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73" r:id="rId4"/>
    <p:sldId id="268" r:id="rId5"/>
    <p:sldId id="262" r:id="rId6"/>
    <p:sldId id="259" r:id="rId7"/>
    <p:sldId id="258" r:id="rId8"/>
    <p:sldId id="265" r:id="rId9"/>
    <p:sldId id="261" r:id="rId10"/>
    <p:sldId id="266" r:id="rId11"/>
    <p:sldId id="260" r:id="rId12"/>
    <p:sldId id="278" r:id="rId13"/>
    <p:sldId id="263" r:id="rId14"/>
    <p:sldId id="269" r:id="rId15"/>
    <p:sldId id="277" r:id="rId16"/>
    <p:sldId id="274" r:id="rId17"/>
    <p:sldId id="275" r:id="rId18"/>
    <p:sldId id="270" r:id="rId19"/>
    <p:sldId id="27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9E3"/>
    <a:srgbClr val="CCCCFF"/>
    <a:srgbClr val="CC99FF"/>
    <a:srgbClr val="3FD6C4"/>
    <a:srgbClr val="00B88C"/>
    <a:srgbClr val="40D6C4"/>
    <a:srgbClr val="4BA390"/>
    <a:srgbClr val="00A26C"/>
    <a:srgbClr val="44C0A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5" autoAdjust="0"/>
    <p:restoredTop sz="93978" autoAdjust="0"/>
  </p:normalViewPr>
  <p:slideViewPr>
    <p:cSldViewPr snapToGrid="0">
      <p:cViewPr varScale="1">
        <p:scale>
          <a:sx n="62" d="100"/>
          <a:sy n="62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35FC-7C87-4FB9-8279-4307AC93E850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C04C9-A3DE-45F6-86D7-9F832EC26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05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C04C9-A3DE-45F6-86D7-9F832EC261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AGREEMENT- Calibri (body)</a:t>
            </a:r>
            <a:r>
              <a:rPr lang="en-GB" baseline="0" dirty="0"/>
              <a:t> font throughout</a:t>
            </a:r>
          </a:p>
          <a:p>
            <a:r>
              <a:rPr lang="en-GB" baseline="0" dirty="0"/>
              <a:t>Headings- Font size- 60 and in bold</a:t>
            </a:r>
          </a:p>
          <a:p>
            <a:r>
              <a:rPr lang="en-GB" dirty="0"/>
              <a:t>Headings in capitals for 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C04C9-A3DE-45F6-86D7-9F832EC261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4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can be moved around or deleted</a:t>
            </a:r>
            <a:r>
              <a:rPr lang="en-GB" baseline="0" dirty="0"/>
              <a:t> </a:t>
            </a:r>
            <a:r>
              <a:rPr lang="en-GB" dirty="0"/>
              <a:t>to suit the </a:t>
            </a:r>
            <a:r>
              <a:rPr lang="en-GB" dirty="0" err="1"/>
              <a:t>powerpoint</a:t>
            </a:r>
            <a:r>
              <a:rPr lang="en-GB" dirty="0"/>
              <a:t> </a:t>
            </a:r>
          </a:p>
          <a:p>
            <a:r>
              <a:rPr lang="en-GB" dirty="0"/>
              <a:t>Video length- a maximum of 3 minutes,</a:t>
            </a:r>
            <a:r>
              <a:rPr lang="en-GB" baseline="0" dirty="0"/>
              <a:t> video being approx. 3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C04C9-A3DE-45F6-86D7-9F832EC261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5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can be moved around or deleted</a:t>
            </a:r>
            <a:r>
              <a:rPr lang="en-GB" baseline="0" dirty="0"/>
              <a:t> </a:t>
            </a:r>
            <a:r>
              <a:rPr lang="en-GB" dirty="0"/>
              <a:t>to suit the </a:t>
            </a:r>
            <a:r>
              <a:rPr lang="en-GB" dirty="0" err="1"/>
              <a:t>powerpoint</a:t>
            </a:r>
            <a:r>
              <a:rPr lang="en-GB" dirty="0"/>
              <a:t> </a:t>
            </a:r>
          </a:p>
          <a:p>
            <a:r>
              <a:rPr lang="en-GB" dirty="0"/>
              <a:t>Video length- a maximum of 3 minutes,</a:t>
            </a:r>
            <a:r>
              <a:rPr lang="en-GB" baseline="0" dirty="0"/>
              <a:t> video being approx. 3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C04C9-A3DE-45F6-86D7-9F832EC261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81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C04C9-A3DE-45F6-86D7-9F832EC261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50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5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6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3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4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01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4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8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A2EA-14A5-4622-9BA6-888CD7EEE481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641E-C4B7-4AC9-87C7-B5CD6D4DC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0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hyperlink" Target="https://www.bbc.co.uk/teach/class-clips-video/pshe-ks2-growth-mindset-how-to-develop-a-positive-mindset/z6gb2sg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cid:D9E9DE87-7EDD-431A-BB76-B0C585C766A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cid:387B71A7-BA0B-420B-ADF2-E198019DEF45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so.bradford.gov.uk/content/education-based-emotional-wellbeing-practitioners-(eewp)-team" TargetMode="Externa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63" y="957390"/>
            <a:ext cx="6717338" cy="247355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Understanding and Boosting Self-Esteem LKS2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319" y="4363180"/>
            <a:ext cx="7114082" cy="1267269"/>
          </a:xfrm>
        </p:spPr>
        <p:txBody>
          <a:bodyPr>
            <a:normAutofit/>
          </a:bodyPr>
          <a:lstStyle/>
          <a:p>
            <a:pPr algn="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EDUCATION EMOTIONAL WELLBEING PRACTITIONER TEAM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320319" y="440140"/>
            <a:ext cx="7452906" cy="5981613"/>
          </a:xfrm>
          <a:prstGeom prst="round2DiagRect">
            <a:avLst/>
          </a:prstGeom>
          <a:noFill/>
          <a:ln w="76200">
            <a:solidFill>
              <a:srgbClr val="FFFD43"/>
            </a:solidFill>
          </a:ln>
          <a:effectLst>
            <a:softEdge rad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9" y="5441625"/>
            <a:ext cx="2377062" cy="980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41ACB5-8CF4-4B19-D9BE-D4E42E6DA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0" y="382254"/>
            <a:ext cx="2697065" cy="11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33" y="247733"/>
            <a:ext cx="992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How to boost your self-esteem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50769" y="424896"/>
            <a:ext cx="1193098" cy="1412225"/>
            <a:chOff x="10851204" y="5104566"/>
            <a:chExt cx="1189181" cy="15446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84909" y="1263396"/>
            <a:ext cx="1016923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Try your best at everything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2. Take part and contribute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3. Have an ‘I can’ attitude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4. Practice and improve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List your skills</a:t>
            </a:r>
          </a:p>
          <a:p>
            <a:endParaRPr lang="en-GB" sz="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6. Focus on the positives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7. Do the things you enjoy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8. Spend time with different people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9. Say ‘no’ if you need to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10. Share your opinions and ideas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670" t="13008" r="2832"/>
          <a:stretch/>
        </p:blipFill>
        <p:spPr>
          <a:xfrm>
            <a:off x="8050450" y="3634765"/>
            <a:ext cx="3656641" cy="27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30800"/>
            <a:ext cx="9444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Boosting Self-esteem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619686" y="6112225"/>
            <a:ext cx="556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5"/>
              </a:rPr>
              <a:t>PSHE KS2: How to develop a positive </a:t>
            </a:r>
            <a:r>
              <a:rPr lang="en-GB" dirty="0" err="1">
                <a:hlinkClick r:id="rId5"/>
              </a:rPr>
              <a:t>mindset</a:t>
            </a:r>
            <a:r>
              <a:rPr lang="en-GB" dirty="0">
                <a:hlinkClick r:id="rId5"/>
              </a:rPr>
              <a:t> - BBC Teach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6120" y="1820188"/>
            <a:ext cx="7284461" cy="38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30800"/>
            <a:ext cx="9444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23" y="2087736"/>
            <a:ext cx="3207094" cy="3878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8304" y="1892364"/>
            <a:ext cx="3011464" cy="390903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216848" y="1916865"/>
            <a:ext cx="3214255" cy="1565563"/>
          </a:xfrm>
          <a:prstGeom prst="wedgeEllipseCallout">
            <a:avLst>
              <a:gd name="adj1" fmla="val -63074"/>
              <a:gd name="adj2" fmla="val 509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4049" y="1963864"/>
            <a:ext cx="229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What was Lucas finding difficult?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216848" y="4235832"/>
            <a:ext cx="3214255" cy="1565563"/>
          </a:xfrm>
          <a:prstGeom prst="wedgeEllipseCallout">
            <a:avLst>
              <a:gd name="adj1" fmla="val 61063"/>
              <a:gd name="adj2" fmla="val 244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663109" y="4326115"/>
            <a:ext cx="2511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did </a:t>
            </a:r>
            <a:r>
              <a:rPr lang="en-GB" sz="2800" b="1" dirty="0" err="1"/>
              <a:t>Meesha</a:t>
            </a:r>
            <a:r>
              <a:rPr lang="en-GB" sz="2800" b="1" dirty="0"/>
              <a:t> help Lucas? </a:t>
            </a:r>
          </a:p>
        </p:txBody>
      </p:sp>
    </p:spTree>
    <p:extLst>
      <p:ext uri="{BB962C8B-B14F-4D97-AF65-F5344CB8AC3E}">
        <p14:creationId xmlns:p14="http://schemas.microsoft.com/office/powerpoint/2010/main" val="71844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88" y="143755"/>
            <a:ext cx="10150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Strategies-</a:t>
            </a: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Growth Mindset thinking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pic>
        <p:nvPicPr>
          <p:cNvPr id="2050" name="Picture 2" descr="Teaching Growth Mindset in 2020 | Teaching growth mindset, Growth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" y="1159418"/>
            <a:ext cx="4213276" cy="545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aching Growth Mindset - Music City Counse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39" y="1168578"/>
            <a:ext cx="4208748" cy="5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738254" y="3665941"/>
            <a:ext cx="1234594" cy="52647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36775" y="1117849"/>
            <a:ext cx="11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311325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467" y="407963"/>
            <a:ext cx="10161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Activity 2: List my skills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9467" y="1579418"/>
            <a:ext cx="3198860" cy="4738255"/>
          </a:xfrm>
          <a:prstGeom prst="rect">
            <a:avLst/>
          </a:prstGeom>
          <a:solidFill>
            <a:srgbClr val="ACF9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28550" y="1579417"/>
            <a:ext cx="3198860" cy="4738255"/>
          </a:xfrm>
          <a:prstGeom prst="rect">
            <a:avLst/>
          </a:prstGeom>
          <a:solidFill>
            <a:srgbClr val="ACF9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09008" y="1579417"/>
            <a:ext cx="3198860" cy="4738255"/>
          </a:xfrm>
          <a:prstGeom prst="rect">
            <a:avLst/>
          </a:prstGeom>
          <a:solidFill>
            <a:srgbClr val="ACF9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8873" y="1820188"/>
            <a:ext cx="257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Things I know I am good 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5328" y="1820188"/>
            <a:ext cx="2576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Things my family tell me I am good 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966" y="1820188"/>
            <a:ext cx="2576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Things my friends and teachers tell me I am good at</a:t>
            </a:r>
          </a:p>
        </p:txBody>
      </p:sp>
    </p:spTree>
    <p:extLst>
      <p:ext uri="{BB962C8B-B14F-4D97-AF65-F5344CB8AC3E}">
        <p14:creationId xmlns:p14="http://schemas.microsoft.com/office/powerpoint/2010/main" val="312899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45278" y="102186"/>
            <a:ext cx="416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Self-care</a:t>
            </a:r>
          </a:p>
        </p:txBody>
      </p:sp>
      <p:pic>
        <p:nvPicPr>
          <p:cNvPr id="6" name="Picture 5" descr="This Stress Management... - WholeHearted School Counseling | Faceboo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2"/>
          <a:stretch/>
        </p:blipFill>
        <p:spPr bwMode="auto">
          <a:xfrm>
            <a:off x="817691" y="1172821"/>
            <a:ext cx="6886575" cy="5653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88036" y="2166552"/>
            <a:ext cx="3555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At times when we have low self-esteem or feel like we need to boost our self-esteem, it’s important to do the things we enjoy. Think about what makes you happy and smile.</a:t>
            </a:r>
          </a:p>
        </p:txBody>
      </p:sp>
    </p:spTree>
    <p:extLst>
      <p:ext uri="{BB962C8B-B14F-4D97-AF65-F5344CB8AC3E}">
        <p14:creationId xmlns:p14="http://schemas.microsoft.com/office/powerpoint/2010/main" val="86255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3200" y="230800"/>
            <a:ext cx="416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Mindfulness</a:t>
            </a:r>
          </a:p>
        </p:txBody>
      </p:sp>
      <p:pic>
        <p:nvPicPr>
          <p:cNvPr id="7" name="Picture 6" descr="cid:387B71A7-BA0B-420B-ADF2-E198019DEF45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6967" r="19784" b="5789"/>
          <a:stretch/>
        </p:blipFill>
        <p:spPr bwMode="auto">
          <a:xfrm>
            <a:off x="203200" y="1956350"/>
            <a:ext cx="6064865" cy="472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D9E9DE87-7EDD-431A-BB76-B0C585C766AA"/>
          <p:cNvPicPr/>
          <p:nvPr/>
        </p:nvPicPr>
        <p:blipFill rotWithShape="1"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982" r="22578" b="1880"/>
          <a:stretch/>
        </p:blipFill>
        <p:spPr bwMode="auto">
          <a:xfrm>
            <a:off x="6533535" y="1956349"/>
            <a:ext cx="5427407" cy="4725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19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3200" y="230800"/>
            <a:ext cx="833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Sharing your feelings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47" y="1469018"/>
            <a:ext cx="5457825" cy="5024004"/>
          </a:xfrm>
          <a:prstGeom prst="rect">
            <a:avLst/>
          </a:prstGeom>
          <a:solidFill>
            <a:srgbClr val="ACF9E3"/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206836" y="1820188"/>
            <a:ext cx="56665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 you feel like you need to talk, talk to a trusted adult</a:t>
            </a:r>
            <a:r>
              <a:rPr lang="en-GB" sz="2400" b="1"/>
              <a:t>. A </a:t>
            </a:r>
            <a:r>
              <a:rPr lang="en-GB" sz="2400" b="1" dirty="0"/>
              <a:t>trusted adult can listen to you and give you advice and help.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Think of 5 trusted adults you know and write their names on the fingers of an outline of your hand.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If you are not sure about who your trusted adults are, talk to your teacher and family.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 rot="18492042">
            <a:off x="3732674" y="3291997"/>
            <a:ext cx="2250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Class teacher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758" y="4082345"/>
            <a:ext cx="138950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My Trusted Adults</a:t>
            </a:r>
          </a:p>
        </p:txBody>
      </p:sp>
    </p:spTree>
    <p:extLst>
      <p:ext uri="{BB962C8B-B14F-4D97-AF65-F5344CB8AC3E}">
        <p14:creationId xmlns:p14="http://schemas.microsoft.com/office/powerpoint/2010/main" val="211659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66" y="319381"/>
            <a:ext cx="714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38666" y="1246463"/>
            <a:ext cx="11534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Everybody has self-esteem inside them. Some people have a little and some people have a lot. It is good for you and helps to build your confidence.  There are many things you can do to boost your self-esteem.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771"/>
          <a:stretch/>
        </p:blipFill>
        <p:spPr>
          <a:xfrm>
            <a:off x="2452541" y="3683401"/>
            <a:ext cx="7809059" cy="31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4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8" y="230800"/>
            <a:ext cx="524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pic>
        <p:nvPicPr>
          <p:cNvPr id="7" name="Graphic 1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400" y="1630468"/>
            <a:ext cx="8437417" cy="49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30800"/>
            <a:ext cx="994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How are you feeling today?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t="24672" r="3947"/>
          <a:stretch/>
        </p:blipFill>
        <p:spPr>
          <a:xfrm>
            <a:off x="135467" y="1820188"/>
            <a:ext cx="11866750" cy="4851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0" y="1948802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32648" y="4333947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286" y="4333947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8219" y="4363594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857" y="4354201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7650" y="1996162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2550" y="1997366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86284" y="2009511"/>
            <a:ext cx="3463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020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1469018"/>
            <a:ext cx="745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83723F-1C6B-3CB4-21A9-F6B7B294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846" y="5430475"/>
            <a:ext cx="2079772" cy="1342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0089" y="241709"/>
            <a:ext cx="105911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listening. </a:t>
            </a:r>
          </a:p>
          <a:p>
            <a:endParaRPr lang="en-GB" sz="3600" dirty="0">
              <a:solidFill>
                <a:srgbClr val="0B0C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need help with your self-esteem, please speak to your teacher as your teacher may be able to organise help for you from our team. </a:t>
            </a:r>
          </a:p>
          <a:p>
            <a:endParaRPr lang="en-GB" sz="3600" dirty="0">
              <a:solidFill>
                <a:srgbClr val="0B0C0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b="1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Teachers: </a:t>
            </a:r>
          </a:p>
          <a:p>
            <a:r>
              <a:rPr lang="en-GB" sz="36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access the EEWP webpage for further details on how we support children and young people with their SEMH concerns.</a:t>
            </a:r>
          </a:p>
          <a:p>
            <a:r>
              <a:rPr lang="en-GB" sz="3200" dirty="0">
                <a:solidFill>
                  <a:srgbClr val="0B0C0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>
                <a:hlinkClick r:id="rId5"/>
              </a:rPr>
              <a:t>| Bradford Schools Online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884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30800"/>
            <a:ext cx="932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Aims of this lesson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83651" y="1805887"/>
            <a:ext cx="103115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 you will:</a:t>
            </a:r>
          </a:p>
          <a:p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Understand what self-esteem 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Discuss what may lower self-esteem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Learn ways to boost self-esteem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456" y="4512368"/>
            <a:ext cx="2986042" cy="23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30800"/>
            <a:ext cx="732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Group Agreement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23333" y="2177796"/>
            <a:ext cx="9973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000" dirty="0">
                <a:cs typeface="Arial" panose="020B0604020202020204" pitchFamily="34" charset="0"/>
              </a:rPr>
              <a:t>Listen to others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000" dirty="0">
                <a:cs typeface="Arial" panose="020B0604020202020204" pitchFamily="34" charset="0"/>
              </a:rPr>
              <a:t>Share if you want to share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4000" dirty="0">
                <a:cs typeface="Arial" panose="020B0604020202020204" pitchFamily="34" charset="0"/>
              </a:rPr>
              <a:t>If it’s not your story, don’t tell it</a:t>
            </a:r>
          </a:p>
          <a:p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896"/>
          <a:stretch/>
        </p:blipFill>
        <p:spPr>
          <a:xfrm>
            <a:off x="8555182" y="3671455"/>
            <a:ext cx="34293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5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331711"/>
            <a:ext cx="8940801" cy="838500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What is Self-Esteem?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50769" y="424896"/>
            <a:ext cx="1193098" cy="1412225"/>
            <a:chOff x="10851204" y="5104566"/>
            <a:chExt cx="1189181" cy="15446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20136" y="1134782"/>
            <a:ext cx="1168399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Self-Esteem is how we </a:t>
            </a: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4800" b="1" dirty="0">
                <a:latin typeface="Calibri" panose="020F0502020204030204" pitchFamily="34" charset="0"/>
                <a:cs typeface="Calibri" panose="020F0502020204030204" pitchFamily="34" charset="0"/>
              </a:rPr>
              <a:t>FEEL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about ourselves.</a:t>
            </a: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It is how much we: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Like ourselves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Want to try something new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Stand up for ourselves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Know what we are good at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Accept mistakes and move on from them</a:t>
            </a:r>
          </a:p>
          <a:p>
            <a:pPr marL="285750" indent="-285750">
              <a:buFontTx/>
              <a:buChar char="-"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Share our opinions.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06" y="3713017"/>
            <a:ext cx="3810577" cy="29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254000" y="335302"/>
            <a:ext cx="7102763" cy="78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High Self-Esteem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53999" y="1246463"/>
            <a:ext cx="114898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 good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about ourselves.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Question: When was the last time you did something good?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who we are and in our abilities.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Question: What are you good at?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are </a:t>
            </a: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too worried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about what other people think or how much we get wrong.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Question: How do you feel when you get something wrong?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GB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we can achieve if we keep trying.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Question: What was the last thing you achieved?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892" y="4347699"/>
            <a:ext cx="3886630" cy="24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9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1733" y="230800"/>
            <a:ext cx="8849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Activity 1: Discussion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975275" y="2707237"/>
            <a:ext cx="2216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Using these examples of low self-esteem, discuss what high self-esteem would look like.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35520"/>
              </p:ext>
            </p:extLst>
          </p:nvPr>
        </p:nvGraphicFramePr>
        <p:xfrm>
          <a:off x="321733" y="1117849"/>
          <a:ext cx="9653542" cy="5393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8905">
                  <a:extLst>
                    <a:ext uri="{9D8B030D-6E8A-4147-A177-3AD203B41FA5}">
                      <a16:colId xmlns:a16="http://schemas.microsoft.com/office/drawing/2014/main" val="4068797989"/>
                    </a:ext>
                  </a:extLst>
                </a:gridCol>
                <a:gridCol w="4874637">
                  <a:extLst>
                    <a:ext uri="{9D8B030D-6E8A-4147-A177-3AD203B41FA5}">
                      <a16:colId xmlns:a16="http://schemas.microsoft.com/office/drawing/2014/main" val="772398704"/>
                    </a:ext>
                  </a:extLst>
                </a:gridCol>
              </a:tblGrid>
              <a:tr h="601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High self-esteem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Low self-esteem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000668"/>
                  </a:ext>
                </a:extLst>
              </a:tr>
              <a:tr h="1230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Worried about trying something new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688082"/>
                  </a:ext>
                </a:extLst>
              </a:tr>
              <a:tr h="60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Thinking negatively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670446"/>
                  </a:ext>
                </a:extLst>
              </a:tr>
              <a:tr h="8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Finding it hard to make friends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3845115"/>
                  </a:ext>
                </a:extLst>
              </a:tr>
              <a:tr h="8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Can’t stand up for yourself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798779"/>
                  </a:ext>
                </a:extLst>
              </a:tr>
              <a:tr h="874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Not sure what you are good at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321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12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128522"/>
            <a:ext cx="1000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Why is self-esteem important?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50769" y="441829"/>
            <a:ext cx="1193098" cy="1412225"/>
            <a:chOff x="10851204" y="5104566"/>
            <a:chExt cx="1189181" cy="15446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56945" y="1260687"/>
            <a:ext cx="11397391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Helps you when you don’t get things right the first time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Helps you with your learning in class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Motivates you to achieve your goals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- Can help you feel able to share your worries and problem solve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- Can help you change your negative thoughts into positives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- Helps you with your friendships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- Can improve your confidence</a:t>
            </a:r>
          </a:p>
          <a:p>
            <a:endParaRPr lang="en-GB" sz="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- Motivates </a:t>
            </a:r>
            <a:r>
              <a:rPr lang="en-GB" sz="3200">
                <a:latin typeface="Calibri" panose="020F0502020204030204" pitchFamily="34" charset="0"/>
                <a:cs typeface="Calibri" panose="020F0502020204030204" pitchFamily="34" charset="0"/>
              </a:rPr>
              <a:t>you to keep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trying or try something new</a:t>
            </a:r>
          </a:p>
          <a:p>
            <a:endParaRPr lang="en-GB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089" y="4654962"/>
            <a:ext cx="2925966" cy="20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50769" y="407963"/>
            <a:ext cx="1193098" cy="1412225"/>
            <a:chOff x="10851204" y="5104566"/>
            <a:chExt cx="1189181" cy="15446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1204" y="5104566"/>
              <a:ext cx="838269" cy="91714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8562" y="5881032"/>
              <a:ext cx="701823" cy="76821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5600" y="230800"/>
            <a:ext cx="10090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atin typeface="Calibri" panose="020F0502020204030204" pitchFamily="34" charset="0"/>
                <a:cs typeface="Calibri" panose="020F0502020204030204" pitchFamily="34" charset="0"/>
              </a:rPr>
              <a:t>What can reduce self-esteem?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600" y="1394998"/>
            <a:ext cx="111619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Falling out with friends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Difficult learning inside and outside of school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Not getting something right the first time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-  Setting goals that are too hard to reach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-  Not asking for help if you need it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Not talking about worries 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Not celebrating your achievements</a:t>
            </a:r>
          </a:p>
          <a:p>
            <a:endParaRPr lang="en-GB" sz="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3800" dirty="0">
                <a:latin typeface="Calibri" panose="020F0502020204030204" pitchFamily="34" charset="0"/>
                <a:cs typeface="Calibri" panose="020F0502020204030204" pitchFamily="34" charset="0"/>
              </a:rPr>
              <a:t>Not being kind to yourself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964" t="4452" r="1442" b="6013"/>
          <a:stretch/>
        </p:blipFill>
        <p:spPr>
          <a:xfrm>
            <a:off x="8423564" y="4225636"/>
            <a:ext cx="3574473" cy="25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827</Words>
  <Application>Microsoft Office PowerPoint</Application>
  <PresentationFormat>Widescreen</PresentationFormat>
  <Paragraphs>160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Understanding and Boosting Self-Esteem LKS2</vt:lpstr>
      <vt:lpstr>PowerPoint Presentation</vt:lpstr>
      <vt:lpstr>PowerPoint Presentation</vt:lpstr>
      <vt:lpstr>PowerPoint Presentation</vt:lpstr>
      <vt:lpstr>What is Self-Esteem?</vt:lpstr>
      <vt:lpstr>High Self-Esteem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title</dc:title>
  <dc:creator>Charlotte Marie Jackson</dc:creator>
  <cp:lastModifiedBy>Jade Kernick</cp:lastModifiedBy>
  <cp:revision>73</cp:revision>
  <dcterms:created xsi:type="dcterms:W3CDTF">2020-04-02T13:44:40Z</dcterms:created>
  <dcterms:modified xsi:type="dcterms:W3CDTF">2023-12-20T16:02:36Z</dcterms:modified>
</cp:coreProperties>
</file>