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94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9" r:id="rId14"/>
    <p:sldId id="318" r:id="rId15"/>
    <p:sldId id="296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inemann Roman" panose="02000503000000020004" pitchFamily="50" charset="0"/>
      <p:regular r:id="rId23"/>
    </p:embeddedFont>
    <p:embeddedFont>
      <p:font typeface="Numberlings" pitchFamily="2" charset="0"/>
      <p:regular r:id="rId24"/>
    </p:embeddedFont>
    <p:embeddedFont>
      <p:font typeface="Twinkl" pitchFamily="2" charset="0"/>
      <p:regular r:id="rId25"/>
      <p:bold r:id="rId26"/>
    </p:embeddedFont>
    <p:embeddedFont>
      <p:font typeface="VAG Rounded" pitchFamily="50" charset="0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63A9"/>
    <a:srgbClr val="3E95B3"/>
    <a:srgbClr val="E08D25"/>
    <a:srgbClr val="E91D25"/>
    <a:srgbClr val="E74483"/>
    <a:srgbClr val="036169"/>
    <a:srgbClr val="E3C321"/>
    <a:srgbClr val="6CBE45"/>
    <a:srgbClr val="90C964"/>
    <a:srgbClr val="E63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06" y="67"/>
      </p:cViewPr>
      <p:guideLst>
        <p:guide orient="horz" pos="2160"/>
        <p:guide pos="2880"/>
        <p:guide pos="317"/>
        <p:guide orient="horz" pos="3974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audio" Target="../media/audio2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slide" Target="slide14.xml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87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64735" y="1516878"/>
            <a:ext cx="5055016" cy="1754356"/>
          </a:xfrm>
          <a:prstGeom prst="wedgeRoundRectCallout">
            <a:avLst>
              <a:gd name="adj1" fmla="val -57213"/>
              <a:gd name="adj2" fmla="val 15735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boats can you see? How many more boats do I need to make </a:t>
            </a:r>
            <a:r>
              <a:rPr lang="en-GB" sz="28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164735" y="1516716"/>
            <a:ext cx="5055016" cy="1750122"/>
          </a:xfrm>
          <a:prstGeom prst="wedgeRoundRectCallout">
            <a:avLst>
              <a:gd name="adj1" fmla="val -58233"/>
              <a:gd name="adj2" fmla="val 1636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0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need </a:t>
            </a:r>
            <a:r>
              <a:rPr lang="en-GB" sz="40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2</a:t>
            </a:r>
            <a:r>
              <a:rPr lang="en-GB" sz="40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more boats to make </a:t>
            </a:r>
            <a:r>
              <a:rPr lang="en-GB" sz="40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sz="40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59" y="4868215"/>
            <a:ext cx="8270383" cy="1641950"/>
          </a:xfrm>
          <a:prstGeom prst="roundRect">
            <a:avLst/>
          </a:prstGeom>
        </p:spPr>
      </p:pic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611" y="4391696"/>
            <a:ext cx="1642698" cy="1135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405" y="5004281"/>
            <a:ext cx="1642698" cy="11350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988" y="4386225"/>
            <a:ext cx="1642698" cy="1135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782" y="4998810"/>
            <a:ext cx="1642698" cy="1135015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9562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575772" y="592626"/>
            <a:ext cx="5452729" cy="1059320"/>
          </a:xfrm>
          <a:prstGeom prst="wedgeRoundRectCallout">
            <a:avLst>
              <a:gd name="adj1" fmla="val -54699"/>
              <a:gd name="adj2" fmla="val 44206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bees can you see?</a:t>
            </a:r>
          </a:p>
          <a:p>
            <a:pPr lvl="0" algn="ctr"/>
            <a:r>
              <a:rPr lang="en-GB" sz="16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more flowers do we need for each bee to have their own flower? How can you work it out?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26199"/>
            <a:ext cx="4647826" cy="971373"/>
          </a:xfrm>
          <a:prstGeom prst="wedgeRoundRectCallout">
            <a:avLst>
              <a:gd name="adj1" fmla="val -58232"/>
              <a:gd name="adj2" fmla="val 47195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need </a:t>
            </a:r>
            <a:r>
              <a:rPr lang="en-GB" sz="24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3</a:t>
            </a:r>
            <a:r>
              <a:rPr lang="en-GB" sz="24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more flowers for the bees to have </a:t>
            </a:r>
            <a:r>
              <a:rPr lang="en-GB" sz="24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1</a:t>
            </a:r>
            <a:r>
              <a:rPr lang="en-GB" sz="24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each.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443" y="1799591"/>
            <a:ext cx="4795058" cy="4225288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300" y="4443210"/>
            <a:ext cx="613679" cy="993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347" y="-1123910"/>
            <a:ext cx="1051263" cy="974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383" y="4440942"/>
            <a:ext cx="613679" cy="9931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30" y="-1126178"/>
            <a:ext cx="1051263" cy="9742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466" y="4456121"/>
            <a:ext cx="613679" cy="9931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513" y="-1110999"/>
            <a:ext cx="1051263" cy="9742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549" y="4453853"/>
            <a:ext cx="613679" cy="993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596" y="-1113267"/>
            <a:ext cx="1051263" cy="974260"/>
          </a:xfrm>
          <a:prstGeom prst="rect">
            <a:avLst/>
          </a:prstGeom>
        </p:spPr>
      </p:pic>
      <p:sp>
        <p:nvSpPr>
          <p:cNvPr id="15" name="Right Arrow 14">
            <a:hlinkClick r:id="rId6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053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3.88889E-6 0.00024 C -0.00955 0.00417 -0.01476 0.00533 -0.02223 0.01112 C -0.02379 0.01204 -0.02535 0.0132 -0.02639 0.01482 C -0.02813 0.0169 -0.02917 0.01968 -0.03056 0.02223 C -0.04219 0.04005 -0.02674 0.01343 -0.03889 0.03519 C -0.0382 0.05463 -0.03993 0.06412 -0.03473 0.0794 C -0.03421 0.08149 -0.03299 0.08334 -0.03195 0.08496 C -0.01927 0.10787 -0.03264 0.0838 -0.02223 0.09977 C -0.02084 0.10232 -0.0198 0.10487 -0.01806 0.10741 C -0.01372 0.11366 -0.00816 0.11875 -0.00417 0.12593 C -0.00035 0.13264 0.00382 0.13936 0.00555 0.14815 L 0.00694 0.15556 C 0.00642 0.16297 0.00694 0.17061 0.00555 0.17778 C 0.00451 0.18172 0.00191 0.18519 3.88889E-6 0.18866 C -0.00209 0.1919 -0.00556 0.19584 -0.00834 0.19815 C -0.00973 0.19885 -0.01111 0.19908 -0.0125 0.19977 C -0.02014 0.20996 -0.01337 0.20232 -0.02639 0.21112 C -0.03594 0.21713 -0.02414 0.21297 -0.0375 0.21644 C -0.04601 0.22408 -0.03698 0.2169 -0.04723 0.22223 C -0.05313 0.22477 -0.05469 0.22778 -0.05973 0.23311 C -0.06025 0.23519 -0.06042 0.23704 -0.06111 0.23889 C -0.06233 0.24098 -0.06493 0.24167 -0.06528 0.24445 C -0.06598 0.24931 -0.06459 0.25417 -0.06389 0.25926 C -0.06372 0.26112 -0.0632 0.26297 -0.0625 0.26482 C -0.0599 0.27176 -0.05782 0.27524 -0.05417 0.28149 C -0.0507 0.29537 -0.05591 0.27871 -0.04861 0.29074 C -0.04775 0.29213 -0.04809 0.29445 -0.04723 0.2963 C -0.04323 0.30625 -0.04271 0.30602 -0.0375 0.31297 C -0.03716 0.31482 -0.03681 0.31667 -0.03611 0.31829 C -0.03473 0.32223 -0.03091 0.32801 -0.02917 0.33125 C -0.02813 0.3338 -0.02743 0.33635 -0.02639 0.33889 C -0.0257 0.34028 -0.02431 0.34237 -0.02361 0.34422 C -0.02205 0.34977 -0.02153 0.35579 -0.01945 0.36088 L -0.01667 0.36852 C -0.01719 0.37223 -0.01667 0.37616 -0.01806 0.37963 L -0.03056 0.3963 C -0.03195 0.39815 -0.03368 0.39954 -0.03473 0.40186 C -0.03577 0.40348 -0.03664 0.40556 -0.0375 0.40718 C -0.03889 0.40973 -0.04046 0.41204 -0.04167 0.41482 C -0.04861 0.42848 -0.04341 0.41875 -0.04861 0.43149 C -0.04948 0.43311 -0.05087 0.43496 -0.05139 0.43681 C -0.05261 0.44051 -0.05296 0.44445 -0.05417 0.44815 L -0.05695 0.45556 C -0.0566 0.46482 -0.0566 0.47408 -0.05556 0.48334 C -0.05521 0.48658 -0.054 0.48959 -0.05278 0.4926 C -0.05122 0.4963 -0.04723 0.50371 -0.04723 0.50394 C -0.0441 0.525 -0.04896 0.50093 -0.04028 0.52037 C -0.03889 0.52362 -0.03993 0.52894 -0.0375 0.53149 C -0.03039 0.53843 -0.03368 0.53473 -0.02778 0.5426 C -0.02743 0.54491 -0.02726 0.54746 -0.02639 0.55 C -0.02587 0.55186 -0.02379 0.55324 -0.02361 0.55556 C -0.02327 0.56528 -0.02431 0.57524 -0.025 0.58519 C -0.02535 0.5875 -0.02535 0.59051 -0.02639 0.5926 C -0.0316 0.60186 -0.03455 0.60394 -0.04028 0.60926 C -0.04202 0.61806 -0.04358 0.62477 -0.04306 0.63519 C -0.04271 0.64561 -0.04219 0.64561 -0.03889 0.65 L -0.0375 0.65926 " pathEditMode="relative" rAng="0" ptsTypes="AAAAAAAAAAAAAAAAAAAAAAAAAAAAAAAAAAAAAAAAAAAAAAAAAAAAAAAAAA">
                                      <p:cBhvr>
                                        <p:cTn id="16" dur="3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-1.11111E-6 L 0 0.00023 C -0.00955 0.00417 -0.01476 0.00533 -0.02222 0.01111 C -0.02378 0.01204 -0.02535 0.0132 -0.02639 0.01482 C -0.02812 0.0169 -0.02917 0.01968 -0.03056 0.02222 C -0.04219 0.04005 -0.02674 0.01343 -0.03889 0.03519 C -0.03819 0.05463 -0.03993 0.06412 -0.03472 0.0794 C -0.0342 0.08148 -0.03299 0.08333 -0.03194 0.08495 C -0.01927 0.10787 -0.03264 0.0838 -0.02222 0.09977 C -0.02083 0.10232 -0.01979 0.10486 -0.01806 0.10741 C -0.01372 0.11366 -0.00816 0.11875 -0.00417 0.12593 C -0.00035 0.13264 0.00382 0.13935 0.00556 0.14815 L 0.00694 0.15556 C 0.00642 0.16296 0.00694 0.1706 0.00556 0.17778 C 0.00451 0.18171 0.00191 0.18519 0 0.18866 C -0.00208 0.1919 -0.00556 0.19583 -0.00833 0.19815 C -0.00972 0.19884 -0.01111 0.19908 -0.0125 0.19977 C -0.02014 0.20995 -0.01337 0.20232 -0.02639 0.21111 C -0.03594 0.21713 -0.02413 0.21296 -0.0375 0.21644 C -0.04601 0.22408 -0.03698 0.2169 -0.04722 0.22222 C -0.05312 0.22477 -0.05469 0.22778 -0.05972 0.2331 C -0.06024 0.23519 -0.06042 0.23704 -0.06111 0.23889 C -0.06233 0.24097 -0.06493 0.24167 -0.06528 0.24445 C -0.06597 0.24931 -0.06458 0.25417 -0.06389 0.25926 C -0.06372 0.26111 -0.06319 0.26296 -0.0625 0.26482 C -0.0599 0.27176 -0.05781 0.27523 -0.05417 0.28148 C -0.05069 0.29537 -0.0559 0.2787 -0.04861 0.29074 C -0.04774 0.29213 -0.04809 0.29445 -0.04722 0.2963 C -0.04323 0.30625 -0.04271 0.30602 -0.0375 0.31296 C -0.03715 0.31482 -0.03681 0.31667 -0.03611 0.31829 C -0.03472 0.32222 -0.0309 0.32801 -0.02917 0.33125 C -0.02812 0.3338 -0.02743 0.33634 -0.02639 0.33889 C -0.02569 0.34028 -0.02431 0.34236 -0.02361 0.34421 C -0.02205 0.34977 -0.02153 0.35579 -0.01944 0.36088 L -0.01667 0.36852 C -0.01719 0.37222 -0.01667 0.37616 -0.01806 0.37963 L -0.03056 0.3963 C -0.03194 0.39815 -0.03368 0.39954 -0.03472 0.40185 C -0.03576 0.40347 -0.03663 0.40556 -0.0375 0.40718 C -0.03889 0.40972 -0.04045 0.41204 -0.04167 0.41482 C -0.04861 0.42847 -0.0434 0.41875 -0.04861 0.43148 C -0.04948 0.4331 -0.05087 0.43495 -0.05139 0.43681 C -0.0526 0.44051 -0.05295 0.44445 -0.05417 0.44815 L -0.05694 0.45556 C -0.0566 0.46482 -0.0566 0.47408 -0.05556 0.48333 C -0.05521 0.48658 -0.05399 0.48958 -0.05278 0.49259 C -0.05122 0.4963 -0.04722 0.5037 -0.04722 0.50394 C -0.0441 0.525 -0.04896 0.50093 -0.04028 0.52037 C -0.03889 0.52361 -0.03993 0.52894 -0.0375 0.53148 C -0.03038 0.53843 -0.03368 0.53472 -0.02778 0.54259 C -0.02743 0.54491 -0.02726 0.54745 -0.02639 0.55 C -0.02587 0.55185 -0.02378 0.55324 -0.02361 0.55556 C -0.02326 0.56528 -0.02431 0.57523 -0.025 0.58519 C -0.02535 0.5875 -0.02535 0.59051 -0.02639 0.59259 C -0.0316 0.60185 -0.03455 0.60394 -0.04028 0.60926 C -0.04201 0.61806 -0.04358 0.62477 -0.04306 0.63519 C -0.04271 0.6456 -0.04219 0.6456 -0.03889 0.65 L -0.0375 0.65926 " pathEditMode="relative" rAng="0" ptsTypes="AAAAAAAAAAAAAA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4.07407E-6 L 2.5E-6 0.00023 C -0.00955 0.00416 -0.01476 0.00532 -0.02222 0.01111 C -0.02379 0.01203 -0.02535 0.01319 -0.02639 0.01481 C -0.02813 0.01689 -0.02917 0.01967 -0.03056 0.02222 C -0.04219 0.04004 -0.02674 0.01342 -0.03889 0.03518 C -0.0382 0.05463 -0.03993 0.06412 -0.03472 0.07939 C -0.0342 0.08148 -0.03299 0.08333 -0.03195 0.08495 C -0.01927 0.10787 -0.03264 0.08379 -0.02222 0.09976 C -0.02084 0.10231 -0.01979 0.10486 -0.01806 0.1074 C -0.01372 0.11365 -0.00816 0.11875 -0.00417 0.12592 C -0.00035 0.13263 0.00382 0.13935 0.00555 0.14814 L 0.00694 0.15555 C 0.00642 0.16296 0.00694 0.1706 0.00555 0.17777 C 0.00451 0.18171 0.00191 0.18518 2.5E-6 0.18865 C -0.00209 0.19189 -0.00556 0.19583 -0.00834 0.19814 C -0.00972 0.19884 -0.01111 0.19907 -0.0125 0.19976 C -0.02014 0.20995 -0.01337 0.20231 -0.02639 0.21111 C -0.03594 0.21713 -0.02413 0.21296 -0.0375 0.21643 C -0.04601 0.22407 -0.03698 0.21689 -0.04722 0.22222 C -0.05313 0.22476 -0.05469 0.22777 -0.05972 0.2331 C -0.06025 0.23518 -0.06042 0.23703 -0.06111 0.23888 C -0.06233 0.24097 -0.06493 0.24166 -0.06528 0.24444 C -0.06597 0.2493 -0.06459 0.25416 -0.06389 0.25926 C -0.06372 0.26111 -0.0632 0.26296 -0.0625 0.26481 C -0.0599 0.27176 -0.05781 0.27523 -0.05417 0.28148 C -0.0507 0.29537 -0.05591 0.2787 -0.04861 0.29074 C -0.04775 0.29213 -0.04809 0.29444 -0.04722 0.29629 C -0.04323 0.30625 -0.04271 0.30601 -0.0375 0.31296 C -0.03716 0.31481 -0.03681 0.31666 -0.03611 0.31828 C -0.03472 0.32222 -0.03091 0.32801 -0.02917 0.33125 C -0.02813 0.33379 -0.02743 0.33634 -0.02639 0.33888 C -0.0257 0.34027 -0.02431 0.34236 -0.02361 0.34421 C -0.02205 0.34976 -0.02153 0.35578 -0.01945 0.36088 L -0.01667 0.36851 C -0.01719 0.37222 -0.01667 0.37615 -0.01806 0.37963 L -0.03056 0.39629 C -0.03195 0.39814 -0.03368 0.39953 -0.03472 0.40185 C -0.03577 0.40347 -0.03663 0.40555 -0.0375 0.40717 C -0.03889 0.40972 -0.04045 0.41203 -0.04167 0.41481 C -0.04861 0.42847 -0.04341 0.41875 -0.04861 0.43148 C -0.04948 0.4331 -0.05087 0.43495 -0.05139 0.4368 C -0.05261 0.44051 -0.05295 0.44444 -0.05417 0.44814 L -0.05695 0.45555 C -0.0566 0.46481 -0.0566 0.47407 -0.05556 0.48333 C -0.05521 0.48657 -0.054 0.48958 -0.05278 0.49259 C -0.05122 0.49629 -0.04722 0.5037 -0.04722 0.50393 C -0.0441 0.525 -0.04896 0.50092 -0.04028 0.52037 C -0.03889 0.52361 -0.03993 0.52893 -0.0375 0.53148 C -0.03038 0.53842 -0.03368 0.53472 -0.02778 0.54259 C -0.02743 0.5449 -0.02726 0.54745 -0.02639 0.55 C -0.02587 0.55185 -0.02379 0.55324 -0.02361 0.55555 C -0.02327 0.56527 -0.02431 0.57523 -0.025 0.58518 C -0.02535 0.5875 -0.02535 0.59051 -0.02639 0.59259 C -0.0316 0.60185 -0.03455 0.60393 -0.04028 0.60926 C -0.04202 0.61805 -0.04358 0.62476 -0.04306 0.63518 C -0.04271 0.6456 -0.04219 0.6456 -0.03889 0.65 L -0.0375 0.65926 " pathEditMode="relative" rAng="0" ptsTypes="AAAAAAAAAAAAAAAAAAAAAAAAAAAAAAAAAAAAAAAAAAAAAAAAAAAAAAAAAA">
                                      <p:cBhvr>
                                        <p:cTn id="20" dur="3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1.38889E-6 -4.44444E-6 L -1.38889E-6 0.00024 C -0.00955 0.00417 -0.01476 0.00533 -0.02222 0.01112 C -0.02378 0.01204 -0.02535 0.0132 -0.02639 0.01482 C -0.02812 0.0169 -0.02917 0.01968 -0.03055 0.02223 C -0.04219 0.04005 -0.02673 0.01343 -0.03889 0.03519 C -0.03819 0.05463 -0.03993 0.06412 -0.03472 0.0794 C -0.0342 0.08149 -0.03298 0.08334 -0.03194 0.08496 C -0.01927 0.10787 -0.03264 0.0838 -0.02222 0.09977 C -0.02083 0.10232 -0.01979 0.10487 -0.01805 0.10741 C -0.01371 0.11366 -0.00816 0.11875 -0.00417 0.12593 C -0.00035 0.13264 0.00382 0.13936 0.00556 0.14815 L 0.00695 0.15556 C 0.00643 0.16297 0.00695 0.17061 0.00556 0.17778 C 0.00452 0.18172 0.00191 0.18519 -1.38889E-6 0.18866 C -0.00208 0.1919 -0.00555 0.19584 -0.00833 0.19815 C -0.00972 0.19885 -0.01111 0.19908 -0.0125 0.19977 C -0.02014 0.20996 -0.01337 0.20232 -0.02639 0.21112 C -0.03594 0.21713 -0.02413 0.21297 -0.0375 0.21644 C -0.04601 0.22408 -0.03698 0.2169 -0.04722 0.22223 C -0.05312 0.22477 -0.05469 0.22778 -0.05972 0.23311 C -0.06024 0.23519 -0.06042 0.23704 -0.06111 0.23889 C -0.06232 0.24098 -0.06493 0.24167 -0.06528 0.24445 C -0.06597 0.24931 -0.06458 0.25417 -0.06389 0.25926 C -0.06371 0.26112 -0.06319 0.26297 -0.0625 0.26482 C -0.05989 0.27176 -0.05781 0.27524 -0.05417 0.28149 C -0.05069 0.29537 -0.0559 0.27871 -0.04861 0.29075 C -0.04774 0.29213 -0.04809 0.29445 -0.04722 0.2963 C -0.04323 0.30625 -0.04271 0.30602 -0.0375 0.31297 C -0.03715 0.31482 -0.0368 0.31667 -0.03611 0.31829 C -0.03472 0.32223 -0.0309 0.32801 -0.02917 0.33125 C -0.02812 0.3338 -0.02743 0.33635 -0.02639 0.33889 C -0.02569 0.34028 -0.0243 0.34237 -0.02361 0.34422 C -0.02205 0.34977 -0.02153 0.35579 -0.01944 0.36088 L -0.01667 0.36852 C -0.01719 0.37223 -0.01667 0.37616 -0.01805 0.37963 L -0.03055 0.3963 C -0.03194 0.39815 -0.03368 0.39954 -0.03472 0.40186 C -0.03576 0.40348 -0.03663 0.40556 -0.0375 0.40718 C -0.03889 0.40973 -0.04045 0.41204 -0.04167 0.41482 C -0.04861 0.42848 -0.0434 0.41875 -0.04861 0.43149 C -0.04948 0.43311 -0.05087 0.43496 -0.05139 0.43681 C -0.0526 0.44051 -0.05295 0.44445 -0.05417 0.44815 L -0.05694 0.45556 C -0.0566 0.46482 -0.0566 0.47408 -0.05555 0.48334 C -0.05521 0.48658 -0.05399 0.48959 -0.05278 0.4926 C -0.05121 0.4963 -0.04722 0.50371 -0.04722 0.50394 C -0.0441 0.525 -0.04896 0.50093 -0.04028 0.52037 C -0.03889 0.52362 -0.03993 0.52894 -0.0375 0.53149 C -0.03038 0.53843 -0.03368 0.53473 -0.02778 0.5426 C -0.02743 0.54491 -0.02726 0.54746 -0.02639 0.55 C -0.02587 0.55186 -0.02378 0.55325 -0.02361 0.55556 C -0.02326 0.56528 -0.0243 0.57524 -0.025 0.58519 C -0.02535 0.5875 -0.02535 0.59051 -0.02639 0.5926 C -0.0316 0.60186 -0.03455 0.60394 -0.04028 0.60926 C -0.04201 0.61806 -0.04357 0.62477 -0.04305 0.63519 C -0.04271 0.64561 -0.04219 0.64561 -0.03889 0.65 L -0.0375 0.65926 " pathEditMode="relative" rAng="0" ptsTypes="AAAAAAAAAAAAAAAAAAAAAAAAAAAAAAAAAAAAAAAAAAAAAAAAAAAAAAAAAA">
                                      <p:cBhvr>
                                        <p:cTn id="22" dur="3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667" y="2581056"/>
            <a:ext cx="824270" cy="94093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103464" y="682781"/>
            <a:ext cx="4582703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apples can you see? How many more apples do I need to make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?</a:t>
            </a:r>
          </a:p>
        </p:txBody>
      </p:sp>
      <p:pic>
        <p:nvPicPr>
          <p:cNvPr id="4" name="Numberblock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6875"/>
            <a:ext cx="4582703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1 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more apple makes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974" y="1707620"/>
            <a:ext cx="6040536" cy="4270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617" y="2581056"/>
            <a:ext cx="824270" cy="9409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107" y="2681110"/>
            <a:ext cx="824270" cy="9409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777" y="1881980"/>
            <a:ext cx="824270" cy="9409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20616" y="4221062"/>
            <a:ext cx="299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umberlings" pitchFamily="2" charset="0"/>
              </a:rPr>
              <a:t>  3 + 1 = 4</a:t>
            </a:r>
          </a:p>
        </p:txBody>
      </p:sp>
      <p:sp>
        <p:nvSpPr>
          <p:cNvPr id="15" name="Right Arrow 14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077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0.35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20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Speech Bubble: Rectangle with Corners Rounded 44"/>
          <p:cNvSpPr/>
          <p:nvPr/>
        </p:nvSpPr>
        <p:spPr>
          <a:xfrm>
            <a:off x="3201517" y="5076452"/>
            <a:ext cx="2747010" cy="869950"/>
          </a:xfrm>
          <a:prstGeom prst="wedgeRoundRectCallout">
            <a:avLst>
              <a:gd name="adj1" fmla="val -76795"/>
              <a:gd name="adj2" fmla="val -39597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Numberlings" pitchFamily="2" charset="0"/>
              </a:rPr>
              <a:t>3 + 1 = 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10" name="block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7" r="37253"/>
          <a:stretch/>
        </p:blipFill>
        <p:spPr>
          <a:xfrm>
            <a:off x="2090826" y="1585203"/>
            <a:ext cx="1168421" cy="2867589"/>
          </a:xfrm>
          <a:prstGeom prst="rect">
            <a:avLst/>
          </a:prstGeom>
        </p:spPr>
      </p:pic>
      <p:sp>
        <p:nvSpPr>
          <p:cNvPr id="11" name="Plus"/>
          <p:cNvSpPr txBox="1"/>
          <p:nvPr/>
        </p:nvSpPr>
        <p:spPr>
          <a:xfrm>
            <a:off x="3259247" y="2969266"/>
            <a:ext cx="497940" cy="814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000" dirty="0">
                <a:latin typeface="Heinemann Roman" panose="02000503000000020004" pitchFamily="50" charset="0"/>
              </a:rPr>
              <a:t>+</a:t>
            </a:r>
          </a:p>
        </p:txBody>
      </p:sp>
      <p:sp>
        <p:nvSpPr>
          <p:cNvPr id="47" name="Equals"/>
          <p:cNvSpPr txBox="1"/>
          <p:nvPr/>
        </p:nvSpPr>
        <p:spPr>
          <a:xfrm>
            <a:off x="5122758" y="2969266"/>
            <a:ext cx="497940" cy="814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000" dirty="0">
                <a:latin typeface="Heinemann Roman" panose="02000503000000020004" pitchFamily="50" charset="0"/>
              </a:rPr>
              <a:t>=</a:t>
            </a:r>
          </a:p>
        </p:txBody>
      </p:sp>
      <p:pic>
        <p:nvPicPr>
          <p:cNvPr id="2" name="Numberblock 4 talkin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1" y="3175691"/>
            <a:ext cx="1368669" cy="3801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 r="29091"/>
          <a:stretch/>
        </p:blipFill>
        <p:spPr>
          <a:xfrm>
            <a:off x="3939822" y="2933323"/>
            <a:ext cx="962889" cy="1437850"/>
          </a:xfrm>
          <a:prstGeom prst="rect">
            <a:avLst/>
          </a:prstGeom>
        </p:spPr>
      </p:pic>
      <p:sp>
        <p:nvSpPr>
          <p:cNvPr id="58" name="Right Arrow 57">
            <a:hlinkClick r:id="rId1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7" r="40667"/>
          <a:stretch/>
        </p:blipFill>
        <p:spPr>
          <a:xfrm>
            <a:off x="5720158" y="1073160"/>
            <a:ext cx="1247326" cy="35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1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3.88889E-6 0.00046 C 0.00243 -0.00741 0.00487 -0.01551 0.00782 -0.02292 C 0.01164 -0.03241 0.01094 -0.02639 0.01598 -0.03356 C 0.02049 -0.03912 0.01893 -0.04051 0.02309 -0.04792 C 0.02414 -0.05 0.02535 -0.05116 0.02657 -0.05185 C 0.02813 -0.05417 0.02969 -0.05579 0.03125 -0.05856 C 0.03386 -0.06273 0.03577 -0.06875 0.0382 -0.07315 C 0.03959 -0.075 0.0415 -0.07708 0.04289 -0.07917 C 0.04618 -0.08449 0.04879 -0.09097 0.05226 -0.09583 C 0.06285 -0.11088 0.0533 -0.09861 0.06407 -0.11065 C 0.0698 -0.11759 0.0816 -0.13148 0.0816 -0.13125 C 0.0823 -0.13379 0.08282 -0.13634 0.08386 -0.13819 C 0.09167 -0.14861 0.09115 -0.14444 0.09896 -0.15046 C 0.10226 -0.15278 0.10521 -0.15648 0.10834 -0.15879 C 0.11025 -0.16042 0.11233 -0.16134 0.11424 -0.16273 C 0.11667 -0.16504 0.11875 -0.16759 0.12136 -0.16898 C 0.12396 -0.17129 0.12674 -0.17176 0.12934 -0.17315 C 0.13125 -0.17454 0.13247 -0.17685 0.13421 -0.17754 C 0.13612 -0.17893 0.13802 -0.1794 0.13993 -0.17963 C 0.14983 -0.1831 0.13872 -0.18032 0.154 -0.1831 L 0.24184 -0.17569 C 0.24497 -0.17546 0.24792 -0.17454 0.25105 -0.17315 C 0.25243 -0.17292 0.25348 -0.17199 0.25469 -0.17153 C 0.26407 -0.16504 0.27136 -0.16042 0.28021 -0.15046 L 0.29896 -0.12893 C 0.30087 -0.12778 0.30278 -0.12477 0.30487 -0.12315 C 0.30608 -0.12268 0.3073 -0.12199 0.30834 -0.12129 C 0.33733 -0.09259 0.29948 -0.12778 0.32605 -0.10023 C 0.32778 -0.09861 0.33004 -0.09768 0.33177 -0.09583 C 0.33403 -0.09352 0.33559 -0.09051 0.33768 -0.08796 C 0.34341 -0.08032 0.34775 -0.07639 0.35296 -0.06898 C 0.35799 -0.06134 0.36302 -0.05324 0.36806 -0.04583 C 0.36997 -0.04305 0.37188 -0.04051 0.37396 -0.03704 C 0.37552 -0.03518 0.37726 -0.03379 0.37865 -0.03125 C 0.38646 -0.01667 0.37674 -0.03403 0.39028 -0.01227 C 0.3915 -0.01065 0.39254 -0.0081 0.39393 -0.00602 C 0.39497 -0.00417 0.39618 -0.00347 0.39723 -0.00162 C 0.39896 0.0007 0.40018 0.00371 0.40174 0.00648 C 0.41667 0.02847 0.40782 0.01273 0.41285 0.02199 L 0.41285 0.01065 " pathEditMode="relative" rAng="0" ptsTypes="AAAAAAAAAAAAAAAAAAAAAAAAAAAAAAAAAAAAAAAAA">
                                      <p:cBhvr>
                                        <p:cTn id="25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-8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rg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-0.00023 L 3.05556E-6 0.00023 C 0.00121 -0.00996 0.00121 -0.0206 0.00416 -0.02963 C 0.00555 -0.03426 0.00746 -0.03889 0.0085 -0.04375 C 0.00955 -0.04861 0.00972 -0.05093 0.01163 -0.05625 C 0.0125 -0.05857 0.01406 -0.06065 0.01493 -0.0632 C 0.0158 -0.06528 0.01614 -0.06806 0.01701 -0.07014 C 0.01875 -0.07408 0.02118 -0.07662 0.02343 -0.07963 C 0.02604 -0.09537 0.02257 -0.09097 0.02882 -0.09653 C 0.02916 -0.09908 0.02916 -0.10139 0.03003 -0.10347 C 0.03073 -0.10579 0.03229 -0.10718 0.03316 -0.10903 C 0.03437 -0.11135 0.03559 -0.11366 0.03646 -0.11597 C 0.03698 -0.11736 0.03698 -0.11922 0.03767 -0.12014 C 0.03975 -0.12431 0.04271 -0.12755 0.04496 -0.13125 C 0.0467 -0.13403 0.04791 -0.13704 0.04948 -0.13982 C 0.05104 -0.14306 0.05295 -0.1463 0.05486 -0.14977 C 0.05573 -0.15139 0.05677 -0.15347 0.05798 -0.1551 C 0.05989 -0.15741 0.0618 -0.15949 0.06337 -0.16204 C 0.0651 -0.16459 0.06527 -0.16945 0.06771 -0.1706 C 0.07031 -0.17153 0.07309 -0.17246 0.07534 -0.17477 C 0.08819 -0.18704 0.0717 -0.17338 0.08281 -0.18588 C 0.08646 -0.18982 0.08767 -0.18935 0.09149 -0.19144 C 0.09323 -0.19236 0.09496 -0.19329 0.09687 -0.19422 C 0.09757 -0.1956 0.09791 -0.19722 0.09896 -0.19838 C 0.09982 -0.19931 0.10104 -0.19931 0.10225 -0.19977 C 0.10573 -0.20139 0.10937 -0.20371 0.11302 -0.20533 C 0.11441 -0.20602 0.11597 -0.20625 0.11718 -0.20672 C 0.1184 -0.20718 0.11944 -0.20741 0.12048 -0.2081 C 0.12222 -0.20903 0.12396 -0.21019 0.12587 -0.21088 C 0.12604 -0.21111 0.13802 -0.21389 0.14097 -0.21505 C 0.15451 -0.22084 0.14462 -0.21806 0.15486 -0.2206 C 0.15746 -0.22222 0.15989 -0.22408 0.1625 -0.22477 C 0.16632 -0.22593 0.17048 -0.2257 0.1743 -0.22616 C 0.19635 -0.2294 0.16059 -0.22755 0.21093 -0.22755 L 0.21545 -0.22477 " pathEditMode="relative" rAng="0" ptsTypes="AAAAAAAAAAAAAAAAAAAAAAAAAAAAAAAAA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5" grpId="0" animBg="1"/>
      <p:bldP spid="11" grpId="0"/>
      <p:bldP spid="47" grpId="0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523" y="1820743"/>
            <a:ext cx="1806028" cy="206163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001" y="1781310"/>
            <a:ext cx="1806028" cy="206163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420" y="3707461"/>
            <a:ext cx="1806028" cy="20616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898" y="3668028"/>
            <a:ext cx="1806028" cy="2061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673" y="2884483"/>
            <a:ext cx="1954598" cy="13049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015" y="1689569"/>
            <a:ext cx="1954598" cy="13049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80" y="3846423"/>
            <a:ext cx="1954598" cy="13049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924" y="4852238"/>
            <a:ext cx="1954598" cy="13049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152" y="3186964"/>
            <a:ext cx="1221825" cy="19773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01" y="3200328"/>
            <a:ext cx="1221825" cy="19773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992" y="3183916"/>
            <a:ext cx="1221825" cy="19773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083" y="3197280"/>
            <a:ext cx="1221825" cy="197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386" y="1697321"/>
            <a:ext cx="1643628" cy="27393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207" y="3027573"/>
            <a:ext cx="1643628" cy="27393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533" y="1697321"/>
            <a:ext cx="1643628" cy="273938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54" y="3027573"/>
            <a:ext cx="1643628" cy="273938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348162" y="682781"/>
            <a:ext cx="4529746" cy="799096"/>
          </a:xfrm>
          <a:prstGeom prst="wedgeRoundRectCallout">
            <a:avLst>
              <a:gd name="adj1" fmla="val -56449"/>
              <a:gd name="adj2" fmla="val 36627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remember the different ways that you saw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? </a:t>
            </a:r>
            <a:r>
              <a:rPr lang="en-GB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Say, 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“I can see…”</a:t>
            </a:r>
          </a:p>
        </p:txBody>
      </p:sp>
      <p:pic>
        <p:nvPicPr>
          <p:cNvPr id="3" name="Numberblock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48" y="180303"/>
            <a:ext cx="2287629" cy="30671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492" y="-1560052"/>
            <a:ext cx="1331541" cy="12340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23" y="-1567719"/>
            <a:ext cx="1331541" cy="123400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154" y="-1552161"/>
            <a:ext cx="1331541" cy="123400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985" y="-1559828"/>
            <a:ext cx="1331541" cy="1234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83" y="3769713"/>
            <a:ext cx="2554429" cy="17649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183" y="3759902"/>
            <a:ext cx="2554429" cy="17649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700" y="1714428"/>
            <a:ext cx="2554429" cy="17649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819" y="3723798"/>
            <a:ext cx="2554429" cy="17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9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5.55556E-7 0 L -5.55556E-7 0.00046 C -0.00035 0.00579 0.00017 0.01204 -0.00121 0.01713 C -0.00191 0.01991 -0.00434 0.0206 -0.00573 0.02269 C -0.00677 0.02454 -0.00694 0.02708 -0.00799 0.02847 C -0.0092 0.02986 -0.0151 0.03287 -0.01719 0.03403 C -0.0191 0.03727 -0.02101 0.04028 -0.02292 0.04352 C -0.02448 0.04537 -0.02621 0.04676 -0.0276 0.04907 C -0.0316 0.05556 -0.03299 0.05926 -0.03559 0.06574 C -0.03611 0.06829 -0.03628 0.07083 -0.0368 0.07338 C -0.0375 0.07662 -0.03854 0.0794 -0.03906 0.08287 C -0.03976 0.08634 -0.03993 0.09005 -0.04028 0.09398 C -0.03993 0.10231 -0.04028 0.11134 -0.03906 0.11991 C -0.03906 0.12014 -0.03437 0.13681 -0.03212 0.14005 C -0.03038 0.14306 -0.02812 0.14491 -0.02639 0.14792 C -0.02083 0.15764 -0.01667 0.16944 -0.01042 0.17755 C 0.0026 0.19468 -0.00278 0.18773 0.00573 0.19838 C 0.00729 0.20023 0.00868 0.20231 0.01042 0.20394 C 0.01146 0.20532 0.01267 0.20625 0.01372 0.20764 C 0.0151 0.20926 0.01597 0.21157 0.01719 0.21319 C 0.01979 0.21667 0.02292 0.21898 0.02535 0.22269 C 0.02865 0.22778 0.03142 0.23356 0.03455 0.23958 C 0.03611 0.24282 0.03733 0.24606 0.03906 0.24884 C 0.04045 0.25116 0.04219 0.25231 0.04375 0.25463 C 0.04254 0.27523 0.04184 0.29583 0.04028 0.3162 C 0.03993 0.31921 0.03889 0.32176 0.03785 0.32384 C 0.03698 0.32639 0.03559 0.3287 0.03455 0.33125 C 0.03212 0.33704 0.02986 0.34259 0.0276 0.34838 C 0.02292 0.35926 0.02535 0.35347 0.0184 0.36319 C 0.01719 0.36505 0.01632 0.36759 0.01493 0.36898 C 0.01163 0.37245 0.00781 0.37454 0.00451 0.37824 C 0.0033 0.37963 0.00243 0.38194 0.00122 0.38403 C -0.00156 0.38773 -0.00382 0.39213 -0.00694 0.39491 C -0.01094 0.39884 -0.01545 0.40093 -0.01962 0.40463 C -0.02604 0.41019 -0.04653 0.43125 -0.05052 0.43981 C -0.06042 0.46088 -0.04844 0.43472 -0.05625 0.45509 C -0.0592 0.46273 -0.0625 0.46991 -0.06545 0.47755 C -0.06667 0.48056 -0.06823 0.48356 -0.06892 0.48704 C -0.08055 0.53611 -0.07187 0.50255 -0.07587 0.52431 C -0.07656 0.52801 -0.07743 0.53194 -0.07812 0.53565 C -0.07899 0.55347 -0.08021 0.57176 -0.08038 0.59005 C -0.08055 0.59167 -0.07899 0.61042 -0.07812 0.61435 C -0.07691 0.62037 -0.075 0.62546 -0.07361 0.63125 C -0.0691 0.64977 -0.07118 0.65648 -0.06094 0.67801 L -0.05295 0.69491 C -0.05087 0.70486 -0.05312 0.69676 -0.04826 0.70625 C -0.04392 0.71481 -0.04045 0.72431 -0.03559 0.73241 L -0.02413 0.75093 C -0.02083 0.76458 -0.0217 0.76343 -0.01389 0.77731 C 0.00243 0.80602 -0.01371 0.77176 -0.00347 0.79421 C -0.00278 0.79792 -0.00208 0.80208 -0.00121 0.80532 C -0.00052 0.80764 0.00104 0.8088 0.00122 0.81111 C 0.00139 0.82546 0.0007 0.83981 -5.55556E-7 0.8544 C -0.00017 0.85602 -0.00035 0.85833 -0.00121 0.85972 C -0.00208 0.86157 -0.00347 0.86227 -0.00469 0.86366 L -0.00573 0.86944 L -0.00799 0.86944 " pathEditMode="relative" rAng="0" ptsTypes="AAAAAAAAAAAAAAAAAAAAAAAAAAAAAAAAAAAAAAAAAAAAAAAAAAAAAAAAA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4347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66667E-6 -2.59259E-6 L -1.66667E-6 0.00047 C -0.00035 0.00533 0.00018 0.01088 -0.00121 0.01551 C -0.00191 0.01806 -0.00434 0.01852 -0.00573 0.0206 C -0.00677 0.02222 -0.00694 0.02431 -0.00798 0.0257 C -0.0092 0.02709 -0.0151 0.02986 -0.01719 0.03079 C -0.0191 0.03357 -0.02101 0.03635 -0.02291 0.03935 C -0.02448 0.04097 -0.02621 0.04236 -0.0276 0.04445 C -0.0316 0.05023 -0.03298 0.05347 -0.03559 0.05949 C -0.03611 0.06181 -0.03628 0.06412 -0.0368 0.06644 C -0.0375 0.06922 -0.03854 0.07176 -0.03906 0.07477 C -0.03976 0.07801 -0.03993 0.08148 -0.04028 0.08496 C -0.03993 0.09236 -0.04028 0.1007 -0.03906 0.10834 C -0.03906 0.10857 -0.03437 0.12385 -0.03212 0.12685 C -0.03038 0.12963 -0.02812 0.13102 -0.02639 0.1338 C -0.02083 0.14236 -0.01666 0.15301 -0.01041 0.16042 C 0.00261 0.17593 -0.00278 0.16968 0.00573 0.17917 C 0.00729 0.18102 0.00868 0.18264 0.01042 0.18426 C 0.01146 0.18565 0.01268 0.18635 0.01372 0.1875 C 0.01511 0.18912 0.01597 0.19121 0.01719 0.19283 C 0.01979 0.19584 0.02292 0.19792 0.02535 0.20116 C 0.02865 0.20579 0.03143 0.21111 0.03455 0.21644 C 0.03611 0.21922 0.03733 0.22246 0.03906 0.225 C 0.04045 0.22709 0.04219 0.22801 0.04375 0.2301 C 0.04254 0.24861 0.04184 0.26736 0.04028 0.28588 C 0.03993 0.28843 0.03889 0.29074 0.03785 0.29283 C 0.03698 0.29491 0.03559 0.29699 0.03455 0.29931 C 0.03212 0.3044 0.02986 0.30949 0.02761 0.31482 C 0.02292 0.32477 0.02535 0.31922 0.0184 0.32824 C 0.01719 0.32986 0.01632 0.33218 0.01493 0.33334 C 0.01163 0.33635 0.00781 0.33843 0.00452 0.3419 C 0.0033 0.34306 0.00243 0.34514 0.00122 0.34699 C -0.00156 0.35023 -0.00382 0.3544 -0.00694 0.35695 C -0.01094 0.36042 -0.01545 0.36227 -0.01962 0.36551 C -0.02604 0.3706 -0.04653 0.38959 -0.05052 0.39722 C -0.06041 0.41644 -0.04844 0.39283 -0.05625 0.41111 C -0.0592 0.41806 -0.0625 0.42477 -0.06545 0.43148 C -0.06666 0.43403 -0.06823 0.43704 -0.06892 0.44005 C -0.08055 0.48449 -0.07187 0.45417 -0.07587 0.47385 C -0.07656 0.47709 -0.07743 0.48079 -0.07812 0.48403 C -0.07899 0.50023 -0.08021 0.51667 -0.08038 0.5331 C -0.08055 0.53472 -0.07899 0.55162 -0.07812 0.5551 C -0.07691 0.56042 -0.075 0.56505 -0.07361 0.57037 C -0.0691 0.58704 -0.07118 0.59329 -0.06094 0.61273 L -0.05295 0.62801 C -0.05087 0.63704 -0.05312 0.62963 -0.04826 0.6382 C -0.04392 0.64584 -0.04045 0.65463 -0.03559 0.66181 L -0.02413 0.67871 C -0.02083 0.69097 -0.0217 0.68982 -0.01389 0.70232 C 0.00243 0.72824 -0.01371 0.69722 -0.00347 0.71783 C -0.00278 0.72107 -0.00208 0.72477 -0.00121 0.72778 C -0.00052 0.72986 0.00104 0.73079 0.00122 0.73287 C 0.00139 0.74584 0.0007 0.75903 -1.66667E-6 0.77199 C -0.00017 0.77361 -0.00035 0.77547 -0.00121 0.77685 C -0.00208 0.77871 -0.00347 0.77917 -0.00469 0.78033 L -0.00573 0.78565 L -0.00798 0.78565 " pathEditMode="relative" rAng="0" ptsTypes="AAAAAAAAAAAAAAAA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928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2.77778E-6 0 L 2.77778E-6 0.00046 C -0.00035 0.00625 0.00017 0.01273 -0.00122 0.01829 C -0.00191 0.0213 -0.00434 0.02199 -0.00573 0.02431 C -0.00677 0.02616 -0.00695 0.02894 -0.00799 0.03032 C -0.0092 0.03194 -0.01511 0.03519 -0.01719 0.03634 C -0.0191 0.03981 -0.02101 0.04306 -0.02292 0.0463 C -0.02448 0.04838 -0.02622 0.05 -0.02761 0.05231 C -0.0316 0.05926 -0.03299 0.06319 -0.03559 0.07014 C -0.03611 0.07292 -0.03629 0.07569 -0.03681 0.07847 C -0.0375 0.08171 -0.03854 0.08472 -0.03907 0.08843 C -0.03976 0.09236 -0.03993 0.0963 -0.04028 0.10046 C -0.03993 0.10926 -0.04028 0.11898 -0.03907 0.12801 C -0.03907 0.12824 -0.03438 0.14606 -0.03212 0.14977 C -0.03038 0.15278 -0.02813 0.15463 -0.02639 0.15787 C -0.02084 0.16829 -0.01667 0.18102 -0.01042 0.18958 C 0.0026 0.20787 -0.00278 0.20046 0.00573 0.21181 C 0.00729 0.21389 0.00868 0.21597 0.01041 0.21782 C 0.01146 0.21921 0.01267 0.22014 0.01371 0.22176 C 0.0151 0.22361 0.01597 0.22593 0.01718 0.22778 C 0.01979 0.23148 0.02291 0.2338 0.02534 0.23773 C 0.02864 0.24329 0.03142 0.24954 0.03455 0.25579 C 0.03611 0.25926 0.03732 0.26273 0.03906 0.26574 C 0.04045 0.26829 0.04218 0.26944 0.04375 0.27199 C 0.04253 0.29398 0.04184 0.31597 0.04028 0.33773 C 0.03993 0.34074 0.03889 0.34352 0.03784 0.34583 C 0.03698 0.34861 0.03559 0.35116 0.03455 0.3537 C 0.03212 0.35995 0.02986 0.36597 0.0276 0.37199 C 0.02291 0.3838 0.02534 0.37731 0.0184 0.38796 C 0.01718 0.38981 0.01632 0.39259 0.01493 0.39398 C 0.01163 0.39769 0.00781 0.4 0.00451 0.40394 C 0.0033 0.40556 0.00243 0.40787 0.00121 0.40995 C -0.00157 0.41389 -0.00382 0.41875 -0.00695 0.42176 C -0.01094 0.42593 -0.01545 0.42824 -0.01962 0.43218 C -0.02604 0.43819 -0.04653 0.46042 -0.05052 0.46968 C -0.06042 0.49213 -0.04844 0.46412 -0.05625 0.48588 C -0.0592 0.49398 -0.0625 0.50185 -0.06545 0.50995 C -0.06667 0.51319 -0.06823 0.51644 -0.06893 0.52014 C -0.08056 0.57269 -0.07188 0.53657 -0.07587 0.55995 C -0.07657 0.56389 -0.07743 0.56806 -0.07813 0.57199 C -0.079 0.59097 -0.08021 0.61065 -0.08038 0.63009 C -0.08056 0.63194 -0.079 0.65185 -0.07813 0.65602 C -0.07691 0.6625 -0.075 0.66782 -0.07361 0.67407 C -0.0691 0.69375 -0.07118 0.70116 -0.06094 0.72407 L -0.05295 0.74213 C -0.05087 0.75278 -0.05313 0.74398 -0.04827 0.75417 C -0.04393 0.76343 -0.04045 0.77361 -0.03559 0.78218 L -0.02413 0.80208 C -0.02084 0.81644 -0.0217 0.81528 -0.01389 0.83009 C 0.00243 0.86065 -0.01372 0.82407 -0.00347 0.84815 C -0.00278 0.85208 -0.00209 0.85648 -0.00122 0.85995 C -0.00052 0.8625 0.00104 0.86366 0.00121 0.8662 C 0.00139 0.88148 0.00069 0.89699 2.77778E-6 0.91227 C -0.00018 0.91412 -0.00035 0.91667 -0.00122 0.91806 C -0.00209 0.92014 -0.00347 0.92083 -0.00469 0.92222 L -0.00573 0.92847 L -0.00799 0.92847 " pathEditMode="relative" rAng="0" ptsTypes="AAAAAAAAAAAAAAAAAAAAAAAAAAAAAAAAAAAAAAAAAAAAAAAAAAAAAAAAA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4641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3.88889E-6 2.59259E-6 L 3.88889E-6 0.00023 C -0.00035 0.00324 0.00017 0.00671 -0.00122 0.00949 C -0.00191 0.01111 -0.00434 0.01134 -0.00573 0.01273 C -0.00677 0.01365 -0.00695 0.01504 -0.00799 0.01574 C -0.00921 0.01666 -0.01511 0.01828 -0.01719 0.01898 C -0.0191 0.0206 -0.02101 0.02245 -0.02292 0.02407 C -0.02448 0.02523 -0.02622 0.02592 -0.02761 0.02731 C -0.0316 0.03102 -0.03299 0.03287 -0.03559 0.03657 C -0.03611 0.03796 -0.03629 0.03935 -0.03681 0.04074 C -0.0375 0.04259 -0.03855 0.04421 -0.03907 0.04606 C -0.03976 0.04815 -0.03993 0.05 -0.04028 0.05231 C -0.03993 0.05694 -0.04028 0.0618 -0.03907 0.06666 C -0.03907 0.06666 -0.03438 0.07615 -0.03212 0.07801 C -0.03039 0.07963 -0.02813 0.08055 -0.02639 0.08217 C -0.02084 0.08773 -0.01667 0.09421 -0.01042 0.09884 C 0.0026 0.1081 -0.00278 0.1044 0.00573 0.11018 C 0.00729 0.11134 0.00868 0.1125 0.01041 0.11342 C 0.01145 0.11412 0.01267 0.11458 0.01371 0.11551 C 0.0151 0.11643 0.01597 0.11759 0.01718 0.11852 C 0.01979 0.12037 0.02291 0.12176 0.02534 0.12384 C 0.02864 0.12662 0.03142 0.12986 0.03454 0.1331 C 0.03611 0.13495 0.03732 0.13657 0.03906 0.13819 C 0.04045 0.13935 0.04218 0.14004 0.04375 0.1412 C 0.04253 0.15278 0.04184 0.16412 0.04027 0.17546 C 0.03993 0.17708 0.03889 0.17847 0.03784 0.17986 C 0.03698 0.18125 0.03559 0.1824 0.03454 0.18379 C 0.03211 0.18703 0.02986 0.19004 0.0276 0.19328 C 0.02291 0.1993 0.02534 0.19606 0.0184 0.20162 C 0.01718 0.20254 0.01632 0.20393 0.01493 0.20486 C 0.01163 0.20671 0.00781 0.20787 0.00451 0.20995 C 0.00329 0.21065 0.00243 0.21203 0.00121 0.21319 C -0.00157 0.21504 -0.00382 0.21759 -0.00695 0.21921 C -0.01094 0.22129 -0.01546 0.22245 -0.01962 0.22453 C -0.02605 0.22778 -0.04653 0.23935 -0.05052 0.24398 C -0.06042 0.25578 -0.04844 0.2412 -0.05625 0.25254 C -0.05921 0.25671 -0.0625 0.26088 -0.06546 0.26504 C -0.06667 0.26666 -0.06823 0.26828 -0.06893 0.27037 C -0.08056 0.29768 -0.07188 0.27893 -0.07587 0.29097 C -0.07657 0.29305 -0.07743 0.29514 -0.07813 0.29722 C -0.079 0.30717 -0.08021 0.31736 -0.08039 0.32754 C -0.08056 0.32847 -0.079 0.33865 -0.07813 0.34097 C -0.07691 0.34421 -0.075 0.34699 -0.07361 0.35046 C -0.0691 0.36065 -0.07118 0.36435 -0.06094 0.37639 L -0.05296 0.38565 C -0.05087 0.3912 -0.05313 0.38657 -0.04827 0.39213 C -0.04393 0.39676 -0.04046 0.40208 -0.03559 0.40648 L -0.02414 0.4169 C -0.02084 0.4243 -0.02171 0.42384 -0.01389 0.43148 C 0.00243 0.44722 -0.01372 0.42824 -0.00348 0.44097 C -0.00278 0.44282 -0.00209 0.44514 -0.00122 0.44699 C -0.00052 0.44838 0.00104 0.44884 0.00121 0.45023 C 0.00139 0.4581 0.00069 0.4662 3.88889E-6 0.4743 C -0.00018 0.47523 -0.00035 0.47639 -0.00122 0.47708 C -0.00209 0.47824 -0.00348 0.4787 -0.00469 0.4794 L -0.00573 0.48264 L -0.00799 0.48264 " pathEditMode="relative" rAng="0" ptsTypes="AAAAAAAAAAAAAAAAAAAAAAAAAAAAAAAAAAAAAAAAAAAAAAAAAAAAAAAAA">
                                      <p:cBhvr>
                                        <p:cTn id="1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4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4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14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884763"/>
            <a:ext cx="5055016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clouds can you see?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038" y="2103120"/>
            <a:ext cx="5812762" cy="3897630"/>
          </a:xfrm>
          <a:prstGeom prst="roundRect">
            <a:avLst/>
          </a:prstGeom>
        </p:spPr>
      </p:pic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18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884763"/>
            <a:ext cx="5055016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can see…</a:t>
            </a:r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818776" y="3802789"/>
            <a:ext cx="2458720" cy="840331"/>
          </a:xfrm>
          <a:prstGeom prst="wedgeRoundRectCallout">
            <a:avLst>
              <a:gd name="adj1" fmla="val 57252"/>
              <a:gd name="adj2" fmla="val 35870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That’s right!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There are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clouds!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1560" y="2272724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1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3924" y="224673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2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1670" y="2272724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3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82009" y="2241072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833677" y="5858849"/>
            <a:ext cx="1409984" cy="448052"/>
          </a:xfrm>
          <a:prstGeom prst="wedgeRoundRectCallout">
            <a:avLst>
              <a:gd name="adj1" fmla="val -48369"/>
              <a:gd name="adj2" fmla="val 1796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Click me!</a:t>
            </a:r>
          </a:p>
        </p:txBody>
      </p:sp>
    </p:spTree>
    <p:extLst>
      <p:ext uri="{BB962C8B-B14F-4D97-AF65-F5344CB8AC3E}">
        <p14:creationId xmlns:p14="http://schemas.microsoft.com/office/powerpoint/2010/main" val="32782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2" grpId="0" animBg="1"/>
      <p:bldP spid="8" grpId="0" animBg="1"/>
      <p:bldP spid="5" grpId="0"/>
      <p:bldP spid="10" grpId="0"/>
      <p:bldP spid="11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74018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count the flowers?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4300"/>
            <a:ext cx="474018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think there are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flowers. Am I right? How do you know?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443" y="1799591"/>
            <a:ext cx="4795058" cy="4225288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507" y="4430332"/>
            <a:ext cx="772838" cy="1250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914" y="3325580"/>
            <a:ext cx="772838" cy="1250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585" y="4430332"/>
            <a:ext cx="772838" cy="1250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423" y="3325580"/>
            <a:ext cx="772838" cy="1250728"/>
          </a:xfrm>
          <a:prstGeom prst="rect">
            <a:avLst/>
          </a:prstGeom>
        </p:spPr>
      </p:pic>
      <p:sp>
        <p:nvSpPr>
          <p:cNvPr id="16" name="Right Arrow 15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469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1558544"/>
            <a:ext cx="3928401" cy="656622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do you know it’s 4? Is there a different way to show 4?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2008" y="565528"/>
            <a:ext cx="3046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VAG Rounded" pitchFamily="50" charset="0"/>
              </a:rPr>
              <a:t>Let’s check!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18513"/>
              </p:ext>
            </p:extLst>
          </p:nvPr>
        </p:nvGraphicFramePr>
        <p:xfrm>
          <a:off x="2677502" y="3281900"/>
          <a:ext cx="5507865" cy="210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573">
                  <a:extLst>
                    <a:ext uri="{9D8B030D-6E8A-4147-A177-3AD203B41FA5}">
                      <a16:colId xmlns:a16="http://schemas.microsoft.com/office/drawing/2014/main" val="971385040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53088914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172431878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2814396685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911250518"/>
                    </a:ext>
                  </a:extLst>
                </a:gridCol>
              </a:tblGrid>
              <a:tr h="1053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43142"/>
                  </a:ext>
                </a:extLst>
              </a:tr>
              <a:tr h="10530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7678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781" y="3376352"/>
            <a:ext cx="523555" cy="847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466" y="3376352"/>
            <a:ext cx="523555" cy="847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781" y="4464117"/>
            <a:ext cx="523555" cy="847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466" y="4464117"/>
            <a:ext cx="523555" cy="847300"/>
          </a:xfrm>
          <a:prstGeom prst="rect">
            <a:avLst/>
          </a:prstGeom>
        </p:spPr>
      </p:pic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197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77444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in this picture?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6698"/>
            <a:ext cx="477444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show me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on your fingers?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443" y="1799591"/>
            <a:ext cx="4795058" cy="4225288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043" y="2459864"/>
            <a:ext cx="1176404" cy="1960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022" y="3557510"/>
            <a:ext cx="1176404" cy="19606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824" y="2459864"/>
            <a:ext cx="1176404" cy="1960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268" y="3557510"/>
            <a:ext cx="1176404" cy="1960673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957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5" y="682781"/>
            <a:ext cx="4783236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here?</a:t>
            </a:r>
          </a:p>
        </p:txBody>
      </p:sp>
      <p:pic>
        <p:nvPicPr>
          <p:cNvPr id="4" name="Tall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69022" y="604987"/>
            <a:ext cx="7017678" cy="954683"/>
          </a:xfrm>
          <a:prstGeom prst="wedgeRoundRectCallout">
            <a:avLst>
              <a:gd name="adj1" fmla="val -37582"/>
              <a:gd name="adj2" fmla="val 77230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Did you spot my favourite shape? What shape is it? How many sides does it have?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591" y="1867437"/>
            <a:ext cx="4686116" cy="4158928"/>
          </a:xfrm>
          <a:prstGeom prst="roundRect">
            <a:avLst/>
          </a:prstGeom>
        </p:spPr>
      </p:pic>
      <p:pic>
        <p:nvPicPr>
          <p:cNvPr id="6" name="Cub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60" y="2301679"/>
            <a:ext cx="3003064" cy="3724686"/>
          </a:xfrm>
          <a:prstGeom prst="rect">
            <a:avLst/>
          </a:prstGeom>
        </p:spPr>
      </p:pic>
      <p:sp>
        <p:nvSpPr>
          <p:cNvPr id="8" name="Right Arrow 7">
            <a:hlinkClick r:id="rId6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83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4_Four_Fav_shape_a_squ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835990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count the buns?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2376"/>
            <a:ext cx="4835990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think there are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buns. Am I right? How do you know?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464" y="2164606"/>
            <a:ext cx="5216288" cy="3912216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50" y="-1930042"/>
            <a:ext cx="1298905" cy="867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732" y="-1184332"/>
            <a:ext cx="1298905" cy="8671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500" y="-1904284"/>
            <a:ext cx="1298905" cy="8671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404" y="-1184332"/>
            <a:ext cx="1298905" cy="867172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106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4.72222E-6 0.799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1.11111E-6 0.805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5E-6 0.807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3.05556E-6 0.809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1558544"/>
            <a:ext cx="3928401" cy="656622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Count the buns with 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2008" y="565528"/>
            <a:ext cx="3046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VAG Rounded" pitchFamily="50" charset="0"/>
              </a:rPr>
              <a:t>Let’s check!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77502" y="3281900"/>
          <a:ext cx="5507865" cy="210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573">
                  <a:extLst>
                    <a:ext uri="{9D8B030D-6E8A-4147-A177-3AD203B41FA5}">
                      <a16:colId xmlns:a16="http://schemas.microsoft.com/office/drawing/2014/main" val="971385040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53088914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172431878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2814396685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911250518"/>
                    </a:ext>
                  </a:extLst>
                </a:gridCol>
              </a:tblGrid>
              <a:tr h="1053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43142"/>
                  </a:ext>
                </a:extLst>
              </a:tr>
              <a:tr h="10530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7678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594" y="3537151"/>
            <a:ext cx="912539" cy="609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862" y="3537151"/>
            <a:ext cx="912539" cy="6092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204" y="3543359"/>
            <a:ext cx="912539" cy="6092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859" y="3548627"/>
            <a:ext cx="912539" cy="609227"/>
          </a:xfrm>
          <a:prstGeom prst="rect">
            <a:avLst/>
          </a:prstGeom>
        </p:spPr>
      </p:pic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9826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879951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in this picture?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2781"/>
            <a:ext cx="4879951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Tell a friend what you found. Can you count them together to check?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257" y="2126644"/>
            <a:ext cx="5696374" cy="3925621"/>
          </a:xfrm>
          <a:prstGeom prst="round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29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2126</TotalTime>
  <Words>301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Heinemann Roman</vt:lpstr>
      <vt:lpstr>VAG Rounded</vt:lpstr>
      <vt:lpstr>Numberlings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Faye Leather</cp:lastModifiedBy>
  <cp:revision>151</cp:revision>
  <dcterms:created xsi:type="dcterms:W3CDTF">2020-07-02T07:30:45Z</dcterms:created>
  <dcterms:modified xsi:type="dcterms:W3CDTF">2021-03-16T08:44:46Z</dcterms:modified>
</cp:coreProperties>
</file>