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2" r:id="rId1"/>
  </p:sldMasterIdLst>
  <p:sldIdLst>
    <p:sldId id="271" r:id="rId2"/>
    <p:sldId id="266" r:id="rId3"/>
    <p:sldId id="280" r:id="rId4"/>
    <p:sldId id="275" r:id="rId5"/>
    <p:sldId id="281" r:id="rId6"/>
    <p:sldId id="276" r:id="rId7"/>
    <p:sldId id="282" r:id="rId8"/>
    <p:sldId id="274" r:id="rId9"/>
    <p:sldId id="277" r:id="rId10"/>
    <p:sldId id="283" r:id="rId11"/>
    <p:sldId id="284" r:id="rId12"/>
    <p:sldId id="285" r:id="rId13"/>
    <p:sldId id="273" r:id="rId14"/>
    <p:sldId id="279" r:id="rId15"/>
    <p:sldId id="272" r:id="rId16"/>
  </p:sldIdLst>
  <p:sldSz cx="9144000" cy="6858000" type="screen4x3"/>
  <p:notesSz cx="6858000" cy="9144000"/>
  <p:embeddedFontLst>
    <p:embeddedFont>
      <p:font typeface="Roboto" panose="02000000000000000000" pitchFamily="2" charset="0"/>
      <p:regular r:id="rId17"/>
      <p:bold r:id="rId18"/>
      <p:italic r:id="rId19"/>
      <p:boldItalic r:id="rId20"/>
    </p:embeddedFont>
    <p:embeddedFont>
      <p:font typeface="Twinkl" panose="020B0604020202020204" charset="0"/>
      <p:regular r:id="rId21"/>
      <p:bold r:id="rId22"/>
    </p:embeddedFont>
    <p:embeddedFont>
      <p:font typeface="Twinkl SemiBold" charset="0"/>
      <p:bold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pos="317" userDrawn="1">
          <p15:clr>
            <a:srgbClr val="A4A3A4"/>
          </p15:clr>
        </p15:guide>
        <p15:guide id="4" pos="476" userDrawn="1">
          <p15:clr>
            <a:srgbClr val="A4A3A4"/>
          </p15:clr>
        </p15:guide>
        <p15:guide id="5" pos="5284" userDrawn="1">
          <p15:clr>
            <a:srgbClr val="A4A3A4"/>
          </p15:clr>
        </p15:guide>
        <p15:guide id="6" pos="5443" userDrawn="1">
          <p15:clr>
            <a:srgbClr val="A4A3A4"/>
          </p15:clr>
        </p15:guide>
        <p15:guide id="7" orient="horz" pos="323" userDrawn="1">
          <p15:clr>
            <a:srgbClr val="A4A3A4"/>
          </p15:clr>
        </p15:guide>
        <p15:guide id="8" orient="horz" pos="482" userDrawn="1">
          <p15:clr>
            <a:srgbClr val="A4A3A4"/>
          </p15:clr>
        </p15:guide>
        <p15:guide id="9" orient="horz" pos="3997" userDrawn="1">
          <p15:clr>
            <a:srgbClr val="A4A3A4"/>
          </p15:clr>
        </p15:guide>
        <p15:guide id="10" orient="horz" pos="38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C8C8C"/>
    <a:srgbClr val="F9B459"/>
    <a:srgbClr val="E29E60"/>
    <a:srgbClr val="B2DD83"/>
    <a:srgbClr val="A4D76B"/>
    <a:srgbClr val="659A2A"/>
    <a:srgbClr val="F7E9AB"/>
    <a:srgbClr val="FFD961"/>
    <a:srgbClr val="E7B17E"/>
    <a:srgbClr val="00B0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>
        <p:scale>
          <a:sx n="114" d="100"/>
          <a:sy n="114" d="100"/>
        </p:scale>
        <p:origin x="1506" y="108"/>
      </p:cViewPr>
      <p:guideLst>
        <p:guide orient="horz" pos="2160"/>
        <p:guide pos="2880"/>
        <p:guide pos="317"/>
        <p:guide pos="476"/>
        <p:guide pos="5284"/>
        <p:guide pos="5443"/>
        <p:guide orient="horz" pos="323"/>
        <p:guide orient="horz" pos="482"/>
        <p:guide orient="horz" pos="3997"/>
        <p:guide orient="horz" pos="3838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2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5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1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7.fntdata"/><Relationship Id="rId10" Type="http://schemas.openxmlformats.org/officeDocument/2006/relationships/slide" Target="slides/slide9.xml"/><Relationship Id="rId19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6.fntdata"/><Relationship Id="rId27" Type="http://schemas.openxmlformats.org/officeDocument/2006/relationships/tableStyles" Target="tableStyle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28T12:52:49.07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0,'265'12,"16"0,-230-12,98-2,0 6,166 26,-79-4,-34-6,-72-7,239-9,-191-7,-28 3,21-3,292 34,-320-16,282-9,-236-8,-12-10,7 0,234 13,-390-2,51-10,22-1,-59 11,192 3,-144 8,58 4,-71-16,113-15,-32 8,11-1,-128 5,0 3,0 2,0 1,0 2,0 2,-1 1,1 3,47 16,-66-21,0-1,0 0,1-2,-1-1,0-1,43-6,28-1,-48 7,390 3,-324 9,53 1,-57-12,81-2,261 31,-356-14,-73-12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28T12:57:15.243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73,'584'0,"-572"-1,0 0,0-1,-1-1,1 0,16-7,29-6,94 0,-36 6,-11 1,168 7,-131 5,222-5,332 5,-414 26,-145-11,-99-9,-22-4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28T12:57:18.924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24,'1376'0,"-1242"-11,-99 6,0 1,71 4,58 18,168 9,-55-40,-38 0,1122 14,-1342-3,1 1,29-8,36-3,134 13,-197-1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28T12:57:22.260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72,'185'-11,"-38"1,48 9,51-2,-87-16,-13 1,547 8,-420 12,132 10,27 0,-252-14,-1 8,216 35,-309-30,144 1,-126-10,64 9,70 1,-137-10,93-5,-177 0,0 0,0-1,25-10,29-7,-22 12,0 1,89-1,-57 11,115-3,-159-8,-23 4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28T12:57:26.434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38,'232'-1,"257"3,-286 22,-138-14,76 3,147-15,-135-1,201 19,413 46,-244-41,216 2,1667-24,-2364-2,-1-1,1-3,-1-1,-1-2,70-26,51-14,-93 38,-1 3,1 4,116 4,97-8,-216 1,247-18,-263 26,-16-2,1 2,0 1,-1 2,0 1,0 2,0 1,34 12,-23-4,0-3,1-2,0-1,0-2,69 0,-81-3,62 14,-65-11,1-1,40 3,-67-9,35 2,-1-2,40-5,-64 3,-1-1,0 0,0-1,0 0,0-1,-1 0,0-1,0-1,16-10,-10 5,0 2,1 0,29-10,28-14,-58 24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28T12:57:48.278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26,'95'-21,"33"17,164 16,10 1,107-31,-305 11,176 9,-243 3,-1 2,1 1,66 25,6 2,13-9,1-5,239 8,-329-25,-1 1,0 2,-1 1,1 2,-1 0,41 22,73 24,-127-52,0-1,0 0,0-1,0-1,0-1,1 0,-1-2,35-6,-27 2,-1 0,0-2,-1-1,0-1,38-21,-52 24,1-1,-1 0,14-16,-19 18,1 0,0 0,0 0,0 1,1 0,-1 1,1-1,1 1,-1 1,0-1,15-4,11 4,1 0,-1 2,62 5,31-1,6-24,212 22,-259 10,-67-6,1-1,0-1,1-1,-1-1,0 0,29-6,-28 3,1-1,0 0,0-1,-1-1,0-1,34-16,-45 18,1 1,0 0,0 1,0 0,1 1,-1 0,0 0,1 1,0 1,-1 0,1 0,14 3,15 3,72 22,-89-21,41 12,84 21,-133-37,1-1,0 0,-1-1,1-1,0 0,0-1,20-4,-28 3,0-1,-1 0,1-1,-1 0,0 0,0 0,0-1,10-9,-12 9,1 0,0 1,0 0,0 0,0 0,1 0,0 1,-1 0,1 1,0 0,14-3,8 4,-1 1,0 1,47 8,37 2,-53-17,-52 5,-1-1,0 1,1 0,-1 1,1-1,-1 1,0 1,1-1,-1 1,1 0,-1 1,0-1,0 1,1 0,8 6,5 5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28T12:57:51.361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51,'507'0,"-494"-1,-1-1,0 1,0-2,-1 0,1 0,13-6,-11 3,-1 2,2 0,-1 0,19-1,410 0,-256 8,-130-3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28T12:57:57.287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1 185,'32'2,"1"1,39 10,2 0,233 24,36-32,-178-8,745 3,-638-24,-8 1,-172 23,244-13,-238 5,109 7,18 0,-108-10,48-1,696 11,-407 2,-429-3,0-1,0-1,-1-1,1-2,-1 0,-1-2,1 0,23-14,-46 22,13-5,0 1,1 1,0 0,-1 1,1 0,21 0,94 5,-91 0,1-1,39-5,28-8,120 4,-91-3,-24 2,135 9,133-7,-317 0,-21 2,1 1,0 3,-1 1,50 7,191 59,-231-48,-40-13,1-1,0 0,0 0,1-1,19 1,3-2,1 2,-1 1,40 11,-47-10,1-1,0-1,53-1,0 0,-28 9,-40-8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28T12:59:24.978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1 167,'140'2,"153"-5,-281 2,0-2,0 1,0-1,-1-1,17-7,-15 5,0 1,0 1,21-4,175-28,-93 14,0 6,141-4,25 9,8 0,-165 10,131 4,-231 1,-1 1,0 1,0 1,23 11,14 3,-3-5,1-3,0-3,65 4,-79-12,-1 0,0-3,0-2,53-10,-27 4,2 4,129 6,-66 3,654-5,-776 1,1-2,0 0,-1-1,1 0,-1-1,0 0,0-1,14-8,36-12,-29 16,1 1,1 3,-1 0,39 1,-50 3,36-1,-56 2,0 0,-1 0,1 1,0 0,-1 0,1 0,-1 0,1 0,-1 1,1-1,-1 1,4 3,3 5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28T12:59:40.465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76,'17'0,"15"1,0-2,0-1,51-10,-44 5,-1 2,1 2,70 3,-57 2,63-8,143-30,-217 32,-1 1,80 6,-32-1,544-2,-608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28T12:59:58.225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0 235,'27'-2,"0"-1,-1-1,44-13,4 0,15-4,-56 13,0 0,62-5,395 13,-351 11,64 1,-142-13,94-13,-71 6,0 3,102 7,-49 0,166 1,319-6,-524-5,134-29,-141 20,-71 12,0 0,23-10,-28 9,1 0,0 2,1-1,20-1,191 4,-12 2,-130-12,-52 7,51-3,1085 9,-1122 2,-1 1,56 13,-55-7,1-3,56 1,336-10,-422 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28T12:52:53.89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54,'138'-2,"149"5,-202 8,-51-6,48 2,-33-9,82-13,-119 13,109-6,-96 8,1-1,0-1,0-2,-1 0,45-14,-45 12,0 0,0 2,0 1,1 1,-1 1,1 2,26 3,29-1,-34-4,-4 0,-1 2,1 2,46 8,-51-5,0-2,0-2,53-3,-25-1,-46 2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28T13:00:05.214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1 254,'141'-12,"0"0,1035 13,-1130-3,0-3,53-12,-47 8,65-5,52-9,-53 20,149-8,411-22,-622 33,-25 1,0-1,0-2,0-1,29-7,-5-1,1 2,0 2,0 3,57 2,-97 1,0 0,0-2,0 0,0 0,24-10,16-5,-31 12,-1 0,1 2,1 0,-1 1,0 2,1 0,-1 2,38 4,19 10,1-3,114 1,985-15,-702 2,-442 0,1 2,-1 2,-1 0,66 19,-68-16,-1-2,2-1,-1-1,0-2,54-4,-6 0,869 3,-919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28T13:02:15.054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0 142,'100'-19,"82"13,-99 5,83-11,93-2,-86 9,611-6,-170 8,-390-23,-73 5,-75 11,-32 4,50-1,246 22,-246-8,-3-4,-69-3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28T13:02:16.729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0 260,'2'-4,"1"1,-1 0,1 0,-1 0,1 1,0-1,0 1,0-1,1 1,-1 0,0 0,1 0,-1 1,1-1,0 1,5-1,73-14,-43 11,495-85,-481 83,51-18,-78 17,1 1,53-6,-66 11,-1 0,0-1,0 0,19-8,-18 6,0 0,0 1,29-4,299 3,-208 7,-73 3,0 2,-1 3,0 2,64 22,-106-29,88 26,-8-1,124 19,-210-47,0-1,0-1,0 0,0-1,0 0,0 0,0-2,0 1,0-1,-1-1,1 0,17-10,-29 14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28T13:02:23.342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1 213,'138'-2,"148"5,-196 8,-53-6,52 3,276 8,-96 4,-184-14,0-4,132-13,35-1,-233 12,-1-1,1 0,0-2,-1 0,0-1,0-1,0 0,0-1,-1-2,0 1,0-2,22-15,-21 12,0 2,1 0,1 1,-1 0,1 2,37-9,-22 10,1 1,0 2,43 1,395 1,289 5,-514 5,282 5,-304-12,209-5,-420 1,0-1,0 0,-1-1,17-7,-16 6,-1 0,1 1,1 0,19-1,215 4,-37 1,-184-3,1-1,0-2,48-15,-48 11,1 2,0 2,39-4,397 7,-241 5,-194-2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28T13:02:25.631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97,'967'0,"-945"-1,1-1,-2-2,1 0,23-8,-22 5,1 1,0 1,33-2,-39 7,0-1,-1 0,1-1,-1-2,0 1,18-8,-11 4,0 1,0 1,0 1,36-1,104 6,-84 1,70-4,138 6,-132 19,-126-16,1-1,0-1,0-2,0-1,1-2,-1-1,44-7,-53 3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28T13:02:30.119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0,'157'11,"-59"-3,183 29,-192-21,1-4,117 0,477-15,-655 2,50-9,-50 5,47-2,110 8,-166-1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28T13:02:32.408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0 213,'17'-6,"0"1,0 1,1 0,-1 1,1 1,0 1,0 0,25 3,-3-2,8 1,-19-1,46-3,-66 1,-1 1,1-1,-1 0,1-1,-1 0,0 0,0-1,0 0,12-8,-6 5,0 0,0 1,1 1,0 0,0 1,0 1,0 0,1 1,17 0,-9-1,119-9,48-6,216-9,-283 25,200-30,-283 26,0 2,1 1,50 4,123 21,-21-2,688 11,-845-30,217 23,-184-13,1-4,0-2,84-6,-140-2,0 0,-1 0,27-11,-27 8,1 1,0 1,24-4,15 5,-31 2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28T13:02:59.849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96,'82'1,"93"-3,-163 0,-1 0,1-1,0-1,20-9,28-8,15 1,-53 13,1 1,0 0,0 2,35-2,-52 5,1 1,0 0,-1 0,1 1,-1 0,1 0,-1 0,1 1,-1 0,0 0,1 1,-1 0,0 0,-1 0,1 1,-1-1,1 1,-1 1,0-1,-1 1,9 9,-8-8,0 0,1-1,0 0,0 0,0-1,0 0,1 0,0 0,0 0,0-1,0-1,0 1,1-1,-1 0,1-1,0 0,13 1,-7-2,0-1,0 0,-1-1,1-1,-1 0,1 0,-1-1,0-1,16-8,-14 6,0 1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28T13:03:03.874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1 114,'43'2,"1"3,59 12,32 5,340 3,-382-24,88-3,-43-22,-89 16,-37 5,1 1,0 0,0 1,0 0,0 1,25 3,33 8,-49-8,1 0,-1 1,1 2,-2 0,1 1,30 15,-40-17,-1 0,1-1,1 0,-1-1,0 0,1-1,0-1,17 1,-10-2,0-1,0 0,0-2,32-7,10-18,-53 23,0 0,0 0,0 1,1 1,0-1,14-1,59-1,-67 6,0-1,1 0,-1-1,0-1,0 0,0-1,24-10,4-6,1 2,0 2,1 2,1 2,0 2,1 2,57-2,-36 8,212-14,-260 14,0 1,0 1,0 1,0 1,33 7,-11 3,65 26,-39-15,1-3,78 11,-103-22,207 45,-209-47,0-3,0-1,84-6,-25 0,417 25,-489-20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28T13:03:08.766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1 116,'1730'0,"-1713"-1,1-1,-1-1,0 0,0-1,0-1,-1-1,0 0,19-10,34-13,-40 21,1 1,0 2,0 1,46-1,6-1,-4 0,148 8,75 30,-189-25,-80-6,-1 0,1 3,47 10,398 102,-255-57,-190-51,0-2,0-1,1-2,-1-1,38-3,-27 1,0 1,50 9,107 13,-151-12,0-3,0-2,0-2,1-2,-1-2,81-12,-68 4,-1 3,1 2,63 6,-19 0,45-6,142 7,-274-3,-2 1,1 0,0-1,0-2,-1 1,1-2,22-5,-12 1,-1 1,1 1,0 1,0 2,38 3,137 27,-185-25,0 0,1-2,-1 0,1-1,-1 0,1-2,-1 0,0-1,26-7,-30 6,1 1,-1 0,20 0,-26 3,0-1,0-1,0 1,0-1,0 0,0-1,0 0,-1 0,1-1,0 0,-1 0,0-1,13-8,-13 7,-1-1,0 0,0 0,0 0,0 0,-1-1,0 0,-1 0,0-1,0 1,3-9,-2-2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28T12:53:00.55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26,'133'-19,"348"13,-297 7,-126 1,0 2,0 3,-1 3,96 28,-129-33,1 0,0-2,-1-2,1 0,32-3,50 3,207 32,-174-19,27 5,-131-12,1-1,-1-2,1-1,0-2,-1-1,1-2,47-9,-36 4,0 2,1 2,85 6,-32 0,-68-3,-2 1,0-1,0-1,0-2,0-1,0-1,41-13,-45 11,1 1,0 1,0 2,1 1,-1 1,53 5,0-1,458-25,190-27,-436 51,-265-2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28T13:04:39.604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0 142,'118'-14,"42"9,-1 8,0 6,0 7,173 41,-213-31,115 21,-181-42,1-3,82-6,-93 2,4-3,88-20,6-1,-117 23,316-47,-278 37,24-4,110-37,-169 47,-1 2,1 0,1 2,-1 1,0 1,46 5,0-2,1581-2,-1600-2,57-11,-29 3,57-11,-86 11,104-5,-112 15,667 15,-234-5,-338-10,-104 1,45 9,22 1,-35-10,118-15,-47 3,198 10,-149 4,-85-4,-2-1,116 14,150 38,-175-30,291-6,-447-14,-4-2,51-8,-50 4,48-1,-41 7,308-13,-295 12,0 2,1 3,-1 1,0 3,54 16,-18-5,15 2,137 23,-196-38,0-2,1-2,60-6,156-31,-237 29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28T13:04:49.914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93,'34'-1,"50"-9,-49 4,46 0,-57 4,47-8,22-2,172-6,-112 5,507-1,-561 14,-48 3,75 13,-6-1,-41-8,453 23,-435-20,-45-3,-22-5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28T13:04:52.413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0 190,'5'-1,"-1"-1,0 0,1 1,-1-1,0-1,0 1,0-1,-1 1,5-5,2 0,10-7,16-11,57-31,-80 50,0 0,1 0,-1 2,1 0,1 0,-1 1,0 1,22-1,13 3,85-12,-85 6,0 3,0 2,0 2,0 2,60 12,-77-13,0 0,0-2,1-2,52-9,-51 7,-2-1,0 3,1 0,0 2,-1 2,1 0,46 12,-52-9,0-1,39 1,7 0,256 9,-292-14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28T13:04:57.081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96,'15'0,"-1"2,0 0,16 5,35 4,-39-11,0-1,45-8,-48 5,0 1,-1 1,1 1,24 2,79 18,-74-9,-1-3,68 0,-3-7,-11 1,126-17,7-23,-149 21,96-5,-150 19,54-15,-60 12,1 1,53-4,249 11,-298 1,0 2,-1 1,53 16,-40-10,102 38,-102-37,-28-6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28T13:05:07.152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2353 1,'-28'2,"0"1,0 1,1 2,-44 14,38-10,0-1,-50 6,43-10,-46 13,56-10,0-2,-1-1,-42 1,-65-8,-130 4,184 8,47-4,-49 1,-269-10,-222 6,417 14,134-13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28T13:05:23.506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0 211,'351'-19,"-125"3,305-25,-24 1,361 15,-152-2,-335 7,-247 9,46 0,374 34,-116 0,-308-21,226 35,-246-21,2-6,118-3,-146-5,253 27,-45-1,112-32,-232-2,173 16,162 2,-345-13,354-12,46 1,-405 1,-16-1,-83 12,-1 3,76 13,-129-15,1 0,-1 0,1 0,-1 0,0 1,0 0,0 0,0 0,0 1,0-1,-1 1,1 0,5 6,3 6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28T13:07:36.541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28T12:53:03.07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52,'255'8,"319"53,-369-42,322-12,-295-9,599 20,-135 2,514-9,-756-13,-431 1,1 0,-1-2,0 0,0-2,0 0,24-11,-1-2,79-46,-110 57,0 1,0 1,1 1,-1 0,1 0,0 2,24-1,32-6,12-5,0 5,146 1,173 31,-133-4,151-9,-374-10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28T12:53:05.449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49,'815'-19,"-752"17,137-11,75 0,449 13,-701 2,-1 0,1 2,41 11,36 6,8-14,115-8,-78-2,-95 0,-1-1,53-13,-49 7,74-3,-91 12,-7 1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28T12:55:05.42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28T12:55:20.353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70,'870'0,"-827"-2,1-3,69-15,-33 5,-31 9,0 3,75 4,36-2,627-18,-732 19,122 12,1 0,-121-9,1 3,82 19,-72-12,111 26,-92-17,119 12,-134-18,-56-14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28T12:55:24.291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1,'64'3,"1"3,89 21,40 5,-132-26,114 28,-151-29,-1-2,1 0,0-1,32-2,-28-1,0 2,52 8,-32-2,-1-2,60-2,-2 1,222 9,136 12,529 21,-545-61,-315 12,235 24,-146-3,368-13,-316-8,-236 3,8 1,0-2,1-2,65-13,-59 6,66-3,-78 10,-1-1,1-3,75-22,-12-7,113-23,-201 57,-1 2,1 0,-1 0,1 2,-1 0,0 0,1 1,20 8,27 5,26 8,-67-17,0 0,0-2,0-1,25 3,-34-6,-1 0,1-1,0 0,0-1,-1 0,1-1,-1 0,1-1,-1 0,0-1,13-6,-7 2,1 1,0 1,1 1,-1 0,1 2,33-3,-23 3,54-12,-57 9,1 2,0 1,-1 0,44 4,-40-1,0 0,0-2,41-8,-51 6,1 2,39-2,-41 4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6-28T12:56:03.203"/>
    </inkml:context>
    <inkml:brush xml:id="br0">
      <inkml:brushProperty name="width" value="0.3" units="cm"/>
      <inkml:brushProperty name="height" value="0.6" units="cm"/>
      <inkml:brushProperty name="color" value="#FF40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0 177,'1'-1,"-1"0,0 0,1 0,-1 0,1 0,-1 0,1 0,0 0,0 0,-1 1,1-1,0 0,0 0,0 1,0-1,-1 0,1 1,0-1,0 1,1-1,-1 1,0 0,0-1,0 1,0 0,0 0,2 0,36-5,-35 5,261 0,9-1,-130-22,-102 14,76-5,53 2,47 0,-86 11,325 3,-212 21,51 1,352-23,-310-2,-304-2,0 0,-1-2,62-18,-53 12,67-8,103 8,290 21,-314-2,-69-4,1 5,179 38,-242-37,0-3,1-2,-1-3,61-5,-7 1,78-9,-17-1,-122 11,567 3,-555 4,-1 2,77 22,-106-23,52 14,136 25,177 38,-385-82,1-1,-1 0,0-1,1-1,-1 1,0-2,20-4,23-2,167 5,-29 2,-179-1,-1 0,1-1,-1 0,0-1,0-1,-1 0,1-1,22-13,20-10,-33 21,1 0,1 2,40-6,-7 2,100-21,161-40,-247 53,-41 11,-1-1,51-21,-63 24,1 0,0 1,-1 1,1 1,0 0,1 1,-1 1,25 3,-22-2,24 4,0 2,0 1,51 18,21 4,-72-21,-1 2,70 28,-77-27,0-1,0-2,1-2,0-1,48 0,190-2,-151-6,-112 2,0-2,0 1,0-2,0 1,0-2,-1 0,1 0,19-11,-11 4,-1-1,-1-1,0-1,18-17,-4 5,12-11,-34 26,-1 1</inkml:trace>
</inkml:ink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hole Class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, arrow&#10;&#10;Description automatically generated">
            <a:extLst>
              <a:ext uri="{FF2B5EF4-FFF2-40B4-BE49-F238E27FC236}">
                <a16:creationId xmlns:a16="http://schemas.microsoft.com/office/drawing/2014/main" id="{172D5BB0-F419-4FAB-9B31-B09D23391A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A0D35A7F-16D9-4DAD-B253-3D9687D05E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3597" y="6276975"/>
            <a:ext cx="57626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Logo, icon&#10;&#10;Description automatically generated">
            <a:extLst>
              <a:ext uri="{FF2B5EF4-FFF2-40B4-BE49-F238E27FC236}">
                <a16:creationId xmlns:a16="http://schemas.microsoft.com/office/drawing/2014/main" id="{794D2AB7-043D-4DE2-BB46-7A1AA0A00E6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346" y="5127499"/>
            <a:ext cx="807307" cy="531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089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dividual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24">
            <a:extLst>
              <a:ext uri="{FF2B5EF4-FFF2-40B4-BE49-F238E27FC236}">
                <a16:creationId xmlns:a16="http://schemas.microsoft.com/office/drawing/2014/main" id="{F4C4B11A-8374-4E1C-A11E-71C9F89E3734}"/>
              </a:ext>
            </a:extLst>
          </p:cNvPr>
          <p:cNvSpPr/>
          <p:nvPr userDrawn="1"/>
        </p:nvSpPr>
        <p:spPr bwMode="auto">
          <a:xfrm>
            <a:off x="503237" y="503123"/>
            <a:ext cx="8137525" cy="5851753"/>
          </a:xfrm>
          <a:prstGeom prst="roundRect">
            <a:avLst>
              <a:gd name="adj" fmla="val 6409"/>
            </a:avLst>
          </a:prstGeom>
          <a:solidFill>
            <a:srgbClr val="FFFFFF">
              <a:alpha val="89804"/>
            </a:srgb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solidFill>
                  <a:srgbClr val="FFFFFF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14507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 userDrawn="1"/>
        </p:nvSpPr>
        <p:spPr bwMode="auto">
          <a:xfrm>
            <a:off x="461962" y="450056"/>
            <a:ext cx="8220075" cy="535565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solidFill>
                  <a:srgbClr val="FFFFFF"/>
                </a:solidFill>
              </a:rPr>
              <a:t> </a:t>
            </a:r>
          </a:p>
        </p:txBody>
      </p:sp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7ABF517A-06EF-4334-B370-9A54D7F61A92}"/>
              </a:ext>
            </a:extLst>
          </p:cNvPr>
          <p:cNvSpPr/>
          <p:nvPr userDrawn="1"/>
        </p:nvSpPr>
        <p:spPr bwMode="auto">
          <a:xfrm>
            <a:off x="461961" y="5972403"/>
            <a:ext cx="8220075" cy="471714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1350" dirty="0">
                <a:solidFill>
                  <a:srgbClr val="FFFFFF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12286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Whole Class Ic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hape, arrow&#10;&#10;Description automatically generated">
            <a:extLst>
              <a:ext uri="{FF2B5EF4-FFF2-40B4-BE49-F238E27FC236}">
                <a16:creationId xmlns:a16="http://schemas.microsoft.com/office/drawing/2014/main" id="{172D5BB0-F419-4FAB-9B31-B09D23391A8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A0D35A7F-16D9-4DAD-B253-3D9687D05E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3597" y="6276975"/>
            <a:ext cx="57626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 descr="Logo, icon&#10;&#10;Description automatically generated">
            <a:extLst>
              <a:ext uri="{FF2B5EF4-FFF2-40B4-BE49-F238E27FC236}">
                <a16:creationId xmlns:a16="http://schemas.microsoft.com/office/drawing/2014/main" id="{3D9880B8-A883-4B67-9C16-841588B31AA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346" y="3191607"/>
            <a:ext cx="807307" cy="531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446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map&#10;&#10;Description automatically generated">
            <a:extLst>
              <a:ext uri="{FF2B5EF4-FFF2-40B4-BE49-F238E27FC236}">
                <a16:creationId xmlns:a16="http://schemas.microsoft.com/office/drawing/2014/main" id="{2EE22973-89D0-4172-899A-FC55A5CD76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6B9B5F38-AA57-47F0-A4E2-428FEF6285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7738" y="6276975"/>
            <a:ext cx="57626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0400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90538" y="695325"/>
            <a:ext cx="8162925" cy="1150938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252000" tIns="252000" rIns="252000" bIns="25200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pic>
        <p:nvPicPr>
          <p:cNvPr id="21" name="Picture 20" descr="Shape, arrow&#10;&#10;Description automatically generated">
            <a:extLst>
              <a:ext uri="{FF2B5EF4-FFF2-40B4-BE49-F238E27FC236}">
                <a16:creationId xmlns:a16="http://schemas.microsoft.com/office/drawing/2014/main" id="{19D02385-BA7B-4979-87EE-4E290DCFA2C9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CEBBC33-E499-4691-9FA8-D9DF5413144B}"/>
              </a:ext>
            </a:extLst>
          </p:cNvPr>
          <p:cNvSpPr txBox="1"/>
          <p:nvPr userDrawn="1"/>
        </p:nvSpPr>
        <p:spPr>
          <a:xfrm>
            <a:off x="8447902" y="6642556"/>
            <a:ext cx="13921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dirty="0">
                <a:solidFill>
                  <a:srgbClr val="8C8C8C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twinkl.com</a:t>
            </a:r>
          </a:p>
        </p:txBody>
      </p:sp>
    </p:spTree>
    <p:extLst>
      <p:ext uri="{BB962C8B-B14F-4D97-AF65-F5344CB8AC3E}">
        <p14:creationId xmlns:p14="http://schemas.microsoft.com/office/powerpoint/2010/main" val="1984915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3" r:id="rId3"/>
    <p:sldLayoutId id="2147483678" r:id="rId4"/>
    <p:sldLayoutId id="2147483677" r:id="rId5"/>
  </p:sldLayoutIdLst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 kern="1200">
          <a:solidFill>
            <a:srgbClr val="1C1C1C"/>
          </a:solidFill>
          <a:latin typeface="Twinkl SemiBold" pitchFamily="2" charset="0"/>
          <a:ea typeface="+mj-ea"/>
          <a:cs typeface="+mj-cs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1C1C1C"/>
          </a:solidFill>
          <a:latin typeface="Twinkl SemiBold" pitchFamily="2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1C1C1C"/>
          </a:solidFill>
          <a:latin typeface="Twinkl SemiBold" pitchFamily="2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1C1C1C"/>
          </a:solidFill>
          <a:latin typeface="Twinkl SemiBold" pitchFamily="2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600">
          <a:solidFill>
            <a:srgbClr val="1C1C1C"/>
          </a:solidFill>
          <a:latin typeface="Twinkl SemiBold" pitchFamily="2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1C1C1C"/>
          </a:solidFill>
          <a:latin typeface="Sassoon Infant Md" panose="02000603050000020003" pitchFamily="50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1C1C1C"/>
          </a:solidFill>
          <a:latin typeface="Sassoon Infant Md" panose="02000603050000020003" pitchFamily="50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1C1C1C"/>
          </a:solidFill>
          <a:latin typeface="Sassoon Infant Md" panose="02000603050000020003" pitchFamily="50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000">
          <a:solidFill>
            <a:srgbClr val="1C1C1C"/>
          </a:solidFill>
          <a:latin typeface="Sassoon Infant Md" panose="02000603050000020003" pitchFamily="50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1C1C1C"/>
          </a:solidFill>
          <a:latin typeface="Twinkl" pitchFamily="2" charset="0"/>
          <a:ea typeface="Sassoon Infant Rg" panose="02000503030000020003" pitchFamily="50" charset="0"/>
          <a:cs typeface="Twinkl" pitchFamily="2" charset="0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2" charset="0"/>
          <a:ea typeface="Sassoon Infant Rg" panose="02000503030000020003" pitchFamily="50" charset="0"/>
          <a:cs typeface="Twinkl" pitchFamily="2" charset="0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2" charset="0"/>
          <a:ea typeface="Sassoon Infant Rg" panose="02000503030000020003" pitchFamily="50" charset="0"/>
          <a:cs typeface="Twinkl" pitchFamily="2" charset="0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2" charset="0"/>
          <a:ea typeface="Sassoon Infant Rg" panose="02000503030000020003" pitchFamily="50" charset="0"/>
          <a:cs typeface="Twinkl" pitchFamily="2" charset="0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2" charset="0"/>
          <a:ea typeface="Sassoon Infant Rg" panose="02000503030000020003" pitchFamily="50" charset="0"/>
          <a:cs typeface="Twinkl" pitchFamily="2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twinkl.co.uk/resources/2014-curriculum-history-resources/new-curriculum-ks2-history/ks2-history-britains-settlement-by-anglo-saxons-and-scots" TargetMode="Externa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jpeg"/><Relationship Id="rId3" Type="http://schemas.openxmlformats.org/officeDocument/2006/relationships/hyperlink" Target="https://www.twinkl.co.uk/resources/2014-curriculum-history-resources/new-curriculum-ks2-history/ks2-history-britains-settlement-by-anglo-saxons-and-scots" TargetMode="External"/><Relationship Id="rId7" Type="http://schemas.openxmlformats.org/officeDocument/2006/relationships/image" Target="../media/image60.png"/><Relationship Id="rId12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9.png"/><Relationship Id="rId11" Type="http://schemas.microsoft.com/office/2007/relationships/hdphoto" Target="../media/hdphoto1.wdp"/><Relationship Id="rId5" Type="http://schemas.openxmlformats.org/officeDocument/2006/relationships/image" Target="../media/image58.png"/><Relationship Id="rId10" Type="http://schemas.openxmlformats.org/officeDocument/2006/relationships/image" Target="../media/image10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png"/><Relationship Id="rId3" Type="http://schemas.openxmlformats.org/officeDocument/2006/relationships/hyperlink" Target="https://www.twinkl.co.uk/resources/2014-curriculum-history-resources/new-curriculum-ks2-history/ks2-history-britains-settlement-by-anglo-saxons-and-scots" TargetMode="External"/><Relationship Id="rId7" Type="http://schemas.openxmlformats.org/officeDocument/2006/relationships/image" Target="../media/image6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5.png"/><Relationship Id="rId11" Type="http://schemas.openxmlformats.org/officeDocument/2006/relationships/image" Target="../media/image11.png"/><Relationship Id="rId5" Type="http://schemas.openxmlformats.org/officeDocument/2006/relationships/image" Target="../media/image64.png"/><Relationship Id="rId10" Type="http://schemas.microsoft.com/office/2007/relationships/hdphoto" Target="../media/hdphoto1.wdp"/><Relationship Id="rId4" Type="http://schemas.openxmlformats.org/officeDocument/2006/relationships/image" Target="../media/image63.png"/><Relationship Id="rId9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winkl.co.uk/resources/2014-curriculum-history-resources/new-curriculum-ks2-history/ks2-history-britains-settlement-by-anglo-saxons-and-scots" TargetMode="External"/><Relationship Id="rId7" Type="http://schemas.openxmlformats.org/officeDocument/2006/relationships/image" Target="../media/image6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hyperlink" Target="https://www.twinkl.co.uk/resources/2014-curriculum-history-resources/new-curriculum-ks2-history/ks2-history-britains-settlement-by-anglo-saxons-and-scots" TargetMode="External"/><Relationship Id="rId7" Type="http://schemas.microsoft.com/office/2007/relationships/hdphoto" Target="../media/hdphoto1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Relationship Id="rId4" Type="http://schemas.openxmlformats.org/officeDocument/2006/relationships/image" Target="../media/image69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2.png"/><Relationship Id="rId3" Type="http://schemas.openxmlformats.org/officeDocument/2006/relationships/image" Target="../media/image10.png"/><Relationship Id="rId7" Type="http://schemas.openxmlformats.org/officeDocument/2006/relationships/image" Target="../media/image7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twinkl.co.uk/resources/2014-curriculum-history-resources/new-curriculum-ks2-history/ks2-history-britains-settlement-by-anglo-saxons-and-scots" TargetMode="External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4.xml"/><Relationship Id="rId5" Type="http://schemas.openxmlformats.org/officeDocument/2006/relationships/hyperlink" Target="https://www.twinkl.co.uk/resources/2014-curriculum-history-resources/new-curriculum-ks2-history/ks2-history-britains-settlement-by-anglo-saxons-and-scots" TargetMode="External"/><Relationship Id="rId4" Type="http://schemas.openxmlformats.org/officeDocument/2006/relationships/image" Target="../media/image7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customXml" Target="../ink/ink1.xml"/><Relationship Id="rId13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hyperlink" Target="https://www.twinkl.co.uk/resources/2014-curriculum-history-resources/new-curriculum-ks2-history/ks2-history-britains-settlement-by-anglo-saxons-and-scots" TargetMode="External"/><Relationship Id="rId12" Type="http://schemas.openxmlformats.org/officeDocument/2006/relationships/customXml" Target="../ink/ink3.xml"/><Relationship Id="rId17" Type="http://schemas.openxmlformats.org/officeDocument/2006/relationships/image" Target="../media/image16.png"/><Relationship Id="rId2" Type="http://schemas.openxmlformats.org/officeDocument/2006/relationships/image" Target="../media/image8.png"/><Relationship Id="rId16" Type="http://schemas.openxmlformats.org/officeDocument/2006/relationships/customXml" Target="../ink/ink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11" Type="http://schemas.openxmlformats.org/officeDocument/2006/relationships/image" Target="../media/image13.png"/><Relationship Id="rId5" Type="http://schemas.microsoft.com/office/2007/relationships/hdphoto" Target="../media/hdphoto1.wdp"/><Relationship Id="rId15" Type="http://schemas.openxmlformats.org/officeDocument/2006/relationships/image" Target="../media/image15.png"/><Relationship Id="rId10" Type="http://schemas.openxmlformats.org/officeDocument/2006/relationships/customXml" Target="../ink/ink2.xml"/><Relationship Id="rId4" Type="http://schemas.openxmlformats.org/officeDocument/2006/relationships/image" Target="../media/image10.png"/><Relationship Id="rId9" Type="http://schemas.openxmlformats.org/officeDocument/2006/relationships/image" Target="../media/image12.png"/><Relationship Id="rId14" Type="http://schemas.openxmlformats.org/officeDocument/2006/relationships/customXml" Target="../ink/ink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customXml" Target="../ink/ink9.xml"/><Relationship Id="rId18" Type="http://schemas.openxmlformats.org/officeDocument/2006/relationships/image" Target="../media/image22.png"/><Relationship Id="rId26" Type="http://schemas.openxmlformats.org/officeDocument/2006/relationships/image" Target="../media/image26.png"/><Relationship Id="rId3" Type="http://schemas.openxmlformats.org/officeDocument/2006/relationships/image" Target="../media/image10.png"/><Relationship Id="rId21" Type="http://schemas.openxmlformats.org/officeDocument/2006/relationships/customXml" Target="../ink/ink13.xml"/><Relationship Id="rId7" Type="http://schemas.openxmlformats.org/officeDocument/2006/relationships/customXml" Target="../ink/ink6.xml"/><Relationship Id="rId12" Type="http://schemas.openxmlformats.org/officeDocument/2006/relationships/image" Target="../media/image19.png"/><Relationship Id="rId17" Type="http://schemas.openxmlformats.org/officeDocument/2006/relationships/customXml" Target="../ink/ink11.xml"/><Relationship Id="rId25" Type="http://schemas.openxmlformats.org/officeDocument/2006/relationships/customXml" Target="../ink/ink15.xml"/><Relationship Id="rId2" Type="http://schemas.openxmlformats.org/officeDocument/2006/relationships/image" Target="../media/image9.png"/><Relationship Id="rId16" Type="http://schemas.openxmlformats.org/officeDocument/2006/relationships/image" Target="../media/image21.png"/><Relationship Id="rId20" Type="http://schemas.openxmlformats.org/officeDocument/2006/relationships/image" Target="../media/image23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twinkl.co.uk/resources/2014-curriculum-history-resources/new-curriculum-ks2-history/ks2-history-britains-settlement-by-anglo-saxons-and-scots" TargetMode="External"/><Relationship Id="rId11" Type="http://schemas.openxmlformats.org/officeDocument/2006/relationships/customXml" Target="../ink/ink8.xml"/><Relationship Id="rId24" Type="http://schemas.openxmlformats.org/officeDocument/2006/relationships/image" Target="../media/image25.png"/><Relationship Id="rId5" Type="http://schemas.openxmlformats.org/officeDocument/2006/relationships/image" Target="../media/image11.png"/><Relationship Id="rId15" Type="http://schemas.openxmlformats.org/officeDocument/2006/relationships/customXml" Target="../ink/ink10.xml"/><Relationship Id="rId23" Type="http://schemas.openxmlformats.org/officeDocument/2006/relationships/customXml" Target="../ink/ink14.xml"/><Relationship Id="rId28" Type="http://schemas.openxmlformats.org/officeDocument/2006/relationships/image" Target="../media/image27.png"/><Relationship Id="rId10" Type="http://schemas.openxmlformats.org/officeDocument/2006/relationships/image" Target="../media/image18.png"/><Relationship Id="rId19" Type="http://schemas.openxmlformats.org/officeDocument/2006/relationships/customXml" Target="../ink/ink12.xml"/><Relationship Id="rId4" Type="http://schemas.microsoft.com/office/2007/relationships/hdphoto" Target="../media/hdphoto1.wdp"/><Relationship Id="rId9" Type="http://schemas.openxmlformats.org/officeDocument/2006/relationships/customXml" Target="../ink/ink7.xml"/><Relationship Id="rId14" Type="http://schemas.openxmlformats.org/officeDocument/2006/relationships/image" Target="../media/image20.png"/><Relationship Id="rId22" Type="http://schemas.openxmlformats.org/officeDocument/2006/relationships/image" Target="../media/image24.png"/><Relationship Id="rId27" Type="http://schemas.openxmlformats.org/officeDocument/2006/relationships/customXml" Target="../ink/ink16.xml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1.png"/><Relationship Id="rId18" Type="http://schemas.openxmlformats.org/officeDocument/2006/relationships/customXml" Target="../ink/ink22.xml"/><Relationship Id="rId26" Type="http://schemas.openxmlformats.org/officeDocument/2006/relationships/customXml" Target="../ink/ink26.xml"/><Relationship Id="rId3" Type="http://schemas.openxmlformats.org/officeDocument/2006/relationships/image" Target="../media/image11.png"/><Relationship Id="rId21" Type="http://schemas.openxmlformats.org/officeDocument/2006/relationships/image" Target="../media/image35.png"/><Relationship Id="rId7" Type="http://schemas.microsoft.com/office/2007/relationships/hdphoto" Target="../media/hdphoto1.wdp"/><Relationship Id="rId12" Type="http://schemas.openxmlformats.org/officeDocument/2006/relationships/customXml" Target="../ink/ink19.xml"/><Relationship Id="rId17" Type="http://schemas.openxmlformats.org/officeDocument/2006/relationships/image" Target="../media/image33.png"/><Relationship Id="rId25" Type="http://schemas.openxmlformats.org/officeDocument/2006/relationships/image" Target="../media/image37.png"/><Relationship Id="rId33" Type="http://schemas.openxmlformats.org/officeDocument/2006/relationships/image" Target="../media/image41.png"/><Relationship Id="rId2" Type="http://schemas.openxmlformats.org/officeDocument/2006/relationships/image" Target="../media/image9.png"/><Relationship Id="rId16" Type="http://schemas.openxmlformats.org/officeDocument/2006/relationships/customXml" Target="../ink/ink21.xml"/><Relationship Id="rId20" Type="http://schemas.openxmlformats.org/officeDocument/2006/relationships/customXml" Target="../ink/ink23.xml"/><Relationship Id="rId29" Type="http://schemas.openxmlformats.org/officeDocument/2006/relationships/image" Target="../media/image3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png"/><Relationship Id="rId11" Type="http://schemas.openxmlformats.org/officeDocument/2006/relationships/image" Target="../media/image30.png"/><Relationship Id="rId24" Type="http://schemas.openxmlformats.org/officeDocument/2006/relationships/customXml" Target="../ink/ink25.xml"/><Relationship Id="rId32" Type="http://schemas.openxmlformats.org/officeDocument/2006/relationships/customXml" Target="../ink/ink29.xml"/><Relationship Id="rId5" Type="http://schemas.openxmlformats.org/officeDocument/2006/relationships/image" Target="../media/image28.png"/><Relationship Id="rId15" Type="http://schemas.openxmlformats.org/officeDocument/2006/relationships/image" Target="../media/image32.png"/><Relationship Id="rId23" Type="http://schemas.openxmlformats.org/officeDocument/2006/relationships/image" Target="../media/image36.png"/><Relationship Id="rId28" Type="http://schemas.openxmlformats.org/officeDocument/2006/relationships/customXml" Target="../ink/ink27.xml"/><Relationship Id="rId10" Type="http://schemas.openxmlformats.org/officeDocument/2006/relationships/customXml" Target="../ink/ink18.xml"/><Relationship Id="rId19" Type="http://schemas.openxmlformats.org/officeDocument/2006/relationships/image" Target="../media/image34.png"/><Relationship Id="rId31" Type="http://schemas.openxmlformats.org/officeDocument/2006/relationships/image" Target="../media/image40.png"/><Relationship Id="rId4" Type="http://schemas.openxmlformats.org/officeDocument/2006/relationships/hyperlink" Target="https://www.twinkl.co.uk/resources/2014-curriculum-history-resources/new-curriculum-ks2-history/ks2-history-britains-settlement-by-anglo-saxons-and-scots" TargetMode="External"/><Relationship Id="rId9" Type="http://schemas.openxmlformats.org/officeDocument/2006/relationships/image" Target="../media/image29.png"/><Relationship Id="rId14" Type="http://schemas.openxmlformats.org/officeDocument/2006/relationships/customXml" Target="../ink/ink20.xml"/><Relationship Id="rId22" Type="http://schemas.openxmlformats.org/officeDocument/2006/relationships/customXml" Target="../ink/ink24.xml"/><Relationship Id="rId27" Type="http://schemas.openxmlformats.org/officeDocument/2006/relationships/image" Target="../media/image38.png"/><Relationship Id="rId30" Type="http://schemas.openxmlformats.org/officeDocument/2006/relationships/customXml" Target="../ink/ink28.xml"/><Relationship Id="rId8" Type="http://schemas.openxmlformats.org/officeDocument/2006/relationships/customXml" Target="../ink/ink1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customXml" Target="../ink/ink33.xml"/><Relationship Id="rId18" Type="http://schemas.openxmlformats.org/officeDocument/2006/relationships/image" Target="../media/image47.png"/><Relationship Id="rId3" Type="http://schemas.openxmlformats.org/officeDocument/2006/relationships/image" Target="../media/image10.png"/><Relationship Id="rId7" Type="http://schemas.openxmlformats.org/officeDocument/2006/relationships/customXml" Target="../ink/ink30.xml"/><Relationship Id="rId12" Type="http://schemas.openxmlformats.org/officeDocument/2006/relationships/image" Target="../media/image44.png"/><Relationship Id="rId17" Type="http://schemas.openxmlformats.org/officeDocument/2006/relationships/customXml" Target="../ink/ink35.xml"/><Relationship Id="rId2" Type="http://schemas.openxmlformats.org/officeDocument/2006/relationships/image" Target="../media/image9.png"/><Relationship Id="rId16" Type="http://schemas.openxmlformats.org/officeDocument/2006/relationships/image" Target="../media/image46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twinkl.co.uk/resources/2014-curriculum-history-resources/new-curriculum-ks2-history/ks2-history-britains-settlement-by-anglo-saxons-and-scots" TargetMode="External"/><Relationship Id="rId11" Type="http://schemas.openxmlformats.org/officeDocument/2006/relationships/customXml" Target="../ink/ink32.xml"/><Relationship Id="rId5" Type="http://schemas.openxmlformats.org/officeDocument/2006/relationships/image" Target="../media/image11.png"/><Relationship Id="rId15" Type="http://schemas.openxmlformats.org/officeDocument/2006/relationships/customXml" Target="../ink/ink34.xml"/><Relationship Id="rId10" Type="http://schemas.openxmlformats.org/officeDocument/2006/relationships/image" Target="../media/image43.png"/><Relationship Id="rId4" Type="http://schemas.microsoft.com/office/2007/relationships/hdphoto" Target="../media/hdphoto1.wdp"/><Relationship Id="rId9" Type="http://schemas.openxmlformats.org/officeDocument/2006/relationships/customXml" Target="../ink/ink31.xml"/><Relationship Id="rId14" Type="http://schemas.openxmlformats.org/officeDocument/2006/relationships/image" Target="../media/image4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customXml" Target="../ink/ink36.xml"/><Relationship Id="rId3" Type="http://schemas.openxmlformats.org/officeDocument/2006/relationships/image" Target="../media/image11.png"/><Relationship Id="rId7" Type="http://schemas.openxmlformats.org/officeDocument/2006/relationships/image" Target="../media/image4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hyperlink" Target="https://www.twinkl.co.uk/resources/2014-curriculum-history-resources/new-curriculum-ks2-history/ks2-history-britains-settlement-by-anglo-saxons-and-scots" TargetMode="External"/><Relationship Id="rId9" Type="http://schemas.openxmlformats.org/officeDocument/2006/relationships/image" Target="../media/image4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twinkl.co.uk/resources/2014-curriculum-history-resources/new-curriculum-ks2-history/ks2-history-britains-settlement-by-anglo-saxons-and-scots" TargetMode="External"/><Relationship Id="rId5" Type="http://schemas.openxmlformats.org/officeDocument/2006/relationships/image" Target="../media/image11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hyperlink" Target="https://www.twinkl.co.uk/resources/2014-curriculum-history-resources/new-curriculum-ks2-history/ks2-history-britains-settlement-by-anglo-saxons-and-scots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50.jpe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10.png"/><Relationship Id="rId7" Type="http://schemas.openxmlformats.org/officeDocument/2006/relationships/image" Target="../media/image51.png"/><Relationship Id="rId12" Type="http://schemas.openxmlformats.org/officeDocument/2006/relationships/image" Target="../media/image5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twinkl.co.uk/resources/2014-curriculum-history-resources/new-curriculum-ks2-history/ks2-history-britains-settlement-by-anglo-saxons-and-scots" TargetMode="External"/><Relationship Id="rId11" Type="http://schemas.openxmlformats.org/officeDocument/2006/relationships/image" Target="../media/image55.png"/><Relationship Id="rId5" Type="http://schemas.openxmlformats.org/officeDocument/2006/relationships/image" Target="../media/image11.png"/><Relationship Id="rId10" Type="http://schemas.openxmlformats.org/officeDocument/2006/relationships/image" Target="../media/image54.png"/><Relationship Id="rId4" Type="http://schemas.microsoft.com/office/2007/relationships/hdphoto" Target="../media/hdphoto1.wdp"/><Relationship Id="rId9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CFBA4E2-778D-411D-8B18-21C02EDF7F40}"/>
              </a:ext>
            </a:extLst>
          </p:cNvPr>
          <p:cNvSpPr txBox="1"/>
          <p:nvPr/>
        </p:nvSpPr>
        <p:spPr>
          <a:xfrm>
            <a:off x="1600200" y="769422"/>
            <a:ext cx="62103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0" b="1" dirty="0">
                <a:ln w="50800" cap="rnd">
                  <a:noFill/>
                  <a:beve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Anglo-Saxon</a:t>
            </a:r>
            <a:r>
              <a:rPr lang="en-GB" b="1" dirty="0">
                <a:ln w="50800" cap="rnd">
                  <a:noFill/>
                  <a:beve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04E31DC-4043-4913-88B8-664544A04C9E}"/>
              </a:ext>
            </a:extLst>
          </p:cNvPr>
          <p:cNvSpPr txBox="1"/>
          <p:nvPr/>
        </p:nvSpPr>
        <p:spPr>
          <a:xfrm>
            <a:off x="1600200" y="1800761"/>
            <a:ext cx="62103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>
                <a:ln w="28575">
                  <a:noFill/>
                </a:ln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Artefacts</a:t>
            </a:r>
            <a:endParaRPr lang="en-GB" b="1" dirty="0">
              <a:ln w="28575">
                <a:noFill/>
              </a:ln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6" name="Picture 5" descr="A picture containing indoor, teddy, bear, small&#10;&#10;Description automatically generated">
            <a:extLst>
              <a:ext uri="{FF2B5EF4-FFF2-40B4-BE49-F238E27FC236}">
                <a16:creationId xmlns:a16="http://schemas.microsoft.com/office/drawing/2014/main" id="{C8596AC7-45C9-4FBE-9CD0-0C1DAAC0360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414"/>
          <a:stretch/>
        </p:blipFill>
        <p:spPr>
          <a:xfrm>
            <a:off x="5275865" y="4585266"/>
            <a:ext cx="2534635" cy="2272734"/>
          </a:xfrm>
          <a:prstGeom prst="rect">
            <a:avLst/>
          </a:prstGeom>
        </p:spPr>
      </p:pic>
      <p:pic>
        <p:nvPicPr>
          <p:cNvPr id="10" name="Picture 9" descr="A picture containing person, holding, large, hanging&#10;&#10;Description automatically generated">
            <a:extLst>
              <a:ext uri="{FF2B5EF4-FFF2-40B4-BE49-F238E27FC236}">
                <a16:creationId xmlns:a16="http://schemas.microsoft.com/office/drawing/2014/main" id="{84D4FB77-7EC8-4137-9FCB-2E1A5EEC03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705"/>
          <a:stretch/>
        </p:blipFill>
        <p:spPr>
          <a:xfrm>
            <a:off x="1034374" y="3545939"/>
            <a:ext cx="3348969" cy="3312061"/>
          </a:xfrm>
          <a:prstGeom prst="rect">
            <a:avLst/>
          </a:prstGeom>
        </p:spPr>
      </p:pic>
      <p:sp>
        <p:nvSpPr>
          <p:cNvPr id="3" name="Rectangle 2">
            <a:hlinkClick r:id="rId4"/>
            <a:extLst>
              <a:ext uri="{FF2B5EF4-FFF2-40B4-BE49-F238E27FC236}">
                <a16:creationId xmlns:a16="http://schemas.microsoft.com/office/drawing/2014/main" id="{D9FA63CA-8808-4054-AD85-366F99C37356}"/>
              </a:ext>
            </a:extLst>
          </p:cNvPr>
          <p:cNvSpPr/>
          <p:nvPr/>
        </p:nvSpPr>
        <p:spPr>
          <a:xfrm>
            <a:off x="8537171" y="6317673"/>
            <a:ext cx="606829" cy="5403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237274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calendar&#10;&#10;Description automatically generated">
            <a:extLst>
              <a:ext uri="{FF2B5EF4-FFF2-40B4-BE49-F238E27FC236}">
                <a16:creationId xmlns:a16="http://schemas.microsoft.com/office/drawing/2014/main" id="{655267CC-2253-4160-8F91-1489FE36A8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06" r="50000"/>
          <a:stretch/>
        </p:blipFill>
        <p:spPr>
          <a:xfrm rot="15012064">
            <a:off x="-413555" y="5147958"/>
            <a:ext cx="2220686" cy="913070"/>
          </a:xfrm>
          <a:prstGeom prst="rect">
            <a:avLst/>
          </a:prstGeom>
        </p:spPr>
      </p:pic>
      <p:pic>
        <p:nvPicPr>
          <p:cNvPr id="9" name="Picture 8" descr="A picture containing calendar&#10;&#10;Description automatically generated">
            <a:extLst>
              <a:ext uri="{FF2B5EF4-FFF2-40B4-BE49-F238E27FC236}">
                <a16:creationId xmlns:a16="http://schemas.microsoft.com/office/drawing/2014/main" id="{215A1110-CE4D-40A0-B044-872581BB2E3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99" b="40815"/>
          <a:stretch/>
        </p:blipFill>
        <p:spPr>
          <a:xfrm rot="19996151">
            <a:off x="7893171" y="-32722"/>
            <a:ext cx="1088572" cy="1702584"/>
          </a:xfrm>
          <a:prstGeom prst="rect">
            <a:avLst/>
          </a:prstGeom>
        </p:spPr>
      </p:pic>
      <p:sp>
        <p:nvSpPr>
          <p:cNvPr id="10" name="Rectangle 9">
            <a:hlinkClick r:id="rId3"/>
            <a:extLst>
              <a:ext uri="{FF2B5EF4-FFF2-40B4-BE49-F238E27FC236}">
                <a16:creationId xmlns:a16="http://schemas.microsoft.com/office/drawing/2014/main" id="{972F3C47-0E45-4C30-85F5-BFCE0D2D2FCB}"/>
              </a:ext>
            </a:extLst>
          </p:cNvPr>
          <p:cNvSpPr/>
          <p:nvPr/>
        </p:nvSpPr>
        <p:spPr>
          <a:xfrm>
            <a:off x="8537171" y="6317673"/>
            <a:ext cx="606829" cy="5403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BC433C7D-A59F-4697-A930-4AF9982F51A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6539" y="559628"/>
            <a:ext cx="2390492" cy="245854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7A22277-3A93-4323-8FBC-C2E2B24F7278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866" y="3093143"/>
            <a:ext cx="2390493" cy="2299676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1703355-DD9E-4D48-B6DA-4E6874FAFCF5}"/>
              </a:ext>
            </a:extLst>
          </p:cNvPr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7" t="9680" r="8316" b="9213"/>
          <a:stretch/>
        </p:blipFill>
        <p:spPr bwMode="auto">
          <a:xfrm>
            <a:off x="3681057" y="3005579"/>
            <a:ext cx="2549380" cy="24933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E456366-CC2A-4A73-9153-FB30110C0F34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6046" y="524813"/>
            <a:ext cx="2390493" cy="2493355"/>
          </a:xfrm>
          <a:prstGeom prst="rect">
            <a:avLst/>
          </a:prstGeom>
        </p:spPr>
      </p:pic>
      <p:pic>
        <p:nvPicPr>
          <p:cNvPr id="20" name="Picture 19" descr="The Fuller Brooch">
            <a:extLst>
              <a:ext uri="{FF2B5EF4-FFF2-40B4-BE49-F238E27FC236}">
                <a16:creationId xmlns:a16="http://schemas.microsoft.com/office/drawing/2014/main" id="{5EB404EB-AE84-4596-A370-53FBEECEB030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36" y="560657"/>
            <a:ext cx="2610236" cy="26515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316DFFD-E3F0-4466-87BE-B2F0ECAB8122}"/>
              </a:ext>
            </a:extLst>
          </p:cNvPr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0437" y="3018168"/>
            <a:ext cx="2184051" cy="2315377"/>
          </a:xfrm>
          <a:prstGeom prst="rect">
            <a:avLst/>
          </a:prstGeom>
        </p:spPr>
      </p:pic>
      <p:pic>
        <p:nvPicPr>
          <p:cNvPr id="11" name="Picture 10" descr="A picture containing calendar&#10;&#10;Description automatically generated">
            <a:extLst>
              <a:ext uri="{FF2B5EF4-FFF2-40B4-BE49-F238E27FC236}">
                <a16:creationId xmlns:a16="http://schemas.microsoft.com/office/drawing/2014/main" id="{1C455BA6-9850-4321-9C97-A4CABFB7393D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60343" b="99473" l="65589" r="95913">
                        <a14:foregroundMark x1="80989" y1="64427" x2="74810" y2="63241"/>
                        <a14:foregroundMark x1="74810" y1="63241" x2="70627" y2="69565"/>
                        <a14:foregroundMark x1="70627" y1="69565" x2="66350" y2="84453"/>
                        <a14:foregroundMark x1="66350" y1="84453" x2="67776" y2="93017"/>
                        <a14:foregroundMark x1="67776" y1="93017" x2="71673" y2="99473"/>
                        <a14:foregroundMark x1="71673" y1="99473" x2="76996" y2="99473"/>
                        <a14:foregroundMark x1="76996" y1="99473" x2="82795" y2="93676"/>
                        <a14:foregroundMark x1="82795" y1="93676" x2="84981" y2="81159"/>
                        <a14:foregroundMark x1="84981" y1="81159" x2="90019" y2="74572"/>
                        <a14:foregroundMark x1="90304" y1="73254" x2="90304" y2="86298"/>
                        <a14:foregroundMark x1="90304" y1="86298" x2="90304" y2="77866"/>
                        <a14:foregroundMark x1="90304" y1="77866" x2="93536" y2="84585"/>
                        <a14:foregroundMark x1="93536" y1="84585" x2="85932" y2="65086"/>
                        <a14:foregroundMark x1="85932" y1="65086" x2="79373" y2="61397"/>
                        <a14:foregroundMark x1="79373" y1="61397" x2="86502" y2="64954"/>
                        <a14:foregroundMark x1="86502" y1="64954" x2="62548" y2="66008"/>
                        <a14:foregroundMark x1="62548" y1="66008" x2="72909" y2="67589"/>
                        <a14:foregroundMark x1="72909" y1="67589" x2="65684" y2="72596"/>
                        <a14:foregroundMark x1="65684" y1="72596" x2="95913" y2="74967"/>
                        <a14:foregroundMark x1="95913" y1="74967" x2="78802" y2="76153"/>
                        <a14:foregroundMark x1="78802" y1="76153" x2="79563" y2="76153"/>
                        <a14:foregroundMark x1="69011" y1="78129" x2="81369" y2="63505"/>
                        <a14:foregroundMark x1="81369" y1="63505" x2="82034" y2="55599"/>
                        <a14:foregroundMark x1="82034" y1="55599" x2="77567" y2="61265"/>
                        <a14:foregroundMark x1="77567" y1="61265" x2="82890" y2="61660"/>
                        <a14:foregroundMark x1="76521" y1="61397" x2="87262" y2="69038"/>
                        <a14:foregroundMark x1="87262" y1="69038" x2="90114" y2="75494"/>
                        <a14:foregroundMark x1="90114" y1="75494" x2="88688" y2="64295"/>
                        <a14:foregroundMark x1="88688" y1="64295" x2="88688" y2="72332"/>
                        <a14:foregroundMark x1="88688" y1="72332" x2="86027" y2="66008"/>
                        <a14:foregroundMark x1="86027" y1="66008" x2="90494" y2="71805"/>
                        <a14:foregroundMark x1="90494" y1="71805" x2="89068" y2="66403"/>
                        <a14:foregroundMark x1="85361" y1="63373" x2="92586" y2="77866"/>
                        <a14:foregroundMark x1="92586" y1="77866" x2="92586" y2="78129"/>
                        <a14:foregroundMark x1="91540" y1="72859" x2="89068" y2="99209"/>
                        <a14:foregroundMark x1="89068" y1="99209" x2="92205" y2="88801"/>
                        <a14:foregroundMark x1="92205" y1="88801" x2="85932" y2="98682"/>
                        <a14:foregroundMark x1="85932" y1="98682" x2="89449" y2="91041"/>
                        <a14:foregroundMark x1="89449" y1="91041" x2="90779" y2="89723"/>
                        <a14:foregroundMark x1="68251" y1="72991" x2="66635" y2="82477"/>
                        <a14:foregroundMark x1="66635" y1="82477" x2="65589" y2="73781"/>
                        <a14:foregroundMark x1="65589" y1="73781" x2="65589" y2="87352"/>
                        <a14:foregroundMark x1="65589" y1="87352" x2="68821" y2="77339"/>
                        <a14:foregroundMark x1="68821" y1="77339" x2="66825" y2="86693"/>
                        <a14:foregroundMark x1="66825" y1="86693" x2="65684" y2="77207"/>
                        <a14:foregroundMark x1="66065" y1="78129" x2="76996" y2="61133"/>
                        <a14:foregroundMark x1="76996" y1="61133" x2="68061" y2="70224"/>
                        <a14:foregroundMark x1="68061" y1="70224" x2="73859" y2="61660"/>
                        <a14:foregroundMark x1="73859" y1="61660" x2="77471" y2="60343"/>
                        <a14:foregroundMark x1="89163" y1="83794" x2="94487" y2="91041"/>
                        <a14:foregroundMark x1="90970" y1="79183" x2="93631" y2="85112"/>
                        <a14:foregroundMark x1="90589" y1="66403" x2="82224" y2="68511"/>
                        <a14:foregroundMark x1="82224" y1="68511" x2="74335" y2="75362"/>
                        <a14:foregroundMark x1="74335" y1="75362" x2="69392" y2="83663"/>
                        <a14:foregroundMark x1="69392" y1="83663" x2="67490" y2="95652"/>
                        <a14:backgroundMark x1="67110" y1="63373" x2="66540" y2="598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555" t="58085" r="7143"/>
          <a:stretch/>
        </p:blipFill>
        <p:spPr>
          <a:xfrm>
            <a:off x="7736116" y="1153947"/>
            <a:ext cx="904316" cy="1001672"/>
          </a:xfrm>
          <a:prstGeom prst="rect">
            <a:avLst/>
          </a:prstGeom>
        </p:spPr>
      </p:pic>
      <p:pic>
        <p:nvPicPr>
          <p:cNvPr id="19" name="Picture 18" descr="A picture containing calendar&#10;&#10;Description automatically generated">
            <a:extLst>
              <a:ext uri="{FF2B5EF4-FFF2-40B4-BE49-F238E27FC236}">
                <a16:creationId xmlns:a16="http://schemas.microsoft.com/office/drawing/2014/main" id="{3DDF8FDC-9F63-48A5-92FA-178E41E5A06A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06" r="50000"/>
          <a:stretch/>
        </p:blipFill>
        <p:spPr>
          <a:xfrm rot="17101127">
            <a:off x="79183" y="3588199"/>
            <a:ext cx="1497395" cy="615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0814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calendar&#10;&#10;Description automatically generated">
            <a:extLst>
              <a:ext uri="{FF2B5EF4-FFF2-40B4-BE49-F238E27FC236}">
                <a16:creationId xmlns:a16="http://schemas.microsoft.com/office/drawing/2014/main" id="{655267CC-2253-4160-8F91-1489FE36A8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06" r="50000"/>
          <a:stretch/>
        </p:blipFill>
        <p:spPr>
          <a:xfrm rot="15012064">
            <a:off x="-413555" y="5147958"/>
            <a:ext cx="2220686" cy="913070"/>
          </a:xfrm>
          <a:prstGeom prst="rect">
            <a:avLst/>
          </a:prstGeom>
        </p:spPr>
      </p:pic>
      <p:pic>
        <p:nvPicPr>
          <p:cNvPr id="9" name="Picture 8" descr="A picture containing calendar&#10;&#10;Description automatically generated">
            <a:extLst>
              <a:ext uri="{FF2B5EF4-FFF2-40B4-BE49-F238E27FC236}">
                <a16:creationId xmlns:a16="http://schemas.microsoft.com/office/drawing/2014/main" id="{215A1110-CE4D-40A0-B044-872581BB2E3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99" b="40815"/>
          <a:stretch/>
        </p:blipFill>
        <p:spPr>
          <a:xfrm rot="19996151">
            <a:off x="7893171" y="-32722"/>
            <a:ext cx="1088572" cy="1702584"/>
          </a:xfrm>
          <a:prstGeom prst="rect">
            <a:avLst/>
          </a:prstGeom>
        </p:spPr>
      </p:pic>
      <p:sp>
        <p:nvSpPr>
          <p:cNvPr id="10" name="Rectangle 9">
            <a:hlinkClick r:id="rId3"/>
            <a:extLst>
              <a:ext uri="{FF2B5EF4-FFF2-40B4-BE49-F238E27FC236}">
                <a16:creationId xmlns:a16="http://schemas.microsoft.com/office/drawing/2014/main" id="{972F3C47-0E45-4C30-85F5-BFCE0D2D2FCB}"/>
              </a:ext>
            </a:extLst>
          </p:cNvPr>
          <p:cNvSpPr/>
          <p:nvPr/>
        </p:nvSpPr>
        <p:spPr>
          <a:xfrm>
            <a:off x="8537171" y="6317673"/>
            <a:ext cx="606829" cy="5403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A9FC7F5-FEB9-4429-BA9A-1A5A23BA6F8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788" y="598789"/>
            <a:ext cx="2494915" cy="244983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ED015A63-1B6D-4CF9-BC7D-AA1DD0203A6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7862" y="651155"/>
            <a:ext cx="2411730" cy="259655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EA138A01-38F1-4E45-A38A-CC20CE08A426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417" y="3256590"/>
            <a:ext cx="2320925" cy="229711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BFD22B3D-0A22-47C8-A959-2EC49E73D930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601" y="3246120"/>
            <a:ext cx="2519407" cy="247419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225022E-063B-41E0-9410-327EEFAC01A2}"/>
              </a:ext>
            </a:extLst>
          </p:cNvPr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5022" y="1215708"/>
            <a:ext cx="2311400" cy="4060825"/>
          </a:xfrm>
          <a:prstGeom prst="rect">
            <a:avLst/>
          </a:prstGeom>
        </p:spPr>
      </p:pic>
      <p:pic>
        <p:nvPicPr>
          <p:cNvPr id="11" name="Picture 10" descr="A picture containing calendar&#10;&#10;Description automatically generated">
            <a:extLst>
              <a:ext uri="{FF2B5EF4-FFF2-40B4-BE49-F238E27FC236}">
                <a16:creationId xmlns:a16="http://schemas.microsoft.com/office/drawing/2014/main" id="{1C455BA6-9850-4321-9C97-A4CABFB7393D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60343" b="99473" l="65589" r="95913">
                        <a14:foregroundMark x1="80989" y1="64427" x2="74810" y2="63241"/>
                        <a14:foregroundMark x1="74810" y1="63241" x2="70627" y2="69565"/>
                        <a14:foregroundMark x1="70627" y1="69565" x2="66350" y2="84453"/>
                        <a14:foregroundMark x1="66350" y1="84453" x2="67776" y2="93017"/>
                        <a14:foregroundMark x1="67776" y1="93017" x2="71673" y2="99473"/>
                        <a14:foregroundMark x1="71673" y1="99473" x2="76996" y2="99473"/>
                        <a14:foregroundMark x1="76996" y1="99473" x2="82795" y2="93676"/>
                        <a14:foregroundMark x1="82795" y1="93676" x2="84981" y2="81159"/>
                        <a14:foregroundMark x1="84981" y1="81159" x2="90019" y2="74572"/>
                        <a14:foregroundMark x1="90304" y1="73254" x2="90304" y2="86298"/>
                        <a14:foregroundMark x1="90304" y1="86298" x2="90304" y2="77866"/>
                        <a14:foregroundMark x1="90304" y1="77866" x2="93536" y2="84585"/>
                        <a14:foregroundMark x1="93536" y1="84585" x2="85932" y2="65086"/>
                        <a14:foregroundMark x1="85932" y1="65086" x2="79373" y2="61397"/>
                        <a14:foregroundMark x1="79373" y1="61397" x2="86502" y2="64954"/>
                        <a14:foregroundMark x1="86502" y1="64954" x2="62548" y2="66008"/>
                        <a14:foregroundMark x1="62548" y1="66008" x2="72909" y2="67589"/>
                        <a14:foregroundMark x1="72909" y1="67589" x2="65684" y2="72596"/>
                        <a14:foregroundMark x1="65684" y1="72596" x2="95913" y2="74967"/>
                        <a14:foregroundMark x1="95913" y1="74967" x2="78802" y2="76153"/>
                        <a14:foregroundMark x1="78802" y1="76153" x2="79563" y2="76153"/>
                        <a14:foregroundMark x1="69011" y1="78129" x2="81369" y2="63505"/>
                        <a14:foregroundMark x1="81369" y1="63505" x2="82034" y2="55599"/>
                        <a14:foregroundMark x1="82034" y1="55599" x2="77567" y2="61265"/>
                        <a14:foregroundMark x1="77567" y1="61265" x2="82890" y2="61660"/>
                        <a14:foregroundMark x1="76521" y1="61397" x2="87262" y2="69038"/>
                        <a14:foregroundMark x1="87262" y1="69038" x2="90114" y2="75494"/>
                        <a14:foregroundMark x1="90114" y1="75494" x2="88688" y2="64295"/>
                        <a14:foregroundMark x1="88688" y1="64295" x2="88688" y2="72332"/>
                        <a14:foregroundMark x1="88688" y1="72332" x2="86027" y2="66008"/>
                        <a14:foregroundMark x1="86027" y1="66008" x2="90494" y2="71805"/>
                        <a14:foregroundMark x1="90494" y1="71805" x2="89068" y2="66403"/>
                        <a14:foregroundMark x1="85361" y1="63373" x2="92586" y2="77866"/>
                        <a14:foregroundMark x1="92586" y1="77866" x2="92586" y2="78129"/>
                        <a14:foregroundMark x1="91540" y1="72859" x2="89068" y2="99209"/>
                        <a14:foregroundMark x1="89068" y1="99209" x2="92205" y2="88801"/>
                        <a14:foregroundMark x1="92205" y1="88801" x2="85932" y2="98682"/>
                        <a14:foregroundMark x1="85932" y1="98682" x2="89449" y2="91041"/>
                        <a14:foregroundMark x1="89449" y1="91041" x2="90779" y2="89723"/>
                        <a14:foregroundMark x1="68251" y1="72991" x2="66635" y2="82477"/>
                        <a14:foregroundMark x1="66635" y1="82477" x2="65589" y2="73781"/>
                        <a14:foregroundMark x1="65589" y1="73781" x2="65589" y2="87352"/>
                        <a14:foregroundMark x1="65589" y1="87352" x2="68821" y2="77339"/>
                        <a14:foregroundMark x1="68821" y1="77339" x2="66825" y2="86693"/>
                        <a14:foregroundMark x1="66825" y1="86693" x2="65684" y2="77207"/>
                        <a14:foregroundMark x1="66065" y1="78129" x2="76996" y2="61133"/>
                        <a14:foregroundMark x1="76996" y1="61133" x2="68061" y2="70224"/>
                        <a14:foregroundMark x1="68061" y1="70224" x2="73859" y2="61660"/>
                        <a14:foregroundMark x1="73859" y1="61660" x2="77471" y2="60343"/>
                        <a14:foregroundMark x1="89163" y1="83794" x2="94487" y2="91041"/>
                        <a14:foregroundMark x1="90970" y1="79183" x2="93631" y2="85112"/>
                        <a14:foregroundMark x1="90589" y1="66403" x2="82224" y2="68511"/>
                        <a14:foregroundMark x1="82224" y1="68511" x2="74335" y2="75362"/>
                        <a14:foregroundMark x1="74335" y1="75362" x2="69392" y2="83663"/>
                        <a14:foregroundMark x1="69392" y1="83663" x2="67490" y2="95652"/>
                        <a14:backgroundMark x1="67110" y1="63373" x2="66540" y2="598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555" t="58085" r="7143"/>
          <a:stretch/>
        </p:blipFill>
        <p:spPr>
          <a:xfrm>
            <a:off x="7736116" y="1153947"/>
            <a:ext cx="904316" cy="1001672"/>
          </a:xfrm>
          <a:prstGeom prst="rect">
            <a:avLst/>
          </a:prstGeom>
        </p:spPr>
      </p:pic>
      <p:pic>
        <p:nvPicPr>
          <p:cNvPr id="19" name="Picture 18" descr="A picture containing calendar&#10;&#10;Description automatically generated">
            <a:extLst>
              <a:ext uri="{FF2B5EF4-FFF2-40B4-BE49-F238E27FC236}">
                <a16:creationId xmlns:a16="http://schemas.microsoft.com/office/drawing/2014/main" id="{3DDF8FDC-9F63-48A5-92FA-178E41E5A06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06" r="50000"/>
          <a:stretch/>
        </p:blipFill>
        <p:spPr>
          <a:xfrm rot="17101127">
            <a:off x="79183" y="3588199"/>
            <a:ext cx="1497395" cy="615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055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calendar&#10;&#10;Description automatically generated">
            <a:extLst>
              <a:ext uri="{FF2B5EF4-FFF2-40B4-BE49-F238E27FC236}">
                <a16:creationId xmlns:a16="http://schemas.microsoft.com/office/drawing/2014/main" id="{655267CC-2253-4160-8F91-1489FE36A8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06" r="50000"/>
          <a:stretch/>
        </p:blipFill>
        <p:spPr>
          <a:xfrm rot="15012064">
            <a:off x="-413555" y="5147958"/>
            <a:ext cx="2220686" cy="913070"/>
          </a:xfrm>
          <a:prstGeom prst="rect">
            <a:avLst/>
          </a:prstGeom>
        </p:spPr>
      </p:pic>
      <p:pic>
        <p:nvPicPr>
          <p:cNvPr id="9" name="Picture 8" descr="A picture containing calendar&#10;&#10;Description automatically generated">
            <a:extLst>
              <a:ext uri="{FF2B5EF4-FFF2-40B4-BE49-F238E27FC236}">
                <a16:creationId xmlns:a16="http://schemas.microsoft.com/office/drawing/2014/main" id="{215A1110-CE4D-40A0-B044-872581BB2E3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99" b="40815"/>
          <a:stretch/>
        </p:blipFill>
        <p:spPr>
          <a:xfrm rot="19996151">
            <a:off x="7893171" y="-32722"/>
            <a:ext cx="1088572" cy="1702584"/>
          </a:xfrm>
          <a:prstGeom prst="rect">
            <a:avLst/>
          </a:prstGeom>
        </p:spPr>
      </p:pic>
      <p:sp>
        <p:nvSpPr>
          <p:cNvPr id="10" name="Rectangle 9">
            <a:hlinkClick r:id="rId3"/>
            <a:extLst>
              <a:ext uri="{FF2B5EF4-FFF2-40B4-BE49-F238E27FC236}">
                <a16:creationId xmlns:a16="http://schemas.microsoft.com/office/drawing/2014/main" id="{972F3C47-0E45-4C30-85F5-BFCE0D2D2FCB}"/>
              </a:ext>
            </a:extLst>
          </p:cNvPr>
          <p:cNvSpPr/>
          <p:nvPr/>
        </p:nvSpPr>
        <p:spPr>
          <a:xfrm>
            <a:off x="8537171" y="6317673"/>
            <a:ext cx="606829" cy="5403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A picture containing calendar&#10;&#10;Description automatically generated">
            <a:extLst>
              <a:ext uri="{FF2B5EF4-FFF2-40B4-BE49-F238E27FC236}">
                <a16:creationId xmlns:a16="http://schemas.microsoft.com/office/drawing/2014/main" id="{1C455BA6-9850-4321-9C97-A4CABFB7393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0343" b="99473" l="65589" r="95913">
                        <a14:foregroundMark x1="80989" y1="64427" x2="74810" y2="63241"/>
                        <a14:foregroundMark x1="74810" y1="63241" x2="70627" y2="69565"/>
                        <a14:foregroundMark x1="70627" y1="69565" x2="66350" y2="84453"/>
                        <a14:foregroundMark x1="66350" y1="84453" x2="67776" y2="93017"/>
                        <a14:foregroundMark x1="67776" y1="93017" x2="71673" y2="99473"/>
                        <a14:foregroundMark x1="71673" y1="99473" x2="76996" y2="99473"/>
                        <a14:foregroundMark x1="76996" y1="99473" x2="82795" y2="93676"/>
                        <a14:foregroundMark x1="82795" y1="93676" x2="84981" y2="81159"/>
                        <a14:foregroundMark x1="84981" y1="81159" x2="90019" y2="74572"/>
                        <a14:foregroundMark x1="90304" y1="73254" x2="90304" y2="86298"/>
                        <a14:foregroundMark x1="90304" y1="86298" x2="90304" y2="77866"/>
                        <a14:foregroundMark x1="90304" y1="77866" x2="93536" y2="84585"/>
                        <a14:foregroundMark x1="93536" y1="84585" x2="85932" y2="65086"/>
                        <a14:foregroundMark x1="85932" y1="65086" x2="79373" y2="61397"/>
                        <a14:foregroundMark x1="79373" y1="61397" x2="86502" y2="64954"/>
                        <a14:foregroundMark x1="86502" y1="64954" x2="62548" y2="66008"/>
                        <a14:foregroundMark x1="62548" y1="66008" x2="72909" y2="67589"/>
                        <a14:foregroundMark x1="72909" y1="67589" x2="65684" y2="72596"/>
                        <a14:foregroundMark x1="65684" y1="72596" x2="95913" y2="74967"/>
                        <a14:foregroundMark x1="95913" y1="74967" x2="78802" y2="76153"/>
                        <a14:foregroundMark x1="78802" y1="76153" x2="79563" y2="76153"/>
                        <a14:foregroundMark x1="69011" y1="78129" x2="81369" y2="63505"/>
                        <a14:foregroundMark x1="81369" y1="63505" x2="82034" y2="55599"/>
                        <a14:foregroundMark x1="82034" y1="55599" x2="77567" y2="61265"/>
                        <a14:foregroundMark x1="77567" y1="61265" x2="82890" y2="61660"/>
                        <a14:foregroundMark x1="76521" y1="61397" x2="87262" y2="69038"/>
                        <a14:foregroundMark x1="87262" y1="69038" x2="90114" y2="75494"/>
                        <a14:foregroundMark x1="90114" y1="75494" x2="88688" y2="64295"/>
                        <a14:foregroundMark x1="88688" y1="64295" x2="88688" y2="72332"/>
                        <a14:foregroundMark x1="88688" y1="72332" x2="86027" y2="66008"/>
                        <a14:foregroundMark x1="86027" y1="66008" x2="90494" y2="71805"/>
                        <a14:foregroundMark x1="90494" y1="71805" x2="89068" y2="66403"/>
                        <a14:foregroundMark x1="85361" y1="63373" x2="92586" y2="77866"/>
                        <a14:foregroundMark x1="92586" y1="77866" x2="92586" y2="78129"/>
                        <a14:foregroundMark x1="91540" y1="72859" x2="89068" y2="99209"/>
                        <a14:foregroundMark x1="89068" y1="99209" x2="92205" y2="88801"/>
                        <a14:foregroundMark x1="92205" y1="88801" x2="85932" y2="98682"/>
                        <a14:foregroundMark x1="85932" y1="98682" x2="89449" y2="91041"/>
                        <a14:foregroundMark x1="89449" y1="91041" x2="90779" y2="89723"/>
                        <a14:foregroundMark x1="68251" y1="72991" x2="66635" y2="82477"/>
                        <a14:foregroundMark x1="66635" y1="82477" x2="65589" y2="73781"/>
                        <a14:foregroundMark x1="65589" y1="73781" x2="65589" y2="87352"/>
                        <a14:foregroundMark x1="65589" y1="87352" x2="68821" y2="77339"/>
                        <a14:foregroundMark x1="68821" y1="77339" x2="66825" y2="86693"/>
                        <a14:foregroundMark x1="66825" y1="86693" x2="65684" y2="77207"/>
                        <a14:foregroundMark x1="66065" y1="78129" x2="76996" y2="61133"/>
                        <a14:foregroundMark x1="76996" y1="61133" x2="68061" y2="70224"/>
                        <a14:foregroundMark x1="68061" y1="70224" x2="73859" y2="61660"/>
                        <a14:foregroundMark x1="73859" y1="61660" x2="77471" y2="60343"/>
                        <a14:foregroundMark x1="89163" y1="83794" x2="94487" y2="91041"/>
                        <a14:foregroundMark x1="90970" y1="79183" x2="93631" y2="85112"/>
                        <a14:foregroundMark x1="90589" y1="66403" x2="82224" y2="68511"/>
                        <a14:foregroundMark x1="82224" y1="68511" x2="74335" y2="75362"/>
                        <a14:foregroundMark x1="74335" y1="75362" x2="69392" y2="83663"/>
                        <a14:foregroundMark x1="69392" y1="83663" x2="67490" y2="95652"/>
                        <a14:backgroundMark x1="67110" y1="63373" x2="66540" y2="598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555" t="58085" r="7143"/>
          <a:stretch/>
        </p:blipFill>
        <p:spPr>
          <a:xfrm>
            <a:off x="7736116" y="1153947"/>
            <a:ext cx="904316" cy="1001672"/>
          </a:xfrm>
          <a:prstGeom prst="rect">
            <a:avLst/>
          </a:prstGeom>
        </p:spPr>
      </p:pic>
      <p:pic>
        <p:nvPicPr>
          <p:cNvPr id="19" name="Picture 18" descr="A picture containing calendar&#10;&#10;Description automatically generated">
            <a:extLst>
              <a:ext uri="{FF2B5EF4-FFF2-40B4-BE49-F238E27FC236}">
                <a16:creationId xmlns:a16="http://schemas.microsoft.com/office/drawing/2014/main" id="{3DDF8FDC-9F63-48A5-92FA-178E41E5A06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06" r="50000"/>
          <a:stretch/>
        </p:blipFill>
        <p:spPr>
          <a:xfrm rot="17101127">
            <a:off x="79183" y="3588199"/>
            <a:ext cx="1497395" cy="61567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ED3F67D-BE0D-47DD-877F-3D3C34E213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76826" y="1423242"/>
            <a:ext cx="6590347" cy="4011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0141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calendar&#10;&#10;Description automatically generated">
            <a:extLst>
              <a:ext uri="{FF2B5EF4-FFF2-40B4-BE49-F238E27FC236}">
                <a16:creationId xmlns:a16="http://schemas.microsoft.com/office/drawing/2014/main" id="{655267CC-2253-4160-8F91-1489FE36A8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06" r="50000"/>
          <a:stretch/>
        </p:blipFill>
        <p:spPr>
          <a:xfrm rot="15012064">
            <a:off x="-413555" y="5147958"/>
            <a:ext cx="2220686" cy="913070"/>
          </a:xfrm>
          <a:prstGeom prst="rect">
            <a:avLst/>
          </a:prstGeom>
        </p:spPr>
      </p:pic>
      <p:pic>
        <p:nvPicPr>
          <p:cNvPr id="9" name="Picture 8" descr="A picture containing calendar&#10;&#10;Description automatically generated">
            <a:extLst>
              <a:ext uri="{FF2B5EF4-FFF2-40B4-BE49-F238E27FC236}">
                <a16:creationId xmlns:a16="http://schemas.microsoft.com/office/drawing/2014/main" id="{215A1110-CE4D-40A0-B044-872581BB2E3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99" b="40815"/>
          <a:stretch/>
        </p:blipFill>
        <p:spPr>
          <a:xfrm rot="19996151">
            <a:off x="7893171" y="-32722"/>
            <a:ext cx="1088572" cy="1702584"/>
          </a:xfrm>
          <a:prstGeom prst="rect">
            <a:avLst/>
          </a:prstGeom>
        </p:spPr>
      </p:pic>
      <p:sp>
        <p:nvSpPr>
          <p:cNvPr id="10" name="Rectangle 9">
            <a:hlinkClick r:id="rId3"/>
            <a:extLst>
              <a:ext uri="{FF2B5EF4-FFF2-40B4-BE49-F238E27FC236}">
                <a16:creationId xmlns:a16="http://schemas.microsoft.com/office/drawing/2014/main" id="{972F3C47-0E45-4C30-85F5-BFCE0D2D2FCB}"/>
              </a:ext>
            </a:extLst>
          </p:cNvPr>
          <p:cNvSpPr/>
          <p:nvPr/>
        </p:nvSpPr>
        <p:spPr>
          <a:xfrm>
            <a:off x="8537171" y="6317673"/>
            <a:ext cx="606829" cy="5403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BA77C3E-5894-4771-92FA-F22CDEDBA1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1487415" y="3293909"/>
            <a:ext cx="6950042" cy="2310584"/>
          </a:xfrm>
          <a:prstGeom prst="rect">
            <a:avLst/>
          </a:prstGeom>
        </p:spPr>
      </p:pic>
      <p:pic>
        <p:nvPicPr>
          <p:cNvPr id="19" name="Picture 18" descr="A picture containing calendar&#10;&#10;Description automatically generated">
            <a:extLst>
              <a:ext uri="{FF2B5EF4-FFF2-40B4-BE49-F238E27FC236}">
                <a16:creationId xmlns:a16="http://schemas.microsoft.com/office/drawing/2014/main" id="{3DDF8FDC-9F63-48A5-92FA-178E41E5A06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06" r="50000"/>
          <a:stretch/>
        </p:blipFill>
        <p:spPr>
          <a:xfrm rot="17101127">
            <a:off x="79183" y="3588199"/>
            <a:ext cx="1497395" cy="615678"/>
          </a:xfrm>
          <a:prstGeom prst="rect">
            <a:avLst/>
          </a:prstGeom>
        </p:spPr>
      </p:pic>
      <p:pic>
        <p:nvPicPr>
          <p:cNvPr id="11" name="Picture 10" descr="A picture containing calendar&#10;&#10;Description automatically generated">
            <a:extLst>
              <a:ext uri="{FF2B5EF4-FFF2-40B4-BE49-F238E27FC236}">
                <a16:creationId xmlns:a16="http://schemas.microsoft.com/office/drawing/2014/main" id="{1C455BA6-9850-4321-9C97-A4CABFB7393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0343" b="99473" l="65589" r="95913">
                        <a14:foregroundMark x1="80989" y1="64427" x2="74810" y2="63241"/>
                        <a14:foregroundMark x1="74810" y1="63241" x2="70627" y2="69565"/>
                        <a14:foregroundMark x1="70627" y1="69565" x2="66350" y2="84453"/>
                        <a14:foregroundMark x1="66350" y1="84453" x2="67776" y2="93017"/>
                        <a14:foregroundMark x1="67776" y1="93017" x2="71673" y2="99473"/>
                        <a14:foregroundMark x1="71673" y1="99473" x2="76996" y2="99473"/>
                        <a14:foregroundMark x1="76996" y1="99473" x2="82795" y2="93676"/>
                        <a14:foregroundMark x1="82795" y1="93676" x2="84981" y2="81159"/>
                        <a14:foregroundMark x1="84981" y1="81159" x2="90019" y2="74572"/>
                        <a14:foregroundMark x1="90304" y1="73254" x2="90304" y2="86298"/>
                        <a14:foregroundMark x1="90304" y1="86298" x2="90304" y2="77866"/>
                        <a14:foregroundMark x1="90304" y1="77866" x2="93536" y2="84585"/>
                        <a14:foregroundMark x1="93536" y1="84585" x2="85932" y2="65086"/>
                        <a14:foregroundMark x1="85932" y1="65086" x2="79373" y2="61397"/>
                        <a14:foregroundMark x1="79373" y1="61397" x2="86502" y2="64954"/>
                        <a14:foregroundMark x1="86502" y1="64954" x2="62548" y2="66008"/>
                        <a14:foregroundMark x1="62548" y1="66008" x2="72909" y2="67589"/>
                        <a14:foregroundMark x1="72909" y1="67589" x2="65684" y2="72596"/>
                        <a14:foregroundMark x1="65684" y1="72596" x2="95913" y2="74967"/>
                        <a14:foregroundMark x1="95913" y1="74967" x2="78802" y2="76153"/>
                        <a14:foregroundMark x1="78802" y1="76153" x2="79563" y2="76153"/>
                        <a14:foregroundMark x1="69011" y1="78129" x2="81369" y2="63505"/>
                        <a14:foregroundMark x1="81369" y1="63505" x2="82034" y2="55599"/>
                        <a14:foregroundMark x1="82034" y1="55599" x2="77567" y2="61265"/>
                        <a14:foregroundMark x1="77567" y1="61265" x2="82890" y2="61660"/>
                        <a14:foregroundMark x1="76521" y1="61397" x2="87262" y2="69038"/>
                        <a14:foregroundMark x1="87262" y1="69038" x2="90114" y2="75494"/>
                        <a14:foregroundMark x1="90114" y1="75494" x2="88688" y2="64295"/>
                        <a14:foregroundMark x1="88688" y1="64295" x2="88688" y2="72332"/>
                        <a14:foregroundMark x1="88688" y1="72332" x2="86027" y2="66008"/>
                        <a14:foregroundMark x1="86027" y1="66008" x2="90494" y2="71805"/>
                        <a14:foregroundMark x1="90494" y1="71805" x2="89068" y2="66403"/>
                        <a14:foregroundMark x1="85361" y1="63373" x2="92586" y2="77866"/>
                        <a14:foregroundMark x1="92586" y1="77866" x2="92586" y2="78129"/>
                        <a14:foregroundMark x1="91540" y1="72859" x2="89068" y2="99209"/>
                        <a14:foregroundMark x1="89068" y1="99209" x2="92205" y2="88801"/>
                        <a14:foregroundMark x1="92205" y1="88801" x2="85932" y2="98682"/>
                        <a14:foregroundMark x1="85932" y1="98682" x2="89449" y2="91041"/>
                        <a14:foregroundMark x1="89449" y1="91041" x2="90779" y2="89723"/>
                        <a14:foregroundMark x1="68251" y1="72991" x2="66635" y2="82477"/>
                        <a14:foregroundMark x1="66635" y1="82477" x2="65589" y2="73781"/>
                        <a14:foregroundMark x1="65589" y1="73781" x2="65589" y2="87352"/>
                        <a14:foregroundMark x1="65589" y1="87352" x2="68821" y2="77339"/>
                        <a14:foregroundMark x1="68821" y1="77339" x2="66825" y2="86693"/>
                        <a14:foregroundMark x1="66825" y1="86693" x2="65684" y2="77207"/>
                        <a14:foregroundMark x1="66065" y1="78129" x2="76996" y2="61133"/>
                        <a14:foregroundMark x1="76996" y1="61133" x2="68061" y2="70224"/>
                        <a14:foregroundMark x1="68061" y1="70224" x2="73859" y2="61660"/>
                        <a14:foregroundMark x1="73859" y1="61660" x2="77471" y2="60343"/>
                        <a14:foregroundMark x1="89163" y1="83794" x2="94487" y2="91041"/>
                        <a14:foregroundMark x1="90970" y1="79183" x2="93631" y2="85112"/>
                        <a14:foregroundMark x1="90589" y1="66403" x2="82224" y2="68511"/>
                        <a14:foregroundMark x1="82224" y1="68511" x2="74335" y2="75362"/>
                        <a14:foregroundMark x1="74335" y1="75362" x2="69392" y2="83663"/>
                        <a14:foregroundMark x1="69392" y1="83663" x2="67490" y2="95652"/>
                        <a14:backgroundMark x1="67110" y1="63373" x2="66540" y2="598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555" t="58085" r="7143"/>
          <a:stretch/>
        </p:blipFill>
        <p:spPr>
          <a:xfrm>
            <a:off x="7736116" y="1153947"/>
            <a:ext cx="904316" cy="100167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F3EF768-4A56-44E8-9F52-2E6DD6DFA49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11975"/>
          <a:stretch/>
        </p:blipFill>
        <p:spPr>
          <a:xfrm>
            <a:off x="1649769" y="1084429"/>
            <a:ext cx="2162175" cy="2008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917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4FAF099A-E993-48F4-8BB1-CFE5E8E879D3}"/>
              </a:ext>
            </a:extLst>
          </p:cNvPr>
          <p:cNvSpPr txBox="1">
            <a:spLocks/>
          </p:cNvSpPr>
          <p:nvPr/>
        </p:nvSpPr>
        <p:spPr>
          <a:xfrm>
            <a:off x="827880" y="6040550"/>
            <a:ext cx="7488237" cy="322263"/>
          </a:xfrm>
          <a:prstGeom prst="rect">
            <a:avLst/>
          </a:prstGeom>
          <a:noFill/>
          <a:ln>
            <a:noFill/>
          </a:ln>
        </p:spPr>
        <p:txBody>
          <a:bodyPr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GB" sz="1400" dirty="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Photo courtesy of </a:t>
            </a:r>
            <a:r>
              <a:rPr lang="en-GB" sz="1400" dirty="0" err="1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electropod</a:t>
            </a:r>
            <a:r>
              <a:rPr lang="en-GB" sz="1400" dirty="0">
                <a:latin typeface="Roboto" panose="02000000000000000000" pitchFamily="2" charset="0"/>
                <a:ea typeface="Roboto" panose="02000000000000000000" pitchFamily="2" charset="0"/>
                <a:cs typeface="Arial" pitchFamily="34" charset="0"/>
              </a:rPr>
              <a:t>(@flickr.com) - granted under creative commons licence - attribution</a:t>
            </a:r>
          </a:p>
        </p:txBody>
      </p:sp>
      <p:pic>
        <p:nvPicPr>
          <p:cNvPr id="7" name="Picture 6" descr="A picture containing calendar&#10;&#10;Description automatically generated">
            <a:extLst>
              <a:ext uri="{FF2B5EF4-FFF2-40B4-BE49-F238E27FC236}">
                <a16:creationId xmlns:a16="http://schemas.microsoft.com/office/drawing/2014/main" id="{655267CC-2253-4160-8F91-1489FE36A8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06" r="50000"/>
          <a:stretch/>
        </p:blipFill>
        <p:spPr>
          <a:xfrm rot="15012064">
            <a:off x="-413555" y="5147958"/>
            <a:ext cx="2220686" cy="913070"/>
          </a:xfrm>
          <a:prstGeom prst="rect">
            <a:avLst/>
          </a:prstGeom>
        </p:spPr>
      </p:pic>
      <p:pic>
        <p:nvPicPr>
          <p:cNvPr id="9" name="Picture 8" descr="A picture containing calendar&#10;&#10;Description automatically generated">
            <a:extLst>
              <a:ext uri="{FF2B5EF4-FFF2-40B4-BE49-F238E27FC236}">
                <a16:creationId xmlns:a16="http://schemas.microsoft.com/office/drawing/2014/main" id="{215A1110-CE4D-40A0-B044-872581BB2E3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99" b="40815"/>
          <a:stretch/>
        </p:blipFill>
        <p:spPr>
          <a:xfrm rot="19996151">
            <a:off x="7893171" y="-32722"/>
            <a:ext cx="1088572" cy="1702584"/>
          </a:xfrm>
          <a:prstGeom prst="rect">
            <a:avLst/>
          </a:prstGeom>
        </p:spPr>
      </p:pic>
      <p:pic>
        <p:nvPicPr>
          <p:cNvPr id="11" name="Picture 10" descr="A picture containing calendar&#10;&#10;Description automatically generated">
            <a:extLst>
              <a:ext uri="{FF2B5EF4-FFF2-40B4-BE49-F238E27FC236}">
                <a16:creationId xmlns:a16="http://schemas.microsoft.com/office/drawing/2014/main" id="{1C455BA6-9850-4321-9C97-A4CABFB7393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343" b="99473" l="65589" r="95913">
                        <a14:foregroundMark x1="80989" y1="64427" x2="74810" y2="63241"/>
                        <a14:foregroundMark x1="74810" y1="63241" x2="70627" y2="69565"/>
                        <a14:foregroundMark x1="70627" y1="69565" x2="66350" y2="84453"/>
                        <a14:foregroundMark x1="66350" y1="84453" x2="67776" y2="93017"/>
                        <a14:foregroundMark x1="67776" y1="93017" x2="71673" y2="99473"/>
                        <a14:foregroundMark x1="71673" y1="99473" x2="76996" y2="99473"/>
                        <a14:foregroundMark x1="76996" y1="99473" x2="82795" y2="93676"/>
                        <a14:foregroundMark x1="82795" y1="93676" x2="84981" y2="81159"/>
                        <a14:foregroundMark x1="84981" y1="81159" x2="90019" y2="74572"/>
                        <a14:foregroundMark x1="90304" y1="73254" x2="90304" y2="86298"/>
                        <a14:foregroundMark x1="90304" y1="86298" x2="90304" y2="77866"/>
                        <a14:foregroundMark x1="90304" y1="77866" x2="93536" y2="84585"/>
                        <a14:foregroundMark x1="93536" y1="84585" x2="85932" y2="65086"/>
                        <a14:foregroundMark x1="85932" y1="65086" x2="79373" y2="61397"/>
                        <a14:foregroundMark x1="79373" y1="61397" x2="86502" y2="64954"/>
                        <a14:foregroundMark x1="86502" y1="64954" x2="62548" y2="66008"/>
                        <a14:foregroundMark x1="62548" y1="66008" x2="72909" y2="67589"/>
                        <a14:foregroundMark x1="72909" y1="67589" x2="65684" y2="72596"/>
                        <a14:foregroundMark x1="65684" y1="72596" x2="95913" y2="74967"/>
                        <a14:foregroundMark x1="95913" y1="74967" x2="78802" y2="76153"/>
                        <a14:foregroundMark x1="78802" y1="76153" x2="79563" y2="76153"/>
                        <a14:foregroundMark x1="69011" y1="78129" x2="81369" y2="63505"/>
                        <a14:foregroundMark x1="81369" y1="63505" x2="82034" y2="55599"/>
                        <a14:foregroundMark x1="82034" y1="55599" x2="77567" y2="61265"/>
                        <a14:foregroundMark x1="77567" y1="61265" x2="82890" y2="61660"/>
                        <a14:foregroundMark x1="76521" y1="61397" x2="87262" y2="69038"/>
                        <a14:foregroundMark x1="87262" y1="69038" x2="90114" y2="75494"/>
                        <a14:foregroundMark x1="90114" y1="75494" x2="88688" y2="64295"/>
                        <a14:foregroundMark x1="88688" y1="64295" x2="88688" y2="72332"/>
                        <a14:foregroundMark x1="88688" y1="72332" x2="86027" y2="66008"/>
                        <a14:foregroundMark x1="86027" y1="66008" x2="90494" y2="71805"/>
                        <a14:foregroundMark x1="90494" y1="71805" x2="89068" y2="66403"/>
                        <a14:foregroundMark x1="85361" y1="63373" x2="92586" y2="77866"/>
                        <a14:foregroundMark x1="92586" y1="77866" x2="92586" y2="78129"/>
                        <a14:foregroundMark x1="91540" y1="72859" x2="89068" y2="99209"/>
                        <a14:foregroundMark x1="89068" y1="99209" x2="92205" y2="88801"/>
                        <a14:foregroundMark x1="92205" y1="88801" x2="85932" y2="98682"/>
                        <a14:foregroundMark x1="85932" y1="98682" x2="89449" y2="91041"/>
                        <a14:foregroundMark x1="89449" y1="91041" x2="90779" y2="89723"/>
                        <a14:foregroundMark x1="68251" y1="72991" x2="66635" y2="82477"/>
                        <a14:foregroundMark x1="66635" y1="82477" x2="65589" y2="73781"/>
                        <a14:foregroundMark x1="65589" y1="73781" x2="65589" y2="87352"/>
                        <a14:foregroundMark x1="65589" y1="87352" x2="68821" y2="77339"/>
                        <a14:foregroundMark x1="68821" y1="77339" x2="66825" y2="86693"/>
                        <a14:foregroundMark x1="66825" y1="86693" x2="65684" y2="77207"/>
                        <a14:foregroundMark x1="66065" y1="78129" x2="76996" y2="61133"/>
                        <a14:foregroundMark x1="76996" y1="61133" x2="68061" y2="70224"/>
                        <a14:foregroundMark x1="68061" y1="70224" x2="73859" y2="61660"/>
                        <a14:foregroundMark x1="73859" y1="61660" x2="77471" y2="60343"/>
                        <a14:foregroundMark x1="89163" y1="83794" x2="94487" y2="91041"/>
                        <a14:foregroundMark x1="90970" y1="79183" x2="93631" y2="85112"/>
                        <a14:foregroundMark x1="90589" y1="66403" x2="82224" y2="68511"/>
                        <a14:foregroundMark x1="82224" y1="68511" x2="74335" y2="75362"/>
                        <a14:foregroundMark x1="74335" y1="75362" x2="69392" y2="83663"/>
                        <a14:foregroundMark x1="69392" y1="83663" x2="67490" y2="95652"/>
                        <a14:backgroundMark x1="67110" y1="63373" x2="66540" y2="598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555" t="58085" r="7143"/>
          <a:stretch/>
        </p:blipFill>
        <p:spPr>
          <a:xfrm>
            <a:off x="7736116" y="1153947"/>
            <a:ext cx="904316" cy="1001672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E52388A-747C-44BC-BAAB-95ADEF3CB738}"/>
              </a:ext>
            </a:extLst>
          </p:cNvPr>
          <p:cNvSpPr txBox="1"/>
          <p:nvPr/>
        </p:nvSpPr>
        <p:spPr>
          <a:xfrm>
            <a:off x="2119082" y="4698933"/>
            <a:ext cx="49058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Design</a:t>
            </a:r>
          </a:p>
        </p:txBody>
      </p:sp>
      <p:pic>
        <p:nvPicPr>
          <p:cNvPr id="19" name="Picture 18" descr="A picture containing calendar&#10;&#10;Description automatically generated">
            <a:extLst>
              <a:ext uri="{FF2B5EF4-FFF2-40B4-BE49-F238E27FC236}">
                <a16:creationId xmlns:a16="http://schemas.microsoft.com/office/drawing/2014/main" id="{3DDF8FDC-9F63-48A5-92FA-178E41E5A06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06" r="50000"/>
          <a:stretch/>
        </p:blipFill>
        <p:spPr>
          <a:xfrm rot="17101127">
            <a:off x="79183" y="3588199"/>
            <a:ext cx="1497395" cy="615678"/>
          </a:xfrm>
          <a:prstGeom prst="rect">
            <a:avLst/>
          </a:prstGeom>
        </p:spPr>
      </p:pic>
      <p:sp>
        <p:nvSpPr>
          <p:cNvPr id="10" name="Rectangle 9">
            <a:hlinkClick r:id="rId6"/>
            <a:extLst>
              <a:ext uri="{FF2B5EF4-FFF2-40B4-BE49-F238E27FC236}">
                <a16:creationId xmlns:a16="http://schemas.microsoft.com/office/drawing/2014/main" id="{972F3C47-0E45-4C30-85F5-BFCE0D2D2FCB}"/>
              </a:ext>
            </a:extLst>
          </p:cNvPr>
          <p:cNvSpPr/>
          <p:nvPr/>
        </p:nvSpPr>
        <p:spPr>
          <a:xfrm>
            <a:off x="8537171" y="6317673"/>
            <a:ext cx="606829" cy="5403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38346" y="1196233"/>
            <a:ext cx="2533650" cy="197167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46249" y="2736783"/>
            <a:ext cx="2447925" cy="1962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3146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erson wearing a costume&#10;&#10;Description automatically generated">
            <a:extLst>
              <a:ext uri="{FF2B5EF4-FFF2-40B4-BE49-F238E27FC236}">
                <a16:creationId xmlns:a16="http://schemas.microsoft.com/office/drawing/2014/main" id="{09B6B4F8-0400-48B2-BB3C-DF9B2F7F303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46914"/>
          <a:stretch/>
        </p:blipFill>
        <p:spPr>
          <a:xfrm>
            <a:off x="3199491" y="3857798"/>
            <a:ext cx="2745015" cy="3000202"/>
          </a:xfrm>
          <a:prstGeom prst="rect">
            <a:avLst/>
          </a:prstGeom>
        </p:spPr>
      </p:pic>
      <p:pic>
        <p:nvPicPr>
          <p:cNvPr id="5" name="Picture 4" descr="A picture containing person, holding, large, hanging&#10;&#10;Description automatically generated">
            <a:extLst>
              <a:ext uri="{FF2B5EF4-FFF2-40B4-BE49-F238E27FC236}">
                <a16:creationId xmlns:a16="http://schemas.microsoft.com/office/drawing/2014/main" id="{54C7926C-56AC-462D-9F31-5047F58B3F3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817"/>
          <a:stretch/>
        </p:blipFill>
        <p:spPr>
          <a:xfrm>
            <a:off x="5473215" y="2524900"/>
            <a:ext cx="3348969" cy="4333100"/>
          </a:xfrm>
          <a:prstGeom prst="rect">
            <a:avLst/>
          </a:prstGeom>
        </p:spPr>
      </p:pic>
      <p:pic>
        <p:nvPicPr>
          <p:cNvPr id="7" name="Picture 6" descr="A person wearing a costume&#10;&#10;Description automatically generated">
            <a:extLst>
              <a:ext uri="{FF2B5EF4-FFF2-40B4-BE49-F238E27FC236}">
                <a16:creationId xmlns:a16="http://schemas.microsoft.com/office/drawing/2014/main" id="{6973E217-374E-4EDF-9F84-A298148B220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7337"/>
          <a:stretch/>
        </p:blipFill>
        <p:spPr>
          <a:xfrm>
            <a:off x="464230" y="3246400"/>
            <a:ext cx="3435156" cy="3611600"/>
          </a:xfrm>
          <a:prstGeom prst="rect">
            <a:avLst/>
          </a:prstGeom>
        </p:spPr>
      </p:pic>
      <p:sp>
        <p:nvSpPr>
          <p:cNvPr id="6" name="Rectangle 5">
            <a:hlinkClick r:id="rId5"/>
            <a:extLst>
              <a:ext uri="{FF2B5EF4-FFF2-40B4-BE49-F238E27FC236}">
                <a16:creationId xmlns:a16="http://schemas.microsoft.com/office/drawing/2014/main" id="{F5978DDB-C26C-4DA8-A664-7EE7133F47FC}"/>
              </a:ext>
            </a:extLst>
          </p:cNvPr>
          <p:cNvSpPr/>
          <p:nvPr/>
        </p:nvSpPr>
        <p:spPr>
          <a:xfrm>
            <a:off x="8537171" y="6317673"/>
            <a:ext cx="606829" cy="5403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830396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450" y="1071897"/>
            <a:ext cx="7277100" cy="3962400"/>
          </a:xfrm>
          <a:prstGeom prst="rect">
            <a:avLst/>
          </a:prstGeom>
        </p:spPr>
      </p:pic>
      <p:pic>
        <p:nvPicPr>
          <p:cNvPr id="7" name="Picture 6" descr="A picture containing calendar&#10;&#10;Description automatically generated">
            <a:extLst>
              <a:ext uri="{FF2B5EF4-FFF2-40B4-BE49-F238E27FC236}">
                <a16:creationId xmlns:a16="http://schemas.microsoft.com/office/drawing/2014/main" id="{655267CC-2253-4160-8F91-1489FE36A8C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06" r="50000"/>
          <a:stretch/>
        </p:blipFill>
        <p:spPr>
          <a:xfrm rot="15012064">
            <a:off x="-413555" y="5147958"/>
            <a:ext cx="2220686" cy="913070"/>
          </a:xfrm>
          <a:prstGeom prst="rect">
            <a:avLst/>
          </a:prstGeom>
        </p:spPr>
      </p:pic>
      <p:pic>
        <p:nvPicPr>
          <p:cNvPr id="9" name="Picture 8" descr="A picture containing calendar&#10;&#10;Description automatically generated">
            <a:extLst>
              <a:ext uri="{FF2B5EF4-FFF2-40B4-BE49-F238E27FC236}">
                <a16:creationId xmlns:a16="http://schemas.microsoft.com/office/drawing/2014/main" id="{215A1110-CE4D-40A0-B044-872581BB2E3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99" b="40815"/>
          <a:stretch/>
        </p:blipFill>
        <p:spPr>
          <a:xfrm rot="19996151">
            <a:off x="7893171" y="-32722"/>
            <a:ext cx="1088572" cy="1702584"/>
          </a:xfrm>
          <a:prstGeom prst="rect">
            <a:avLst/>
          </a:prstGeom>
        </p:spPr>
      </p:pic>
      <p:pic>
        <p:nvPicPr>
          <p:cNvPr id="11" name="Picture 10" descr="A picture containing calendar&#10;&#10;Description automatically generated">
            <a:extLst>
              <a:ext uri="{FF2B5EF4-FFF2-40B4-BE49-F238E27FC236}">
                <a16:creationId xmlns:a16="http://schemas.microsoft.com/office/drawing/2014/main" id="{1C455BA6-9850-4321-9C97-A4CABFB7393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0343" b="99473" l="65589" r="95913">
                        <a14:foregroundMark x1="80989" y1="64427" x2="74810" y2="63241"/>
                        <a14:foregroundMark x1="74810" y1="63241" x2="70627" y2="69565"/>
                        <a14:foregroundMark x1="70627" y1="69565" x2="66350" y2="84453"/>
                        <a14:foregroundMark x1="66350" y1="84453" x2="67776" y2="93017"/>
                        <a14:foregroundMark x1="67776" y1="93017" x2="71673" y2="99473"/>
                        <a14:foregroundMark x1="71673" y1="99473" x2="76996" y2="99473"/>
                        <a14:foregroundMark x1="76996" y1="99473" x2="82795" y2="93676"/>
                        <a14:foregroundMark x1="82795" y1="93676" x2="84981" y2="81159"/>
                        <a14:foregroundMark x1="84981" y1="81159" x2="90019" y2="74572"/>
                        <a14:foregroundMark x1="90304" y1="73254" x2="90304" y2="86298"/>
                        <a14:foregroundMark x1="90304" y1="86298" x2="90304" y2="77866"/>
                        <a14:foregroundMark x1="90304" y1="77866" x2="93536" y2="84585"/>
                        <a14:foregroundMark x1="93536" y1="84585" x2="85932" y2="65086"/>
                        <a14:foregroundMark x1="85932" y1="65086" x2="79373" y2="61397"/>
                        <a14:foregroundMark x1="79373" y1="61397" x2="86502" y2="64954"/>
                        <a14:foregroundMark x1="86502" y1="64954" x2="62548" y2="66008"/>
                        <a14:foregroundMark x1="62548" y1="66008" x2="72909" y2="67589"/>
                        <a14:foregroundMark x1="72909" y1="67589" x2="65684" y2="72596"/>
                        <a14:foregroundMark x1="65684" y1="72596" x2="95913" y2="74967"/>
                        <a14:foregroundMark x1="95913" y1="74967" x2="78802" y2="76153"/>
                        <a14:foregroundMark x1="78802" y1="76153" x2="79563" y2="76153"/>
                        <a14:foregroundMark x1="69011" y1="78129" x2="81369" y2="63505"/>
                        <a14:foregroundMark x1="81369" y1="63505" x2="82034" y2="55599"/>
                        <a14:foregroundMark x1="82034" y1="55599" x2="77567" y2="61265"/>
                        <a14:foregroundMark x1="77567" y1="61265" x2="82890" y2="61660"/>
                        <a14:foregroundMark x1="76521" y1="61397" x2="87262" y2="69038"/>
                        <a14:foregroundMark x1="87262" y1="69038" x2="90114" y2="75494"/>
                        <a14:foregroundMark x1="90114" y1="75494" x2="88688" y2="64295"/>
                        <a14:foregroundMark x1="88688" y1="64295" x2="88688" y2="72332"/>
                        <a14:foregroundMark x1="88688" y1="72332" x2="86027" y2="66008"/>
                        <a14:foregroundMark x1="86027" y1="66008" x2="90494" y2="71805"/>
                        <a14:foregroundMark x1="90494" y1="71805" x2="89068" y2="66403"/>
                        <a14:foregroundMark x1="85361" y1="63373" x2="92586" y2="77866"/>
                        <a14:foregroundMark x1="92586" y1="77866" x2="92586" y2="78129"/>
                        <a14:foregroundMark x1="91540" y1="72859" x2="89068" y2="99209"/>
                        <a14:foregroundMark x1="89068" y1="99209" x2="92205" y2="88801"/>
                        <a14:foregroundMark x1="92205" y1="88801" x2="85932" y2="98682"/>
                        <a14:foregroundMark x1="85932" y1="98682" x2="89449" y2="91041"/>
                        <a14:foregroundMark x1="89449" y1="91041" x2="90779" y2="89723"/>
                        <a14:foregroundMark x1="68251" y1="72991" x2="66635" y2="82477"/>
                        <a14:foregroundMark x1="66635" y1="82477" x2="65589" y2="73781"/>
                        <a14:foregroundMark x1="65589" y1="73781" x2="65589" y2="87352"/>
                        <a14:foregroundMark x1="65589" y1="87352" x2="68821" y2="77339"/>
                        <a14:foregroundMark x1="68821" y1="77339" x2="66825" y2="86693"/>
                        <a14:foregroundMark x1="66825" y1="86693" x2="65684" y2="77207"/>
                        <a14:foregroundMark x1="66065" y1="78129" x2="76996" y2="61133"/>
                        <a14:foregroundMark x1="76996" y1="61133" x2="68061" y2="70224"/>
                        <a14:foregroundMark x1="68061" y1="70224" x2="73859" y2="61660"/>
                        <a14:foregroundMark x1="73859" y1="61660" x2="77471" y2="60343"/>
                        <a14:foregroundMark x1="89163" y1="83794" x2="94487" y2="91041"/>
                        <a14:foregroundMark x1="90970" y1="79183" x2="93631" y2="85112"/>
                        <a14:foregroundMark x1="90589" y1="66403" x2="82224" y2="68511"/>
                        <a14:foregroundMark x1="82224" y1="68511" x2="74335" y2="75362"/>
                        <a14:foregroundMark x1="74335" y1="75362" x2="69392" y2="83663"/>
                        <a14:foregroundMark x1="69392" y1="83663" x2="67490" y2="95652"/>
                        <a14:backgroundMark x1="67110" y1="63373" x2="66540" y2="598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555" t="58085" r="7143"/>
          <a:stretch/>
        </p:blipFill>
        <p:spPr>
          <a:xfrm>
            <a:off x="8085013" y="1479767"/>
            <a:ext cx="904316" cy="1001672"/>
          </a:xfrm>
          <a:prstGeom prst="rect">
            <a:avLst/>
          </a:prstGeom>
        </p:spPr>
      </p:pic>
      <p:pic>
        <p:nvPicPr>
          <p:cNvPr id="19" name="Picture 18" descr="A picture containing calendar&#10;&#10;Description automatically generated">
            <a:extLst>
              <a:ext uri="{FF2B5EF4-FFF2-40B4-BE49-F238E27FC236}">
                <a16:creationId xmlns:a16="http://schemas.microsoft.com/office/drawing/2014/main" id="{3DDF8FDC-9F63-48A5-92FA-178E41E5A06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06" r="50000"/>
          <a:stretch/>
        </p:blipFill>
        <p:spPr>
          <a:xfrm rot="17101127">
            <a:off x="-173854" y="3735344"/>
            <a:ext cx="1497395" cy="615678"/>
          </a:xfrm>
          <a:prstGeom prst="rect">
            <a:avLst/>
          </a:prstGeom>
        </p:spPr>
      </p:pic>
      <p:sp>
        <p:nvSpPr>
          <p:cNvPr id="10" name="Rectangle 9">
            <a:hlinkClick r:id="rId7"/>
            <a:extLst>
              <a:ext uri="{FF2B5EF4-FFF2-40B4-BE49-F238E27FC236}">
                <a16:creationId xmlns:a16="http://schemas.microsoft.com/office/drawing/2014/main" id="{972F3C47-0E45-4C30-85F5-BFCE0D2D2FCB}"/>
              </a:ext>
            </a:extLst>
          </p:cNvPr>
          <p:cNvSpPr/>
          <p:nvPr/>
        </p:nvSpPr>
        <p:spPr>
          <a:xfrm>
            <a:off x="8537171" y="6317673"/>
            <a:ext cx="606829" cy="5403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7618946B-1FDE-4BA1-8732-30B8046F4A3F}"/>
                  </a:ext>
                </a:extLst>
              </p14:cNvPr>
              <p14:cNvContentPartPr/>
              <p14:nvPr/>
            </p14:nvContentPartPr>
            <p14:xfrm>
              <a:off x="1165683" y="3195918"/>
              <a:ext cx="2980440" cy="7524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7618946B-1FDE-4BA1-8732-30B8046F4A3F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11683" y="3087918"/>
                <a:ext cx="3088080" cy="290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CA1B002C-803B-489D-81A5-D71E8D03CF87}"/>
                  </a:ext>
                </a:extLst>
              </p14:cNvPr>
              <p14:cNvContentPartPr/>
              <p14:nvPr/>
            </p14:nvContentPartPr>
            <p14:xfrm>
              <a:off x="1132203" y="3495438"/>
              <a:ext cx="721080" cy="2844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CA1B002C-803B-489D-81A5-D71E8D03CF87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078203" y="3387438"/>
                <a:ext cx="828720" cy="244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7405D0A9-4103-483A-AD50-E1576CFDD5B9}"/>
                  </a:ext>
                </a:extLst>
              </p14:cNvPr>
              <p14:cNvContentPartPr/>
              <p14:nvPr/>
            </p14:nvContentPartPr>
            <p14:xfrm>
              <a:off x="2029683" y="3488958"/>
              <a:ext cx="1815120" cy="5940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7405D0A9-4103-483A-AD50-E1576CFDD5B9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975683" y="3381318"/>
                <a:ext cx="1922760" cy="275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1B080890-A555-4209-B9D1-B820BAA57889}"/>
                  </a:ext>
                </a:extLst>
              </p14:cNvPr>
              <p14:cNvContentPartPr/>
              <p14:nvPr/>
            </p14:nvContentPartPr>
            <p14:xfrm>
              <a:off x="1174323" y="3739518"/>
              <a:ext cx="2556000" cy="6984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1B080890-A555-4209-B9D1-B820BAA57889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120323" y="3631878"/>
                <a:ext cx="2663640" cy="285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E4486AC4-7F5F-4DF6-B38B-4F865D758933}"/>
                  </a:ext>
                </a:extLst>
              </p14:cNvPr>
              <p14:cNvContentPartPr/>
              <p14:nvPr/>
            </p14:nvContentPartPr>
            <p14:xfrm>
              <a:off x="1098723" y="4050918"/>
              <a:ext cx="1163880" cy="1908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E4486AC4-7F5F-4DF6-B38B-4F865D758933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045083" y="3943278"/>
                <a:ext cx="1271520" cy="2347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2451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calendar&#10;&#10;Description automatically generated">
            <a:extLst>
              <a:ext uri="{FF2B5EF4-FFF2-40B4-BE49-F238E27FC236}">
                <a16:creationId xmlns:a16="http://schemas.microsoft.com/office/drawing/2014/main" id="{655267CC-2253-4160-8F91-1489FE36A8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06" r="50000"/>
          <a:stretch/>
        </p:blipFill>
        <p:spPr>
          <a:xfrm rot="15012064">
            <a:off x="-413555" y="5147958"/>
            <a:ext cx="2220686" cy="913070"/>
          </a:xfrm>
          <a:prstGeom prst="rect">
            <a:avLst/>
          </a:prstGeom>
        </p:spPr>
      </p:pic>
      <p:pic>
        <p:nvPicPr>
          <p:cNvPr id="9" name="Picture 8" descr="A picture containing calendar&#10;&#10;Description automatically generated">
            <a:extLst>
              <a:ext uri="{FF2B5EF4-FFF2-40B4-BE49-F238E27FC236}">
                <a16:creationId xmlns:a16="http://schemas.microsoft.com/office/drawing/2014/main" id="{215A1110-CE4D-40A0-B044-872581BB2E3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99" b="40815"/>
          <a:stretch/>
        </p:blipFill>
        <p:spPr>
          <a:xfrm rot="19996151">
            <a:off x="7893171" y="-32722"/>
            <a:ext cx="1088572" cy="1702584"/>
          </a:xfrm>
          <a:prstGeom prst="rect">
            <a:avLst/>
          </a:prstGeom>
        </p:spPr>
      </p:pic>
      <p:pic>
        <p:nvPicPr>
          <p:cNvPr id="11" name="Picture 10" descr="A picture containing calendar&#10;&#10;Description automatically generated">
            <a:extLst>
              <a:ext uri="{FF2B5EF4-FFF2-40B4-BE49-F238E27FC236}">
                <a16:creationId xmlns:a16="http://schemas.microsoft.com/office/drawing/2014/main" id="{1C455BA6-9850-4321-9C97-A4CABFB7393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343" b="99473" l="65589" r="95913">
                        <a14:foregroundMark x1="80989" y1="64427" x2="74810" y2="63241"/>
                        <a14:foregroundMark x1="74810" y1="63241" x2="70627" y2="69565"/>
                        <a14:foregroundMark x1="70627" y1="69565" x2="66350" y2="84453"/>
                        <a14:foregroundMark x1="66350" y1="84453" x2="67776" y2="93017"/>
                        <a14:foregroundMark x1="67776" y1="93017" x2="71673" y2="99473"/>
                        <a14:foregroundMark x1="71673" y1="99473" x2="76996" y2="99473"/>
                        <a14:foregroundMark x1="76996" y1="99473" x2="82795" y2="93676"/>
                        <a14:foregroundMark x1="82795" y1="93676" x2="84981" y2="81159"/>
                        <a14:foregroundMark x1="84981" y1="81159" x2="90019" y2="74572"/>
                        <a14:foregroundMark x1="90304" y1="73254" x2="90304" y2="86298"/>
                        <a14:foregroundMark x1="90304" y1="86298" x2="90304" y2="77866"/>
                        <a14:foregroundMark x1="90304" y1="77866" x2="93536" y2="84585"/>
                        <a14:foregroundMark x1="93536" y1="84585" x2="85932" y2="65086"/>
                        <a14:foregroundMark x1="85932" y1="65086" x2="79373" y2="61397"/>
                        <a14:foregroundMark x1="79373" y1="61397" x2="86502" y2="64954"/>
                        <a14:foregroundMark x1="86502" y1="64954" x2="62548" y2="66008"/>
                        <a14:foregroundMark x1="62548" y1="66008" x2="72909" y2="67589"/>
                        <a14:foregroundMark x1="72909" y1="67589" x2="65684" y2="72596"/>
                        <a14:foregroundMark x1="65684" y1="72596" x2="95913" y2="74967"/>
                        <a14:foregroundMark x1="95913" y1="74967" x2="78802" y2="76153"/>
                        <a14:foregroundMark x1="78802" y1="76153" x2="79563" y2="76153"/>
                        <a14:foregroundMark x1="69011" y1="78129" x2="81369" y2="63505"/>
                        <a14:foregroundMark x1="81369" y1="63505" x2="82034" y2="55599"/>
                        <a14:foregroundMark x1="82034" y1="55599" x2="77567" y2="61265"/>
                        <a14:foregroundMark x1="77567" y1="61265" x2="82890" y2="61660"/>
                        <a14:foregroundMark x1="76521" y1="61397" x2="87262" y2="69038"/>
                        <a14:foregroundMark x1="87262" y1="69038" x2="90114" y2="75494"/>
                        <a14:foregroundMark x1="90114" y1="75494" x2="88688" y2="64295"/>
                        <a14:foregroundMark x1="88688" y1="64295" x2="88688" y2="72332"/>
                        <a14:foregroundMark x1="88688" y1="72332" x2="86027" y2="66008"/>
                        <a14:foregroundMark x1="86027" y1="66008" x2="90494" y2="71805"/>
                        <a14:foregroundMark x1="90494" y1="71805" x2="89068" y2="66403"/>
                        <a14:foregroundMark x1="85361" y1="63373" x2="92586" y2="77866"/>
                        <a14:foregroundMark x1="92586" y1="77866" x2="92586" y2="78129"/>
                        <a14:foregroundMark x1="91540" y1="72859" x2="89068" y2="99209"/>
                        <a14:foregroundMark x1="89068" y1="99209" x2="92205" y2="88801"/>
                        <a14:foregroundMark x1="92205" y1="88801" x2="85932" y2="98682"/>
                        <a14:foregroundMark x1="85932" y1="98682" x2="89449" y2="91041"/>
                        <a14:foregroundMark x1="89449" y1="91041" x2="90779" y2="89723"/>
                        <a14:foregroundMark x1="68251" y1="72991" x2="66635" y2="82477"/>
                        <a14:foregroundMark x1="66635" y1="82477" x2="65589" y2="73781"/>
                        <a14:foregroundMark x1="65589" y1="73781" x2="65589" y2="87352"/>
                        <a14:foregroundMark x1="65589" y1="87352" x2="68821" y2="77339"/>
                        <a14:foregroundMark x1="68821" y1="77339" x2="66825" y2="86693"/>
                        <a14:foregroundMark x1="66825" y1="86693" x2="65684" y2="77207"/>
                        <a14:foregroundMark x1="66065" y1="78129" x2="76996" y2="61133"/>
                        <a14:foregroundMark x1="76996" y1="61133" x2="68061" y2="70224"/>
                        <a14:foregroundMark x1="68061" y1="70224" x2="73859" y2="61660"/>
                        <a14:foregroundMark x1="73859" y1="61660" x2="77471" y2="60343"/>
                        <a14:foregroundMark x1="89163" y1="83794" x2="94487" y2="91041"/>
                        <a14:foregroundMark x1="90970" y1="79183" x2="93631" y2="85112"/>
                        <a14:foregroundMark x1="90589" y1="66403" x2="82224" y2="68511"/>
                        <a14:foregroundMark x1="82224" y1="68511" x2="74335" y2="75362"/>
                        <a14:foregroundMark x1="74335" y1="75362" x2="69392" y2="83663"/>
                        <a14:foregroundMark x1="69392" y1="83663" x2="67490" y2="95652"/>
                        <a14:backgroundMark x1="67110" y1="63373" x2="66540" y2="598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555" t="58085" r="7143"/>
          <a:stretch/>
        </p:blipFill>
        <p:spPr>
          <a:xfrm>
            <a:off x="8085013" y="1479767"/>
            <a:ext cx="904316" cy="1001672"/>
          </a:xfrm>
          <a:prstGeom prst="rect">
            <a:avLst/>
          </a:prstGeom>
        </p:spPr>
      </p:pic>
      <p:pic>
        <p:nvPicPr>
          <p:cNvPr id="19" name="Picture 18" descr="A picture containing calendar&#10;&#10;Description automatically generated">
            <a:extLst>
              <a:ext uri="{FF2B5EF4-FFF2-40B4-BE49-F238E27FC236}">
                <a16:creationId xmlns:a16="http://schemas.microsoft.com/office/drawing/2014/main" id="{3DDF8FDC-9F63-48A5-92FA-178E41E5A06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06" r="50000"/>
          <a:stretch/>
        </p:blipFill>
        <p:spPr>
          <a:xfrm rot="17101127">
            <a:off x="-173854" y="3735344"/>
            <a:ext cx="1497395" cy="615678"/>
          </a:xfrm>
          <a:prstGeom prst="rect">
            <a:avLst/>
          </a:prstGeom>
        </p:spPr>
      </p:pic>
      <p:sp>
        <p:nvSpPr>
          <p:cNvPr id="10" name="Rectangle 9">
            <a:hlinkClick r:id="rId6"/>
            <a:extLst>
              <a:ext uri="{FF2B5EF4-FFF2-40B4-BE49-F238E27FC236}">
                <a16:creationId xmlns:a16="http://schemas.microsoft.com/office/drawing/2014/main" id="{972F3C47-0E45-4C30-85F5-BFCE0D2D2FCB}"/>
              </a:ext>
            </a:extLst>
          </p:cNvPr>
          <p:cNvSpPr/>
          <p:nvPr/>
        </p:nvSpPr>
        <p:spPr>
          <a:xfrm>
            <a:off x="8537171" y="6317673"/>
            <a:ext cx="606829" cy="5403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0701750-4FD5-4DB1-AE83-1ED023F19A5B}"/>
              </a:ext>
            </a:extLst>
          </p:cNvPr>
          <p:cNvSpPr txBox="1"/>
          <p:nvPr/>
        </p:nvSpPr>
        <p:spPr>
          <a:xfrm>
            <a:off x="1582767" y="1041854"/>
            <a:ext cx="6073063" cy="42473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•</a:t>
            </a:r>
            <a:r>
              <a:rPr lang="en-GB" dirty="0">
                <a:highlight>
                  <a:srgbClr val="FFFF00"/>
                </a:highlight>
              </a:rPr>
              <a:t>Much Anglo-Saxon art and jewellery was influenced by people from central Europe, in what is now Germany</a:t>
            </a:r>
            <a:r>
              <a:rPr lang="en-GB" dirty="0"/>
              <a:t>. The 7th and 8th centuries are considered to be the most productive periods for Anglo-Saxon art and design.</a:t>
            </a:r>
          </a:p>
          <a:p>
            <a:endParaRPr lang="en-GB" dirty="0"/>
          </a:p>
          <a:p>
            <a:r>
              <a:rPr lang="en-GB" dirty="0"/>
              <a:t>•</a:t>
            </a:r>
            <a:r>
              <a:rPr lang="en-GB" dirty="0">
                <a:highlight>
                  <a:srgbClr val="FFFF00"/>
                </a:highlight>
              </a:rPr>
              <a:t>Anglo-Saxon jewellery used a lot of gold</a:t>
            </a:r>
            <a:r>
              <a:rPr lang="en-GB" dirty="0"/>
              <a:t> – more for its high cost and status than its appearance. </a:t>
            </a:r>
            <a:r>
              <a:rPr lang="en-GB" dirty="0">
                <a:highlight>
                  <a:srgbClr val="FFFF00"/>
                </a:highlight>
              </a:rPr>
              <a:t>Goldsmiths were highly respected and were given freedom to move around the Anglo-Saxon kingdoms.</a:t>
            </a:r>
          </a:p>
          <a:p>
            <a:endParaRPr lang="en-GB" dirty="0"/>
          </a:p>
          <a:p>
            <a:r>
              <a:rPr lang="en-GB" dirty="0"/>
              <a:t>•</a:t>
            </a:r>
            <a:r>
              <a:rPr lang="en-GB" dirty="0">
                <a:highlight>
                  <a:srgbClr val="FFFF00"/>
                </a:highlight>
              </a:rPr>
              <a:t>Anglo-Saxon jewellery, </a:t>
            </a:r>
            <a:r>
              <a:rPr lang="en-GB" dirty="0"/>
              <a:t>especially metalwork, </a:t>
            </a:r>
            <a:r>
              <a:rPr lang="en-GB" dirty="0">
                <a:highlight>
                  <a:srgbClr val="FFFF00"/>
                </a:highlight>
              </a:rPr>
              <a:t>was admired as far away as Italy.</a:t>
            </a:r>
            <a:r>
              <a:rPr lang="en-GB" dirty="0"/>
              <a:t> Saxon goldsmiths worked on decorations for St. Peter’s church in Rome, although few pieces have survived.</a:t>
            </a:r>
          </a:p>
          <a:p>
            <a:endParaRPr lang="en-GB" dirty="0"/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880A87D-15CF-42C1-B6DB-307308D443BF}"/>
                  </a:ext>
                </a:extLst>
              </p14:cNvPr>
              <p14:cNvContentPartPr/>
              <p14:nvPr/>
            </p14:nvContentPartPr>
            <p14:xfrm>
              <a:off x="2583723" y="1333278"/>
              <a:ext cx="360" cy="36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880A87D-15CF-42C1-B6DB-307308D443BF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529723" y="1225638"/>
                <a:ext cx="108000" cy="216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245E3F96-88AF-4D48-9399-2DC2E5F1FC6C}"/>
                  </a:ext>
                </a:extLst>
              </p14:cNvPr>
              <p14:cNvContentPartPr/>
              <p14:nvPr/>
            </p14:nvContentPartPr>
            <p14:xfrm>
              <a:off x="5981043" y="1191078"/>
              <a:ext cx="1300680" cy="6660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245E3F96-88AF-4D48-9399-2DC2E5F1FC6C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5927043" y="1083078"/>
                <a:ext cx="1408320" cy="282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074F0844-F9D9-420F-A74E-F42B361F63C6}"/>
                  </a:ext>
                </a:extLst>
              </p14:cNvPr>
              <p14:cNvContentPartPr/>
              <p14:nvPr/>
            </p14:nvContentPartPr>
            <p14:xfrm>
              <a:off x="1685883" y="1501398"/>
              <a:ext cx="2708640" cy="9360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074F0844-F9D9-420F-A74E-F42B361F63C6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632243" y="1393758"/>
                <a:ext cx="2816280" cy="30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5F0A5E4D-B537-495F-AEAA-C1508682AE84}"/>
                  </a:ext>
                </a:extLst>
              </p14:cNvPr>
              <p14:cNvContentPartPr/>
              <p14:nvPr/>
            </p14:nvContentPartPr>
            <p14:xfrm>
              <a:off x="1769763" y="2536758"/>
              <a:ext cx="4004640" cy="12168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5F0A5E4D-B537-495F-AEAA-C1508682AE84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1715763" y="2428758"/>
                <a:ext cx="4112280" cy="337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987B43A9-0EA8-4387-99EC-BB601BD8CD25}"/>
                  </a:ext>
                </a:extLst>
              </p14:cNvPr>
              <p14:cNvContentPartPr/>
              <p14:nvPr/>
            </p14:nvContentPartPr>
            <p14:xfrm>
              <a:off x="5964123" y="2834118"/>
              <a:ext cx="1093680" cy="2664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987B43A9-0EA8-4387-99EC-BB601BD8CD25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910123" y="2726118"/>
                <a:ext cx="1201320" cy="242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CB693570-5A0E-45BD-86FD-4B40502F4277}"/>
                  </a:ext>
                </a:extLst>
              </p14:cNvPr>
              <p14:cNvContentPartPr/>
              <p14:nvPr/>
            </p14:nvContentPartPr>
            <p14:xfrm>
              <a:off x="2230923" y="3170718"/>
              <a:ext cx="1610640" cy="1800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CB693570-5A0E-45BD-86FD-4B40502F4277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177283" y="3062718"/>
                <a:ext cx="1718280" cy="233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9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77274249-48FA-42C8-8CD3-564BB95C1048}"/>
                  </a:ext>
                </a:extLst>
              </p14:cNvPr>
              <p14:cNvContentPartPr/>
              <p14:nvPr/>
            </p14:nvContentPartPr>
            <p14:xfrm>
              <a:off x="5033163" y="3128238"/>
              <a:ext cx="1974960" cy="43560"/>
            </p14:xfrm>
          </p:contentPart>
        </mc:Choice>
        <mc:Fallback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77274249-48FA-42C8-8CD3-564BB95C1048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4979523" y="3020238"/>
                <a:ext cx="2082600" cy="259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1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6E094558-B601-428A-83E7-A8DA1878EEBA}"/>
                  </a:ext>
                </a:extLst>
              </p14:cNvPr>
              <p14:cNvContentPartPr/>
              <p14:nvPr/>
            </p14:nvContentPartPr>
            <p14:xfrm>
              <a:off x="1811883" y="3459078"/>
              <a:ext cx="3358080" cy="73080"/>
            </p14:xfrm>
          </p:contentPart>
        </mc:Choice>
        <mc:Fallback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6E094558-B601-428A-83E7-A8DA1878EEBA}"/>
                  </a:ext>
                </a:extLst>
              </p:cNvPr>
              <p:cNvPicPr/>
              <p:nvPr/>
            </p:nvPicPr>
            <p:blipFill>
              <a:blip r:embed="rId22"/>
              <a:stretch>
                <a:fillRect/>
              </a:stretch>
            </p:blipFill>
            <p:spPr>
              <a:xfrm>
                <a:off x="1757883" y="3351438"/>
                <a:ext cx="3465720" cy="2887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3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AE2FF4A3-9497-4D1D-B8FF-C3F4EF7C8565}"/>
                  </a:ext>
                </a:extLst>
              </p14:cNvPr>
              <p14:cNvContentPartPr/>
              <p14:nvPr/>
            </p14:nvContentPartPr>
            <p14:xfrm>
              <a:off x="1786323" y="4025718"/>
              <a:ext cx="2163600" cy="112680"/>
            </p14:xfrm>
          </p:contentPart>
        </mc:Choice>
        <mc:Fallback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AE2FF4A3-9497-4D1D-B8FF-C3F4EF7C8565}"/>
                  </a:ext>
                </a:extLst>
              </p:cNvPr>
              <p:cNvPicPr/>
              <p:nvPr/>
            </p:nvPicPr>
            <p:blipFill>
              <a:blip r:embed="rId24"/>
              <a:stretch>
                <a:fillRect/>
              </a:stretch>
            </p:blipFill>
            <p:spPr>
              <a:xfrm>
                <a:off x="1732683" y="3918078"/>
                <a:ext cx="2271240" cy="328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5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C356DAFB-ACFC-4D1B-BC93-DCD226D99DDA}"/>
                  </a:ext>
                </a:extLst>
              </p14:cNvPr>
              <p14:cNvContentPartPr/>
              <p14:nvPr/>
            </p14:nvContentPartPr>
            <p14:xfrm>
              <a:off x="6417363" y="4016718"/>
              <a:ext cx="497160" cy="18360"/>
            </p14:xfrm>
          </p:contentPart>
        </mc:Choice>
        <mc:Fallback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C356DAFB-ACFC-4D1B-BC93-DCD226D99DDA}"/>
                  </a:ext>
                </a:extLst>
              </p:cNvPr>
              <p:cNvPicPr/>
              <p:nvPr/>
            </p:nvPicPr>
            <p:blipFill>
              <a:blip r:embed="rId26"/>
              <a:stretch>
                <a:fillRect/>
              </a:stretch>
            </p:blipFill>
            <p:spPr>
              <a:xfrm>
                <a:off x="6363363" y="3909078"/>
                <a:ext cx="604800" cy="23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7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9B83AA9B-3707-453A-8C94-2BD00B4EA927}"/>
                  </a:ext>
                </a:extLst>
              </p14:cNvPr>
              <p14:cNvContentPartPr/>
              <p14:nvPr/>
            </p14:nvContentPartPr>
            <p14:xfrm>
              <a:off x="1685883" y="4261878"/>
              <a:ext cx="2937600" cy="92880"/>
            </p14:xfrm>
          </p:contentPart>
        </mc:Choice>
        <mc:Fallback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9B83AA9B-3707-453A-8C94-2BD00B4EA927}"/>
                  </a:ext>
                </a:extLst>
              </p:cNvPr>
              <p:cNvPicPr/>
              <p:nvPr/>
            </p:nvPicPr>
            <p:blipFill>
              <a:blip r:embed="rId28"/>
              <a:stretch>
                <a:fillRect/>
              </a:stretch>
            </p:blipFill>
            <p:spPr>
              <a:xfrm>
                <a:off x="1632243" y="4154238"/>
                <a:ext cx="3045240" cy="30852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011450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calendar&#10;&#10;Description automatically generated">
            <a:extLst>
              <a:ext uri="{FF2B5EF4-FFF2-40B4-BE49-F238E27FC236}">
                <a16:creationId xmlns:a16="http://schemas.microsoft.com/office/drawing/2014/main" id="{655267CC-2253-4160-8F91-1489FE36A8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06" r="50000"/>
          <a:stretch/>
        </p:blipFill>
        <p:spPr>
          <a:xfrm rot="15012064">
            <a:off x="-413555" y="5147958"/>
            <a:ext cx="2220686" cy="913070"/>
          </a:xfrm>
          <a:prstGeom prst="rect">
            <a:avLst/>
          </a:prstGeom>
        </p:spPr>
      </p:pic>
      <p:pic>
        <p:nvPicPr>
          <p:cNvPr id="9" name="Picture 8" descr="A picture containing calendar&#10;&#10;Description automatically generated">
            <a:extLst>
              <a:ext uri="{FF2B5EF4-FFF2-40B4-BE49-F238E27FC236}">
                <a16:creationId xmlns:a16="http://schemas.microsoft.com/office/drawing/2014/main" id="{215A1110-CE4D-40A0-B044-872581BB2E3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99" b="40815"/>
          <a:stretch/>
        </p:blipFill>
        <p:spPr>
          <a:xfrm rot="19996151">
            <a:off x="7893171" y="-32722"/>
            <a:ext cx="1088572" cy="1702584"/>
          </a:xfrm>
          <a:prstGeom prst="rect">
            <a:avLst/>
          </a:prstGeom>
        </p:spPr>
      </p:pic>
      <p:pic>
        <p:nvPicPr>
          <p:cNvPr id="19" name="Picture 18" descr="A picture containing calendar&#10;&#10;Description automatically generated">
            <a:extLst>
              <a:ext uri="{FF2B5EF4-FFF2-40B4-BE49-F238E27FC236}">
                <a16:creationId xmlns:a16="http://schemas.microsoft.com/office/drawing/2014/main" id="{3DDF8FDC-9F63-48A5-92FA-178E41E5A06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06" r="50000"/>
          <a:stretch/>
        </p:blipFill>
        <p:spPr>
          <a:xfrm rot="17101127">
            <a:off x="-173854" y="3735344"/>
            <a:ext cx="1497395" cy="615678"/>
          </a:xfrm>
          <a:prstGeom prst="rect">
            <a:avLst/>
          </a:prstGeom>
        </p:spPr>
      </p:pic>
      <p:sp>
        <p:nvSpPr>
          <p:cNvPr id="10" name="Rectangle 9">
            <a:hlinkClick r:id="rId4"/>
            <a:extLst>
              <a:ext uri="{FF2B5EF4-FFF2-40B4-BE49-F238E27FC236}">
                <a16:creationId xmlns:a16="http://schemas.microsoft.com/office/drawing/2014/main" id="{972F3C47-0E45-4C30-85F5-BFCE0D2D2FCB}"/>
              </a:ext>
            </a:extLst>
          </p:cNvPr>
          <p:cNvSpPr/>
          <p:nvPr/>
        </p:nvSpPr>
        <p:spPr>
          <a:xfrm>
            <a:off x="8537171" y="6317673"/>
            <a:ext cx="606829" cy="5403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6181" y="134224"/>
            <a:ext cx="8873409" cy="4768864"/>
          </a:xfrm>
          <a:prstGeom prst="rect">
            <a:avLst/>
          </a:prstGeom>
        </p:spPr>
      </p:pic>
      <p:pic>
        <p:nvPicPr>
          <p:cNvPr id="11" name="Picture 10" descr="A picture containing calendar&#10;&#10;Description automatically generated">
            <a:extLst>
              <a:ext uri="{FF2B5EF4-FFF2-40B4-BE49-F238E27FC236}">
                <a16:creationId xmlns:a16="http://schemas.microsoft.com/office/drawing/2014/main" id="{1C455BA6-9850-4321-9C97-A4CABFB7393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0343" b="99473" l="65589" r="95913">
                        <a14:foregroundMark x1="80989" y1="64427" x2="74810" y2="63241"/>
                        <a14:foregroundMark x1="74810" y1="63241" x2="70627" y2="69565"/>
                        <a14:foregroundMark x1="70627" y1="69565" x2="66350" y2="84453"/>
                        <a14:foregroundMark x1="66350" y1="84453" x2="67776" y2="93017"/>
                        <a14:foregroundMark x1="67776" y1="93017" x2="71673" y2="99473"/>
                        <a14:foregroundMark x1="71673" y1="99473" x2="76996" y2="99473"/>
                        <a14:foregroundMark x1="76996" y1="99473" x2="82795" y2="93676"/>
                        <a14:foregroundMark x1="82795" y1="93676" x2="84981" y2="81159"/>
                        <a14:foregroundMark x1="84981" y1="81159" x2="90019" y2="74572"/>
                        <a14:foregroundMark x1="90304" y1="73254" x2="90304" y2="86298"/>
                        <a14:foregroundMark x1="90304" y1="86298" x2="90304" y2="77866"/>
                        <a14:foregroundMark x1="90304" y1="77866" x2="93536" y2="84585"/>
                        <a14:foregroundMark x1="93536" y1="84585" x2="85932" y2="65086"/>
                        <a14:foregroundMark x1="85932" y1="65086" x2="79373" y2="61397"/>
                        <a14:foregroundMark x1="79373" y1="61397" x2="86502" y2="64954"/>
                        <a14:foregroundMark x1="86502" y1="64954" x2="62548" y2="66008"/>
                        <a14:foregroundMark x1="62548" y1="66008" x2="72909" y2="67589"/>
                        <a14:foregroundMark x1="72909" y1="67589" x2="65684" y2="72596"/>
                        <a14:foregroundMark x1="65684" y1="72596" x2="95913" y2="74967"/>
                        <a14:foregroundMark x1="95913" y1="74967" x2="78802" y2="76153"/>
                        <a14:foregroundMark x1="78802" y1="76153" x2="79563" y2="76153"/>
                        <a14:foregroundMark x1="69011" y1="78129" x2="81369" y2="63505"/>
                        <a14:foregroundMark x1="81369" y1="63505" x2="82034" y2="55599"/>
                        <a14:foregroundMark x1="82034" y1="55599" x2="77567" y2="61265"/>
                        <a14:foregroundMark x1="77567" y1="61265" x2="82890" y2="61660"/>
                        <a14:foregroundMark x1="76521" y1="61397" x2="87262" y2="69038"/>
                        <a14:foregroundMark x1="87262" y1="69038" x2="90114" y2="75494"/>
                        <a14:foregroundMark x1="90114" y1="75494" x2="88688" y2="64295"/>
                        <a14:foregroundMark x1="88688" y1="64295" x2="88688" y2="72332"/>
                        <a14:foregroundMark x1="88688" y1="72332" x2="86027" y2="66008"/>
                        <a14:foregroundMark x1="86027" y1="66008" x2="90494" y2="71805"/>
                        <a14:foregroundMark x1="90494" y1="71805" x2="89068" y2="66403"/>
                        <a14:foregroundMark x1="85361" y1="63373" x2="92586" y2="77866"/>
                        <a14:foregroundMark x1="92586" y1="77866" x2="92586" y2="78129"/>
                        <a14:foregroundMark x1="91540" y1="72859" x2="89068" y2="99209"/>
                        <a14:foregroundMark x1="89068" y1="99209" x2="92205" y2="88801"/>
                        <a14:foregroundMark x1="92205" y1="88801" x2="85932" y2="98682"/>
                        <a14:foregroundMark x1="85932" y1="98682" x2="89449" y2="91041"/>
                        <a14:foregroundMark x1="89449" y1="91041" x2="90779" y2="89723"/>
                        <a14:foregroundMark x1="68251" y1="72991" x2="66635" y2="82477"/>
                        <a14:foregroundMark x1="66635" y1="82477" x2="65589" y2="73781"/>
                        <a14:foregroundMark x1="65589" y1="73781" x2="65589" y2="87352"/>
                        <a14:foregroundMark x1="65589" y1="87352" x2="68821" y2="77339"/>
                        <a14:foregroundMark x1="68821" y1="77339" x2="66825" y2="86693"/>
                        <a14:foregroundMark x1="66825" y1="86693" x2="65684" y2="77207"/>
                        <a14:foregroundMark x1="66065" y1="78129" x2="76996" y2="61133"/>
                        <a14:foregroundMark x1="76996" y1="61133" x2="68061" y2="70224"/>
                        <a14:foregroundMark x1="68061" y1="70224" x2="73859" y2="61660"/>
                        <a14:foregroundMark x1="73859" y1="61660" x2="77471" y2="60343"/>
                        <a14:foregroundMark x1="89163" y1="83794" x2="94487" y2="91041"/>
                        <a14:foregroundMark x1="90970" y1="79183" x2="93631" y2="85112"/>
                        <a14:foregroundMark x1="90589" y1="66403" x2="82224" y2="68511"/>
                        <a14:foregroundMark x1="82224" y1="68511" x2="74335" y2="75362"/>
                        <a14:foregroundMark x1="74335" y1="75362" x2="69392" y2="83663"/>
                        <a14:foregroundMark x1="69392" y1="83663" x2="67490" y2="95652"/>
                        <a14:backgroundMark x1="67110" y1="63373" x2="66540" y2="598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555" t="58085" r="7143"/>
          <a:stretch/>
        </p:blipFill>
        <p:spPr>
          <a:xfrm>
            <a:off x="8085013" y="1479767"/>
            <a:ext cx="904316" cy="1001672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1526F487-ABDB-4D91-BBD0-9950E22A37BE}"/>
                  </a:ext>
                </a:extLst>
              </p14:cNvPr>
              <p14:cNvContentPartPr/>
              <p14:nvPr/>
            </p14:nvContentPartPr>
            <p14:xfrm>
              <a:off x="1643763" y="1315638"/>
              <a:ext cx="1744920" cy="6084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1526F487-ABDB-4D91-BBD0-9950E22A37BE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590123" y="1207998"/>
                <a:ext cx="1852560" cy="276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0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5E677DAD-526C-457E-9AE4-F6F675C3916C}"/>
                  </a:ext>
                </a:extLst>
              </p14:cNvPr>
              <p14:cNvContentPartPr/>
              <p14:nvPr/>
            </p14:nvContentPartPr>
            <p14:xfrm>
              <a:off x="3389043" y="1348398"/>
              <a:ext cx="645120" cy="2772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5E677DAD-526C-457E-9AE4-F6F675C3916C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3335043" y="1240398"/>
                <a:ext cx="752760" cy="2433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2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92633B3A-4EB5-47C4-8D89-D6AEA91A9E7E}"/>
                  </a:ext>
                </a:extLst>
              </p14:cNvPr>
              <p14:cNvContentPartPr/>
              <p14:nvPr/>
            </p14:nvContentPartPr>
            <p14:xfrm>
              <a:off x="1224363" y="1567998"/>
              <a:ext cx="2239920" cy="8460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92633B3A-4EB5-47C4-8D89-D6AEA91A9E7E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1170363" y="1459998"/>
                <a:ext cx="2347560" cy="300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4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0442989C-5F72-47CB-89CD-FF800E17303B}"/>
                  </a:ext>
                </a:extLst>
              </p14:cNvPr>
              <p14:cNvContentPartPr/>
              <p14:nvPr/>
            </p14:nvContentPartPr>
            <p14:xfrm>
              <a:off x="1316883" y="1770678"/>
              <a:ext cx="2729160" cy="9180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0442989C-5F72-47CB-89CD-FF800E17303B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1263243" y="1662678"/>
                <a:ext cx="2836800" cy="307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6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75E00FC6-B844-4C6A-9375-FEA060DA8E8D}"/>
                  </a:ext>
                </a:extLst>
              </p14:cNvPr>
              <p14:cNvContentPartPr/>
              <p14:nvPr/>
            </p14:nvContentPartPr>
            <p14:xfrm>
              <a:off x="1333443" y="1987398"/>
              <a:ext cx="1259280" cy="5112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75E00FC6-B844-4C6A-9375-FEA060DA8E8D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1279443" y="1879758"/>
                <a:ext cx="1366920" cy="266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8">
            <p14:nvContentPartPr>
              <p14:cNvPr id="12" name="Ink 11">
                <a:extLst>
                  <a:ext uri="{FF2B5EF4-FFF2-40B4-BE49-F238E27FC236}">
                    <a16:creationId xmlns:a16="http://schemas.microsoft.com/office/drawing/2014/main" id="{5CC73FD7-4E8D-47C0-A1BC-0E2DE1CF467F}"/>
                  </a:ext>
                </a:extLst>
              </p14:cNvPr>
              <p14:cNvContentPartPr/>
              <p14:nvPr/>
            </p14:nvContentPartPr>
            <p14:xfrm>
              <a:off x="2734563" y="1944918"/>
              <a:ext cx="947520" cy="93600"/>
            </p14:xfrm>
          </p:contentPart>
        </mc:Choice>
        <mc:Fallback>
          <p:pic>
            <p:nvPicPr>
              <p:cNvPr id="12" name="Ink 11">
                <a:extLst>
                  <a:ext uri="{FF2B5EF4-FFF2-40B4-BE49-F238E27FC236}">
                    <a16:creationId xmlns:a16="http://schemas.microsoft.com/office/drawing/2014/main" id="{5CC73FD7-4E8D-47C0-A1BC-0E2DE1CF467F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2680563" y="1837278"/>
                <a:ext cx="1055160" cy="3092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0">
            <p14:nvContentPartPr>
              <p14:cNvPr id="13" name="Ink 12">
                <a:extLst>
                  <a:ext uri="{FF2B5EF4-FFF2-40B4-BE49-F238E27FC236}">
                    <a16:creationId xmlns:a16="http://schemas.microsoft.com/office/drawing/2014/main" id="{B0D2D029-789D-4416-A20F-222C02364EC9}"/>
                  </a:ext>
                </a:extLst>
              </p14:cNvPr>
              <p14:cNvContentPartPr/>
              <p14:nvPr/>
            </p14:nvContentPartPr>
            <p14:xfrm>
              <a:off x="1744563" y="2221758"/>
              <a:ext cx="2495160" cy="101520"/>
            </p14:xfrm>
          </p:contentPart>
        </mc:Choice>
        <mc:Fallback>
          <p:pic>
            <p:nvPicPr>
              <p:cNvPr id="13" name="Ink 12">
                <a:extLst>
                  <a:ext uri="{FF2B5EF4-FFF2-40B4-BE49-F238E27FC236}">
                    <a16:creationId xmlns:a16="http://schemas.microsoft.com/office/drawing/2014/main" id="{B0D2D029-789D-4416-A20F-222C02364EC9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1690923" y="2114118"/>
                <a:ext cx="2602800" cy="317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2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D61E80CF-339B-491D-A0D9-9EE08F4BB350}"/>
                  </a:ext>
                </a:extLst>
              </p14:cNvPr>
              <p14:cNvContentPartPr/>
              <p14:nvPr/>
            </p14:nvContentPartPr>
            <p14:xfrm>
              <a:off x="1249563" y="2498238"/>
              <a:ext cx="963720" cy="35280"/>
            </p14:xfrm>
          </p:contentPart>
        </mc:Choice>
        <mc:Fallback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D61E80CF-339B-491D-A0D9-9EE08F4BB350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1195923" y="2390238"/>
                <a:ext cx="1071360" cy="2509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4">
            <p14:nvContentPartPr>
              <p14:cNvPr id="15" name="Ink 14">
                <a:extLst>
                  <a:ext uri="{FF2B5EF4-FFF2-40B4-BE49-F238E27FC236}">
                    <a16:creationId xmlns:a16="http://schemas.microsoft.com/office/drawing/2014/main" id="{239ED8C3-1D0B-4257-BEC2-B8409662502A}"/>
                  </a:ext>
                </a:extLst>
              </p14:cNvPr>
              <p14:cNvContentPartPr/>
              <p14:nvPr/>
            </p14:nvContentPartPr>
            <p14:xfrm>
              <a:off x="2566803" y="2449278"/>
              <a:ext cx="729360" cy="34920"/>
            </p14:xfrm>
          </p:contentPart>
        </mc:Choice>
        <mc:Fallback>
          <p:pic>
            <p:nvPicPr>
              <p:cNvPr id="15" name="Ink 14">
                <a:extLst>
                  <a:ext uri="{FF2B5EF4-FFF2-40B4-BE49-F238E27FC236}">
                    <a16:creationId xmlns:a16="http://schemas.microsoft.com/office/drawing/2014/main" id="{239ED8C3-1D0B-4257-BEC2-B8409662502A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2512803" y="2341278"/>
                <a:ext cx="837000" cy="2505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6">
            <p14:nvContentPartPr>
              <p14:cNvPr id="16" name="Ink 15">
                <a:extLst>
                  <a:ext uri="{FF2B5EF4-FFF2-40B4-BE49-F238E27FC236}">
                    <a16:creationId xmlns:a16="http://schemas.microsoft.com/office/drawing/2014/main" id="{95F91ECC-D0BC-4A47-8D69-049F32DD4585}"/>
                  </a:ext>
                </a:extLst>
              </p14:cNvPr>
              <p14:cNvContentPartPr/>
              <p14:nvPr/>
            </p14:nvContentPartPr>
            <p14:xfrm>
              <a:off x="1719723" y="2674638"/>
              <a:ext cx="1533600" cy="77040"/>
            </p14:xfrm>
          </p:contentPart>
        </mc:Choice>
        <mc:Fallback>
          <p:pic>
            <p:nvPicPr>
              <p:cNvPr id="16" name="Ink 15">
                <a:extLst>
                  <a:ext uri="{FF2B5EF4-FFF2-40B4-BE49-F238E27FC236}">
                    <a16:creationId xmlns:a16="http://schemas.microsoft.com/office/drawing/2014/main" id="{95F91ECC-D0BC-4A47-8D69-049F32DD4585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1665723" y="2566638"/>
                <a:ext cx="1641240" cy="292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28">
            <p14:nvContentPartPr>
              <p14:cNvPr id="17" name="Ink 16">
                <a:extLst>
                  <a:ext uri="{FF2B5EF4-FFF2-40B4-BE49-F238E27FC236}">
                    <a16:creationId xmlns:a16="http://schemas.microsoft.com/office/drawing/2014/main" id="{F4D39EC5-0BCA-4F24-BC9C-5984B9357F02}"/>
                  </a:ext>
                </a:extLst>
              </p14:cNvPr>
              <p14:cNvContentPartPr/>
              <p14:nvPr/>
            </p14:nvContentPartPr>
            <p14:xfrm>
              <a:off x="1299963" y="3664998"/>
              <a:ext cx="387000" cy="44640"/>
            </p14:xfrm>
          </p:contentPart>
        </mc:Choice>
        <mc:Fallback>
          <p:pic>
            <p:nvPicPr>
              <p:cNvPr id="17" name="Ink 16">
                <a:extLst>
                  <a:ext uri="{FF2B5EF4-FFF2-40B4-BE49-F238E27FC236}">
                    <a16:creationId xmlns:a16="http://schemas.microsoft.com/office/drawing/2014/main" id="{F4D39EC5-0BCA-4F24-BC9C-5984B9357F02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1246323" y="3556998"/>
                <a:ext cx="494640" cy="26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0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AA3BFBFC-3C41-423C-8AE0-7D4D1AAE602E}"/>
                  </a:ext>
                </a:extLst>
              </p14:cNvPr>
              <p14:cNvContentPartPr/>
              <p14:nvPr/>
            </p14:nvContentPartPr>
            <p14:xfrm>
              <a:off x="2382123" y="3649878"/>
              <a:ext cx="1745640" cy="85680"/>
            </p14:xfrm>
          </p:contentPart>
        </mc:Choice>
        <mc:Fallback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AA3BFBFC-3C41-423C-8AE0-7D4D1AAE602E}"/>
                  </a:ext>
                </a:extLst>
              </p:cNvPr>
              <p:cNvPicPr/>
              <p:nvPr/>
            </p:nvPicPr>
            <p:blipFill>
              <a:blip r:embed="rId31"/>
              <a:stretch>
                <a:fillRect/>
              </a:stretch>
            </p:blipFill>
            <p:spPr>
              <a:xfrm>
                <a:off x="2328483" y="3541878"/>
                <a:ext cx="1853280" cy="3013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32">
            <p14:nvContentPartPr>
              <p14:cNvPr id="20" name="Ink 19">
                <a:extLst>
                  <a:ext uri="{FF2B5EF4-FFF2-40B4-BE49-F238E27FC236}">
                    <a16:creationId xmlns:a16="http://schemas.microsoft.com/office/drawing/2014/main" id="{B30F9E13-D664-497E-B55D-049593A2EC2B}"/>
                  </a:ext>
                </a:extLst>
              </p14:cNvPr>
              <p14:cNvContentPartPr/>
              <p14:nvPr/>
            </p14:nvContentPartPr>
            <p14:xfrm>
              <a:off x="1316883" y="3859038"/>
              <a:ext cx="2441880" cy="117000"/>
            </p14:xfrm>
          </p:contentPart>
        </mc:Choice>
        <mc:Fallback>
          <p:pic>
            <p:nvPicPr>
              <p:cNvPr id="20" name="Ink 19">
                <a:extLst>
                  <a:ext uri="{FF2B5EF4-FFF2-40B4-BE49-F238E27FC236}">
                    <a16:creationId xmlns:a16="http://schemas.microsoft.com/office/drawing/2014/main" id="{B30F9E13-D664-497E-B55D-049593A2EC2B}"/>
                  </a:ext>
                </a:extLst>
              </p:cNvPr>
              <p:cNvPicPr/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1263243" y="3751038"/>
                <a:ext cx="2549520" cy="3326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3456236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calendar&#10;&#10;Description automatically generated">
            <a:extLst>
              <a:ext uri="{FF2B5EF4-FFF2-40B4-BE49-F238E27FC236}">
                <a16:creationId xmlns:a16="http://schemas.microsoft.com/office/drawing/2014/main" id="{655267CC-2253-4160-8F91-1489FE36A8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06" r="50000"/>
          <a:stretch/>
        </p:blipFill>
        <p:spPr>
          <a:xfrm rot="15012064">
            <a:off x="-413555" y="5147958"/>
            <a:ext cx="2220686" cy="913070"/>
          </a:xfrm>
          <a:prstGeom prst="rect">
            <a:avLst/>
          </a:prstGeom>
        </p:spPr>
      </p:pic>
      <p:pic>
        <p:nvPicPr>
          <p:cNvPr id="9" name="Picture 8" descr="A picture containing calendar&#10;&#10;Description automatically generated">
            <a:extLst>
              <a:ext uri="{FF2B5EF4-FFF2-40B4-BE49-F238E27FC236}">
                <a16:creationId xmlns:a16="http://schemas.microsoft.com/office/drawing/2014/main" id="{215A1110-CE4D-40A0-B044-872581BB2E3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99" b="40815"/>
          <a:stretch/>
        </p:blipFill>
        <p:spPr>
          <a:xfrm rot="19996151">
            <a:off x="7893171" y="-32722"/>
            <a:ext cx="1088572" cy="1702584"/>
          </a:xfrm>
          <a:prstGeom prst="rect">
            <a:avLst/>
          </a:prstGeom>
        </p:spPr>
      </p:pic>
      <p:pic>
        <p:nvPicPr>
          <p:cNvPr id="11" name="Picture 10" descr="A picture containing calendar&#10;&#10;Description automatically generated">
            <a:extLst>
              <a:ext uri="{FF2B5EF4-FFF2-40B4-BE49-F238E27FC236}">
                <a16:creationId xmlns:a16="http://schemas.microsoft.com/office/drawing/2014/main" id="{1C455BA6-9850-4321-9C97-A4CABFB7393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343" b="99473" l="65589" r="95913">
                        <a14:foregroundMark x1="80989" y1="64427" x2="74810" y2="63241"/>
                        <a14:foregroundMark x1="74810" y1="63241" x2="70627" y2="69565"/>
                        <a14:foregroundMark x1="70627" y1="69565" x2="66350" y2="84453"/>
                        <a14:foregroundMark x1="66350" y1="84453" x2="67776" y2="93017"/>
                        <a14:foregroundMark x1="67776" y1="93017" x2="71673" y2="99473"/>
                        <a14:foregroundMark x1="71673" y1="99473" x2="76996" y2="99473"/>
                        <a14:foregroundMark x1="76996" y1="99473" x2="82795" y2="93676"/>
                        <a14:foregroundMark x1="82795" y1="93676" x2="84981" y2="81159"/>
                        <a14:foregroundMark x1="84981" y1="81159" x2="90019" y2="74572"/>
                        <a14:foregroundMark x1="90304" y1="73254" x2="90304" y2="86298"/>
                        <a14:foregroundMark x1="90304" y1="86298" x2="90304" y2="77866"/>
                        <a14:foregroundMark x1="90304" y1="77866" x2="93536" y2="84585"/>
                        <a14:foregroundMark x1="93536" y1="84585" x2="85932" y2="65086"/>
                        <a14:foregroundMark x1="85932" y1="65086" x2="79373" y2="61397"/>
                        <a14:foregroundMark x1="79373" y1="61397" x2="86502" y2="64954"/>
                        <a14:foregroundMark x1="86502" y1="64954" x2="62548" y2="66008"/>
                        <a14:foregroundMark x1="62548" y1="66008" x2="72909" y2="67589"/>
                        <a14:foregroundMark x1="72909" y1="67589" x2="65684" y2="72596"/>
                        <a14:foregroundMark x1="65684" y1="72596" x2="95913" y2="74967"/>
                        <a14:foregroundMark x1="95913" y1="74967" x2="78802" y2="76153"/>
                        <a14:foregroundMark x1="78802" y1="76153" x2="79563" y2="76153"/>
                        <a14:foregroundMark x1="69011" y1="78129" x2="81369" y2="63505"/>
                        <a14:foregroundMark x1="81369" y1="63505" x2="82034" y2="55599"/>
                        <a14:foregroundMark x1="82034" y1="55599" x2="77567" y2="61265"/>
                        <a14:foregroundMark x1="77567" y1="61265" x2="82890" y2="61660"/>
                        <a14:foregroundMark x1="76521" y1="61397" x2="87262" y2="69038"/>
                        <a14:foregroundMark x1="87262" y1="69038" x2="90114" y2="75494"/>
                        <a14:foregroundMark x1="90114" y1="75494" x2="88688" y2="64295"/>
                        <a14:foregroundMark x1="88688" y1="64295" x2="88688" y2="72332"/>
                        <a14:foregroundMark x1="88688" y1="72332" x2="86027" y2="66008"/>
                        <a14:foregroundMark x1="86027" y1="66008" x2="90494" y2="71805"/>
                        <a14:foregroundMark x1="90494" y1="71805" x2="89068" y2="66403"/>
                        <a14:foregroundMark x1="85361" y1="63373" x2="92586" y2="77866"/>
                        <a14:foregroundMark x1="92586" y1="77866" x2="92586" y2="78129"/>
                        <a14:foregroundMark x1="91540" y1="72859" x2="89068" y2="99209"/>
                        <a14:foregroundMark x1="89068" y1="99209" x2="92205" y2="88801"/>
                        <a14:foregroundMark x1="92205" y1="88801" x2="85932" y2="98682"/>
                        <a14:foregroundMark x1="85932" y1="98682" x2="89449" y2="91041"/>
                        <a14:foregroundMark x1="89449" y1="91041" x2="90779" y2="89723"/>
                        <a14:foregroundMark x1="68251" y1="72991" x2="66635" y2="82477"/>
                        <a14:foregroundMark x1="66635" y1="82477" x2="65589" y2="73781"/>
                        <a14:foregroundMark x1="65589" y1="73781" x2="65589" y2="87352"/>
                        <a14:foregroundMark x1="65589" y1="87352" x2="68821" y2="77339"/>
                        <a14:foregroundMark x1="68821" y1="77339" x2="66825" y2="86693"/>
                        <a14:foregroundMark x1="66825" y1="86693" x2="65684" y2="77207"/>
                        <a14:foregroundMark x1="66065" y1="78129" x2="76996" y2="61133"/>
                        <a14:foregroundMark x1="76996" y1="61133" x2="68061" y2="70224"/>
                        <a14:foregroundMark x1="68061" y1="70224" x2="73859" y2="61660"/>
                        <a14:foregroundMark x1="73859" y1="61660" x2="77471" y2="60343"/>
                        <a14:foregroundMark x1="89163" y1="83794" x2="94487" y2="91041"/>
                        <a14:foregroundMark x1="90970" y1="79183" x2="93631" y2="85112"/>
                        <a14:foregroundMark x1="90589" y1="66403" x2="82224" y2="68511"/>
                        <a14:foregroundMark x1="82224" y1="68511" x2="74335" y2="75362"/>
                        <a14:foregroundMark x1="74335" y1="75362" x2="69392" y2="83663"/>
                        <a14:foregroundMark x1="69392" y1="83663" x2="67490" y2="95652"/>
                        <a14:backgroundMark x1="67110" y1="63373" x2="66540" y2="598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555" t="58085" r="7143"/>
          <a:stretch/>
        </p:blipFill>
        <p:spPr>
          <a:xfrm>
            <a:off x="8085013" y="1479767"/>
            <a:ext cx="904316" cy="1001672"/>
          </a:xfrm>
          <a:prstGeom prst="rect">
            <a:avLst/>
          </a:prstGeom>
        </p:spPr>
      </p:pic>
      <p:pic>
        <p:nvPicPr>
          <p:cNvPr id="19" name="Picture 18" descr="A picture containing calendar&#10;&#10;Description automatically generated">
            <a:extLst>
              <a:ext uri="{FF2B5EF4-FFF2-40B4-BE49-F238E27FC236}">
                <a16:creationId xmlns:a16="http://schemas.microsoft.com/office/drawing/2014/main" id="{3DDF8FDC-9F63-48A5-92FA-178E41E5A06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06" r="50000"/>
          <a:stretch/>
        </p:blipFill>
        <p:spPr>
          <a:xfrm rot="17101127">
            <a:off x="-173854" y="3735344"/>
            <a:ext cx="1497395" cy="615678"/>
          </a:xfrm>
          <a:prstGeom prst="rect">
            <a:avLst/>
          </a:prstGeom>
        </p:spPr>
      </p:pic>
      <p:sp>
        <p:nvSpPr>
          <p:cNvPr id="10" name="Rectangle 9">
            <a:hlinkClick r:id="rId6"/>
            <a:extLst>
              <a:ext uri="{FF2B5EF4-FFF2-40B4-BE49-F238E27FC236}">
                <a16:creationId xmlns:a16="http://schemas.microsoft.com/office/drawing/2014/main" id="{972F3C47-0E45-4C30-85F5-BFCE0D2D2FCB}"/>
              </a:ext>
            </a:extLst>
          </p:cNvPr>
          <p:cNvSpPr/>
          <p:nvPr/>
        </p:nvSpPr>
        <p:spPr>
          <a:xfrm>
            <a:off x="8537171" y="6317673"/>
            <a:ext cx="606829" cy="5403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A24076D-A543-4959-B10A-1DFE17C71EAA}"/>
              </a:ext>
            </a:extLst>
          </p:cNvPr>
          <p:cNvSpPr txBox="1"/>
          <p:nvPr/>
        </p:nvSpPr>
        <p:spPr>
          <a:xfrm>
            <a:off x="1780954" y="875760"/>
            <a:ext cx="5582092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>
                <a:highlight>
                  <a:srgbClr val="FFFF00"/>
                </a:highlight>
              </a:rPr>
              <a:t>Both men and women liked to wear jewellery in Anglo-Saxon times. Necklaces and bracelets were made from glass beads, amber and amethyst, and women fastened their clothing with brooches.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 Anglo-Saxon women also wore pieces of jewellery hanging from their waist. These were thought to indicate their role as the head of the household and probably had no practical purpose.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Some jewellers and goldsmiths became well known for their skill. </a:t>
            </a:r>
            <a:r>
              <a:rPr lang="en-GB" dirty="0" err="1"/>
              <a:t>Spearhafoc</a:t>
            </a:r>
            <a:r>
              <a:rPr lang="en-GB" dirty="0"/>
              <a:t> was appointed Bishop of London, while </a:t>
            </a:r>
            <a:r>
              <a:rPr lang="en-GB" dirty="0" err="1"/>
              <a:t>Mannig</a:t>
            </a:r>
            <a:r>
              <a:rPr lang="en-GB" dirty="0"/>
              <a:t> was said to have miraculously healed a wound in a worker’s hand.</a:t>
            </a:r>
          </a:p>
        </p:txBody>
      </p:sp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0D89306-B577-44ED-B07A-5CB0183AB158}"/>
                  </a:ext>
                </a:extLst>
              </p14:cNvPr>
              <p14:cNvContentPartPr/>
              <p14:nvPr/>
            </p14:nvContentPartPr>
            <p14:xfrm>
              <a:off x="2734563" y="1056078"/>
              <a:ext cx="4061160" cy="104040"/>
            </p14:xfrm>
          </p:contentPart>
        </mc:Choice>
        <mc:Fallback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0D89306-B577-44ED-B07A-5CB0183AB15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680563" y="948438"/>
                <a:ext cx="4168800" cy="3196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3" name="Ink 2">
                <a:extLst>
                  <a:ext uri="{FF2B5EF4-FFF2-40B4-BE49-F238E27FC236}">
                    <a16:creationId xmlns:a16="http://schemas.microsoft.com/office/drawing/2014/main" id="{47A911CB-6C79-4FF6-A0D0-B59F6526A2F1}"/>
                  </a:ext>
                </a:extLst>
              </p14:cNvPr>
              <p14:cNvContentPartPr/>
              <p14:nvPr/>
            </p14:nvContentPartPr>
            <p14:xfrm>
              <a:off x="4152243" y="1316718"/>
              <a:ext cx="967320" cy="33840"/>
            </p14:xfrm>
          </p:contentPart>
        </mc:Choice>
        <mc:Fallback>
          <p:pic>
            <p:nvPicPr>
              <p:cNvPr id="3" name="Ink 2">
                <a:extLst>
                  <a:ext uri="{FF2B5EF4-FFF2-40B4-BE49-F238E27FC236}">
                    <a16:creationId xmlns:a16="http://schemas.microsoft.com/office/drawing/2014/main" id="{47A911CB-6C79-4FF6-A0D0-B59F6526A2F1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4098243" y="1209078"/>
                <a:ext cx="1074960" cy="24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AF0117C7-75BD-4CE2-A513-2FA453C547C4}"/>
                  </a:ext>
                </a:extLst>
              </p14:cNvPr>
              <p14:cNvContentPartPr/>
              <p14:nvPr/>
            </p14:nvContentPartPr>
            <p14:xfrm>
              <a:off x="5762883" y="1307358"/>
              <a:ext cx="708840" cy="68760"/>
            </p14:xfrm>
          </p:contentPart>
        </mc:Choice>
        <mc:Fallback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AF0117C7-75BD-4CE2-A513-2FA453C547C4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5708883" y="1199358"/>
                <a:ext cx="816480" cy="2844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3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6B6E2B75-6780-4AFF-99DD-6ED7B648555F}"/>
                  </a:ext>
                </a:extLst>
              </p14:cNvPr>
              <p14:cNvContentPartPr/>
              <p14:nvPr/>
            </p14:nvContentPartPr>
            <p14:xfrm>
              <a:off x="3389043" y="1576278"/>
              <a:ext cx="991800" cy="5148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6B6E2B75-6780-4AFF-99DD-6ED7B648555F}"/>
                  </a:ext>
                </a:extLst>
              </p:cNvPr>
              <p:cNvPicPr/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335043" y="1468638"/>
                <a:ext cx="1099440" cy="2671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5">
            <p14:nvContentPartPr>
              <p14:cNvPr id="6" name="Ink 5">
                <a:extLst>
                  <a:ext uri="{FF2B5EF4-FFF2-40B4-BE49-F238E27FC236}">
                    <a16:creationId xmlns:a16="http://schemas.microsoft.com/office/drawing/2014/main" id="{8B180269-2B51-488B-8E93-A9C840AA4FA5}"/>
                  </a:ext>
                </a:extLst>
              </p14:cNvPr>
              <p14:cNvContentPartPr/>
              <p14:nvPr/>
            </p14:nvContentPartPr>
            <p14:xfrm>
              <a:off x="5864043" y="1920798"/>
              <a:ext cx="847080" cy="58320"/>
            </p14:xfrm>
          </p:contentPart>
        </mc:Choice>
        <mc:Fallback>
          <p:pic>
            <p:nvPicPr>
              <p:cNvPr id="6" name="Ink 5">
                <a:extLst>
                  <a:ext uri="{FF2B5EF4-FFF2-40B4-BE49-F238E27FC236}">
                    <a16:creationId xmlns:a16="http://schemas.microsoft.com/office/drawing/2014/main" id="{8B180269-2B51-488B-8E93-A9C840AA4FA5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5810403" y="1813158"/>
                <a:ext cx="954720" cy="2739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7">
            <p14:nvContentPartPr>
              <p14:cNvPr id="8" name="Ink 7">
                <a:extLst>
                  <a:ext uri="{FF2B5EF4-FFF2-40B4-BE49-F238E27FC236}">
                    <a16:creationId xmlns:a16="http://schemas.microsoft.com/office/drawing/2014/main" id="{C16B7BE8-1325-4E6E-BA1D-6781E83AF585}"/>
                  </a:ext>
                </a:extLst>
              </p14:cNvPr>
              <p14:cNvContentPartPr/>
              <p14:nvPr/>
            </p14:nvContentPartPr>
            <p14:xfrm>
              <a:off x="2189163" y="1819638"/>
              <a:ext cx="3537360" cy="76320"/>
            </p14:xfrm>
          </p:contentPart>
        </mc:Choice>
        <mc:Fallback>
          <p:pic>
            <p:nvPicPr>
              <p:cNvPr id="8" name="Ink 7">
                <a:extLst>
                  <a:ext uri="{FF2B5EF4-FFF2-40B4-BE49-F238E27FC236}">
                    <a16:creationId xmlns:a16="http://schemas.microsoft.com/office/drawing/2014/main" id="{C16B7BE8-1325-4E6E-BA1D-6781E83AF585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2135163" y="1711998"/>
                <a:ext cx="3645000" cy="2919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6948170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calendar&#10;&#10;Description automatically generated">
            <a:extLst>
              <a:ext uri="{FF2B5EF4-FFF2-40B4-BE49-F238E27FC236}">
                <a16:creationId xmlns:a16="http://schemas.microsoft.com/office/drawing/2014/main" id="{655267CC-2253-4160-8F91-1489FE36A8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06" r="50000"/>
          <a:stretch/>
        </p:blipFill>
        <p:spPr>
          <a:xfrm rot="15012064">
            <a:off x="-413555" y="5147958"/>
            <a:ext cx="2220686" cy="913070"/>
          </a:xfrm>
          <a:prstGeom prst="rect">
            <a:avLst/>
          </a:prstGeom>
        </p:spPr>
      </p:pic>
      <p:pic>
        <p:nvPicPr>
          <p:cNvPr id="9" name="Picture 8" descr="A picture containing calendar&#10;&#10;Description automatically generated">
            <a:extLst>
              <a:ext uri="{FF2B5EF4-FFF2-40B4-BE49-F238E27FC236}">
                <a16:creationId xmlns:a16="http://schemas.microsoft.com/office/drawing/2014/main" id="{215A1110-CE4D-40A0-B044-872581BB2E3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99" b="40815"/>
          <a:stretch/>
        </p:blipFill>
        <p:spPr>
          <a:xfrm rot="19996151">
            <a:off x="7893171" y="-32722"/>
            <a:ext cx="1088572" cy="1702584"/>
          </a:xfrm>
          <a:prstGeom prst="rect">
            <a:avLst/>
          </a:prstGeom>
        </p:spPr>
      </p:pic>
      <p:pic>
        <p:nvPicPr>
          <p:cNvPr id="19" name="Picture 18" descr="A picture containing calendar&#10;&#10;Description automatically generated">
            <a:extLst>
              <a:ext uri="{FF2B5EF4-FFF2-40B4-BE49-F238E27FC236}">
                <a16:creationId xmlns:a16="http://schemas.microsoft.com/office/drawing/2014/main" id="{3DDF8FDC-9F63-48A5-92FA-178E41E5A06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06" r="50000"/>
          <a:stretch/>
        </p:blipFill>
        <p:spPr>
          <a:xfrm rot="17101127">
            <a:off x="-173854" y="3735344"/>
            <a:ext cx="1497395" cy="615678"/>
          </a:xfrm>
          <a:prstGeom prst="rect">
            <a:avLst/>
          </a:prstGeom>
        </p:spPr>
      </p:pic>
      <p:sp>
        <p:nvSpPr>
          <p:cNvPr id="10" name="Rectangle 9">
            <a:hlinkClick r:id="rId4"/>
            <a:extLst>
              <a:ext uri="{FF2B5EF4-FFF2-40B4-BE49-F238E27FC236}">
                <a16:creationId xmlns:a16="http://schemas.microsoft.com/office/drawing/2014/main" id="{972F3C47-0E45-4C30-85F5-BFCE0D2D2FCB}"/>
              </a:ext>
            </a:extLst>
          </p:cNvPr>
          <p:cNvSpPr/>
          <p:nvPr/>
        </p:nvSpPr>
        <p:spPr>
          <a:xfrm>
            <a:off x="8537171" y="6317673"/>
            <a:ext cx="606829" cy="5403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1" name="Picture 10" descr="A picture containing calendar&#10;&#10;Description automatically generated">
            <a:extLst>
              <a:ext uri="{FF2B5EF4-FFF2-40B4-BE49-F238E27FC236}">
                <a16:creationId xmlns:a16="http://schemas.microsoft.com/office/drawing/2014/main" id="{1C455BA6-9850-4321-9C97-A4CABFB7393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0343" b="99473" l="65589" r="95913">
                        <a14:foregroundMark x1="80989" y1="64427" x2="74810" y2="63241"/>
                        <a14:foregroundMark x1="74810" y1="63241" x2="70627" y2="69565"/>
                        <a14:foregroundMark x1="70627" y1="69565" x2="66350" y2="84453"/>
                        <a14:foregroundMark x1="66350" y1="84453" x2="67776" y2="93017"/>
                        <a14:foregroundMark x1="67776" y1="93017" x2="71673" y2="99473"/>
                        <a14:foregroundMark x1="71673" y1="99473" x2="76996" y2="99473"/>
                        <a14:foregroundMark x1="76996" y1="99473" x2="82795" y2="93676"/>
                        <a14:foregroundMark x1="82795" y1="93676" x2="84981" y2="81159"/>
                        <a14:foregroundMark x1="84981" y1="81159" x2="90019" y2="74572"/>
                        <a14:foregroundMark x1="90304" y1="73254" x2="90304" y2="86298"/>
                        <a14:foregroundMark x1="90304" y1="86298" x2="90304" y2="77866"/>
                        <a14:foregroundMark x1="90304" y1="77866" x2="93536" y2="84585"/>
                        <a14:foregroundMark x1="93536" y1="84585" x2="85932" y2="65086"/>
                        <a14:foregroundMark x1="85932" y1="65086" x2="79373" y2="61397"/>
                        <a14:foregroundMark x1="79373" y1="61397" x2="86502" y2="64954"/>
                        <a14:foregroundMark x1="86502" y1="64954" x2="62548" y2="66008"/>
                        <a14:foregroundMark x1="62548" y1="66008" x2="72909" y2="67589"/>
                        <a14:foregroundMark x1="72909" y1="67589" x2="65684" y2="72596"/>
                        <a14:foregroundMark x1="65684" y1="72596" x2="95913" y2="74967"/>
                        <a14:foregroundMark x1="95913" y1="74967" x2="78802" y2="76153"/>
                        <a14:foregroundMark x1="78802" y1="76153" x2="79563" y2="76153"/>
                        <a14:foregroundMark x1="69011" y1="78129" x2="81369" y2="63505"/>
                        <a14:foregroundMark x1="81369" y1="63505" x2="82034" y2="55599"/>
                        <a14:foregroundMark x1="82034" y1="55599" x2="77567" y2="61265"/>
                        <a14:foregroundMark x1="77567" y1="61265" x2="82890" y2="61660"/>
                        <a14:foregroundMark x1="76521" y1="61397" x2="87262" y2="69038"/>
                        <a14:foregroundMark x1="87262" y1="69038" x2="90114" y2="75494"/>
                        <a14:foregroundMark x1="90114" y1="75494" x2="88688" y2="64295"/>
                        <a14:foregroundMark x1="88688" y1="64295" x2="88688" y2="72332"/>
                        <a14:foregroundMark x1="88688" y1="72332" x2="86027" y2="66008"/>
                        <a14:foregroundMark x1="86027" y1="66008" x2="90494" y2="71805"/>
                        <a14:foregroundMark x1="90494" y1="71805" x2="89068" y2="66403"/>
                        <a14:foregroundMark x1="85361" y1="63373" x2="92586" y2="77866"/>
                        <a14:foregroundMark x1="92586" y1="77866" x2="92586" y2="78129"/>
                        <a14:foregroundMark x1="91540" y1="72859" x2="89068" y2="99209"/>
                        <a14:foregroundMark x1="89068" y1="99209" x2="92205" y2="88801"/>
                        <a14:foregroundMark x1="92205" y1="88801" x2="85932" y2="98682"/>
                        <a14:foregroundMark x1="85932" y1="98682" x2="89449" y2="91041"/>
                        <a14:foregroundMark x1="89449" y1="91041" x2="90779" y2="89723"/>
                        <a14:foregroundMark x1="68251" y1="72991" x2="66635" y2="82477"/>
                        <a14:foregroundMark x1="66635" y1="82477" x2="65589" y2="73781"/>
                        <a14:foregroundMark x1="65589" y1="73781" x2="65589" y2="87352"/>
                        <a14:foregroundMark x1="65589" y1="87352" x2="68821" y2="77339"/>
                        <a14:foregroundMark x1="68821" y1="77339" x2="66825" y2="86693"/>
                        <a14:foregroundMark x1="66825" y1="86693" x2="65684" y2="77207"/>
                        <a14:foregroundMark x1="66065" y1="78129" x2="76996" y2="61133"/>
                        <a14:foregroundMark x1="76996" y1="61133" x2="68061" y2="70224"/>
                        <a14:foregroundMark x1="68061" y1="70224" x2="73859" y2="61660"/>
                        <a14:foregroundMark x1="73859" y1="61660" x2="77471" y2="60343"/>
                        <a14:foregroundMark x1="89163" y1="83794" x2="94487" y2="91041"/>
                        <a14:foregroundMark x1="90970" y1="79183" x2="93631" y2="85112"/>
                        <a14:foregroundMark x1="90589" y1="66403" x2="82224" y2="68511"/>
                        <a14:foregroundMark x1="82224" y1="68511" x2="74335" y2="75362"/>
                        <a14:foregroundMark x1="74335" y1="75362" x2="69392" y2="83663"/>
                        <a14:foregroundMark x1="69392" y1="83663" x2="67490" y2="95652"/>
                        <a14:backgroundMark x1="67110" y1="63373" x2="66540" y2="598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555" t="58085" r="7143"/>
          <a:stretch/>
        </p:blipFill>
        <p:spPr>
          <a:xfrm>
            <a:off x="8085013" y="1479767"/>
            <a:ext cx="904316" cy="100167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5845" y="1205812"/>
            <a:ext cx="7000875" cy="3152775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Requires="p14">
          <p:contentPart p14:bwMode="auto" r:id="rId8">
            <p14:nvContentPartPr>
              <p14:cNvPr id="5" name="Ink 4">
                <a:extLst>
                  <a:ext uri="{FF2B5EF4-FFF2-40B4-BE49-F238E27FC236}">
                    <a16:creationId xmlns:a16="http://schemas.microsoft.com/office/drawing/2014/main" id="{D934C21F-70EA-4308-A230-365DFCEC00BA}"/>
                  </a:ext>
                </a:extLst>
              </p14:cNvPr>
              <p14:cNvContentPartPr/>
              <p14:nvPr/>
            </p14:nvContentPartPr>
            <p14:xfrm>
              <a:off x="5049723" y="2356758"/>
              <a:ext cx="360" cy="360"/>
            </p14:xfrm>
          </p:contentPart>
        </mc:Choice>
        <mc:Fallback>
          <p:pic>
            <p:nvPicPr>
              <p:cNvPr id="5" name="Ink 4">
                <a:extLst>
                  <a:ext uri="{FF2B5EF4-FFF2-40B4-BE49-F238E27FC236}">
                    <a16:creationId xmlns:a16="http://schemas.microsoft.com/office/drawing/2014/main" id="{D934C21F-70EA-4308-A230-365DFCEC00BA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995723" y="2249118"/>
                <a:ext cx="108000" cy="2160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42893315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calendar&#10;&#10;Description automatically generated">
            <a:extLst>
              <a:ext uri="{FF2B5EF4-FFF2-40B4-BE49-F238E27FC236}">
                <a16:creationId xmlns:a16="http://schemas.microsoft.com/office/drawing/2014/main" id="{655267CC-2253-4160-8F91-1489FE36A8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06" r="50000"/>
          <a:stretch/>
        </p:blipFill>
        <p:spPr>
          <a:xfrm rot="15012064">
            <a:off x="-413555" y="5147958"/>
            <a:ext cx="2220686" cy="913070"/>
          </a:xfrm>
          <a:prstGeom prst="rect">
            <a:avLst/>
          </a:prstGeom>
        </p:spPr>
      </p:pic>
      <p:pic>
        <p:nvPicPr>
          <p:cNvPr id="9" name="Picture 8" descr="A picture containing calendar&#10;&#10;Description automatically generated">
            <a:extLst>
              <a:ext uri="{FF2B5EF4-FFF2-40B4-BE49-F238E27FC236}">
                <a16:creationId xmlns:a16="http://schemas.microsoft.com/office/drawing/2014/main" id="{215A1110-CE4D-40A0-B044-872581BB2E3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99" b="40815"/>
          <a:stretch/>
        </p:blipFill>
        <p:spPr>
          <a:xfrm rot="19996151">
            <a:off x="7893171" y="-32722"/>
            <a:ext cx="1088572" cy="1702584"/>
          </a:xfrm>
          <a:prstGeom prst="rect">
            <a:avLst/>
          </a:prstGeom>
        </p:spPr>
      </p:pic>
      <p:pic>
        <p:nvPicPr>
          <p:cNvPr id="11" name="Picture 10" descr="A picture containing calendar&#10;&#10;Description automatically generated">
            <a:extLst>
              <a:ext uri="{FF2B5EF4-FFF2-40B4-BE49-F238E27FC236}">
                <a16:creationId xmlns:a16="http://schemas.microsoft.com/office/drawing/2014/main" id="{1C455BA6-9850-4321-9C97-A4CABFB7393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343" b="99473" l="65589" r="95913">
                        <a14:foregroundMark x1="80989" y1="64427" x2="74810" y2="63241"/>
                        <a14:foregroundMark x1="74810" y1="63241" x2="70627" y2="69565"/>
                        <a14:foregroundMark x1="70627" y1="69565" x2="66350" y2="84453"/>
                        <a14:foregroundMark x1="66350" y1="84453" x2="67776" y2="93017"/>
                        <a14:foregroundMark x1="67776" y1="93017" x2="71673" y2="99473"/>
                        <a14:foregroundMark x1="71673" y1="99473" x2="76996" y2="99473"/>
                        <a14:foregroundMark x1="76996" y1="99473" x2="82795" y2="93676"/>
                        <a14:foregroundMark x1="82795" y1="93676" x2="84981" y2="81159"/>
                        <a14:foregroundMark x1="84981" y1="81159" x2="90019" y2="74572"/>
                        <a14:foregroundMark x1="90304" y1="73254" x2="90304" y2="86298"/>
                        <a14:foregroundMark x1="90304" y1="86298" x2="90304" y2="77866"/>
                        <a14:foregroundMark x1="90304" y1="77866" x2="93536" y2="84585"/>
                        <a14:foregroundMark x1="93536" y1="84585" x2="85932" y2="65086"/>
                        <a14:foregroundMark x1="85932" y1="65086" x2="79373" y2="61397"/>
                        <a14:foregroundMark x1="79373" y1="61397" x2="86502" y2="64954"/>
                        <a14:foregroundMark x1="86502" y1="64954" x2="62548" y2="66008"/>
                        <a14:foregroundMark x1="62548" y1="66008" x2="72909" y2="67589"/>
                        <a14:foregroundMark x1="72909" y1="67589" x2="65684" y2="72596"/>
                        <a14:foregroundMark x1="65684" y1="72596" x2="95913" y2="74967"/>
                        <a14:foregroundMark x1="95913" y1="74967" x2="78802" y2="76153"/>
                        <a14:foregroundMark x1="78802" y1="76153" x2="79563" y2="76153"/>
                        <a14:foregroundMark x1="69011" y1="78129" x2="81369" y2="63505"/>
                        <a14:foregroundMark x1="81369" y1="63505" x2="82034" y2="55599"/>
                        <a14:foregroundMark x1="82034" y1="55599" x2="77567" y2="61265"/>
                        <a14:foregroundMark x1="77567" y1="61265" x2="82890" y2="61660"/>
                        <a14:foregroundMark x1="76521" y1="61397" x2="87262" y2="69038"/>
                        <a14:foregroundMark x1="87262" y1="69038" x2="90114" y2="75494"/>
                        <a14:foregroundMark x1="90114" y1="75494" x2="88688" y2="64295"/>
                        <a14:foregroundMark x1="88688" y1="64295" x2="88688" y2="72332"/>
                        <a14:foregroundMark x1="88688" y1="72332" x2="86027" y2="66008"/>
                        <a14:foregroundMark x1="86027" y1="66008" x2="90494" y2="71805"/>
                        <a14:foregroundMark x1="90494" y1="71805" x2="89068" y2="66403"/>
                        <a14:foregroundMark x1="85361" y1="63373" x2="92586" y2="77866"/>
                        <a14:foregroundMark x1="92586" y1="77866" x2="92586" y2="78129"/>
                        <a14:foregroundMark x1="91540" y1="72859" x2="89068" y2="99209"/>
                        <a14:foregroundMark x1="89068" y1="99209" x2="92205" y2="88801"/>
                        <a14:foregroundMark x1="92205" y1="88801" x2="85932" y2="98682"/>
                        <a14:foregroundMark x1="85932" y1="98682" x2="89449" y2="91041"/>
                        <a14:foregroundMark x1="89449" y1="91041" x2="90779" y2="89723"/>
                        <a14:foregroundMark x1="68251" y1="72991" x2="66635" y2="82477"/>
                        <a14:foregroundMark x1="66635" y1="82477" x2="65589" y2="73781"/>
                        <a14:foregroundMark x1="65589" y1="73781" x2="65589" y2="87352"/>
                        <a14:foregroundMark x1="65589" y1="87352" x2="68821" y2="77339"/>
                        <a14:foregroundMark x1="68821" y1="77339" x2="66825" y2="86693"/>
                        <a14:foregroundMark x1="66825" y1="86693" x2="65684" y2="77207"/>
                        <a14:foregroundMark x1="66065" y1="78129" x2="76996" y2="61133"/>
                        <a14:foregroundMark x1="76996" y1="61133" x2="68061" y2="70224"/>
                        <a14:foregroundMark x1="68061" y1="70224" x2="73859" y2="61660"/>
                        <a14:foregroundMark x1="73859" y1="61660" x2="77471" y2="60343"/>
                        <a14:foregroundMark x1="89163" y1="83794" x2="94487" y2="91041"/>
                        <a14:foregroundMark x1="90970" y1="79183" x2="93631" y2="85112"/>
                        <a14:foregroundMark x1="90589" y1="66403" x2="82224" y2="68511"/>
                        <a14:foregroundMark x1="82224" y1="68511" x2="74335" y2="75362"/>
                        <a14:foregroundMark x1="74335" y1="75362" x2="69392" y2="83663"/>
                        <a14:foregroundMark x1="69392" y1="83663" x2="67490" y2="95652"/>
                        <a14:backgroundMark x1="67110" y1="63373" x2="66540" y2="598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555" t="58085" r="7143"/>
          <a:stretch/>
        </p:blipFill>
        <p:spPr>
          <a:xfrm>
            <a:off x="8085013" y="1479767"/>
            <a:ext cx="904316" cy="1001672"/>
          </a:xfrm>
          <a:prstGeom prst="rect">
            <a:avLst/>
          </a:prstGeom>
        </p:spPr>
      </p:pic>
      <p:pic>
        <p:nvPicPr>
          <p:cNvPr id="19" name="Picture 18" descr="A picture containing calendar&#10;&#10;Description automatically generated">
            <a:extLst>
              <a:ext uri="{FF2B5EF4-FFF2-40B4-BE49-F238E27FC236}">
                <a16:creationId xmlns:a16="http://schemas.microsoft.com/office/drawing/2014/main" id="{3DDF8FDC-9F63-48A5-92FA-178E41E5A06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06" r="50000"/>
          <a:stretch/>
        </p:blipFill>
        <p:spPr>
          <a:xfrm rot="17101127">
            <a:off x="-173854" y="3735344"/>
            <a:ext cx="1497395" cy="615678"/>
          </a:xfrm>
          <a:prstGeom prst="rect">
            <a:avLst/>
          </a:prstGeom>
        </p:spPr>
      </p:pic>
      <p:sp>
        <p:nvSpPr>
          <p:cNvPr id="10" name="Rectangle 9">
            <a:hlinkClick r:id="rId6"/>
            <a:extLst>
              <a:ext uri="{FF2B5EF4-FFF2-40B4-BE49-F238E27FC236}">
                <a16:creationId xmlns:a16="http://schemas.microsoft.com/office/drawing/2014/main" id="{972F3C47-0E45-4C30-85F5-BFCE0D2D2FCB}"/>
              </a:ext>
            </a:extLst>
          </p:cNvPr>
          <p:cNvSpPr/>
          <p:nvPr/>
        </p:nvSpPr>
        <p:spPr>
          <a:xfrm>
            <a:off x="8537171" y="6317673"/>
            <a:ext cx="606829" cy="5403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60866B9-9344-4228-8B7F-DF20FDC36583}"/>
              </a:ext>
            </a:extLst>
          </p:cNvPr>
          <p:cNvSpPr txBox="1"/>
          <p:nvPr/>
        </p:nvSpPr>
        <p:spPr>
          <a:xfrm>
            <a:off x="1683854" y="875760"/>
            <a:ext cx="4976036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/>
              <a:t>•</a:t>
            </a:r>
            <a:r>
              <a:rPr lang="en-GB" dirty="0">
                <a:highlight>
                  <a:srgbClr val="FFFF00"/>
                </a:highlight>
              </a:rPr>
              <a:t>Men wore belt buckles, more for decoration than for practical reasons, and these were often large and elaborate</a:t>
            </a:r>
            <a:r>
              <a:rPr lang="en-GB" dirty="0"/>
              <a:t>. Women of high rank or who were wealthy wore necklaces made from silver or gold.</a:t>
            </a:r>
          </a:p>
          <a:p>
            <a:endParaRPr lang="en-GB" dirty="0">
              <a:highlight>
                <a:srgbClr val="FFFF00"/>
              </a:highlight>
            </a:endParaRPr>
          </a:p>
          <a:p>
            <a:r>
              <a:rPr lang="en-GB" dirty="0">
                <a:highlight>
                  <a:srgbClr val="FFFF00"/>
                </a:highlight>
              </a:rPr>
              <a:t>•Some of the finest examples of Anglo-Saxon jewellery were found in the burial site at Sutton </a:t>
            </a:r>
            <a:r>
              <a:rPr lang="en-GB" dirty="0" err="1">
                <a:highlight>
                  <a:srgbClr val="FFFF00"/>
                </a:highlight>
              </a:rPr>
              <a:t>Hoo</a:t>
            </a:r>
            <a:r>
              <a:rPr lang="en-GB" dirty="0">
                <a:highlight>
                  <a:srgbClr val="FFFF00"/>
                </a:highlight>
              </a:rPr>
              <a:t> in East Anglia. </a:t>
            </a:r>
            <a:r>
              <a:rPr lang="en-GB" dirty="0"/>
              <a:t>Excavations revealed a ship, household items, weapons and beautiful jewellery.</a:t>
            </a:r>
          </a:p>
          <a:p>
            <a:endParaRPr lang="en-GB" dirty="0"/>
          </a:p>
          <a:p>
            <a:r>
              <a:rPr lang="en-GB" dirty="0"/>
              <a:t>•Many items excavated from Sutton </a:t>
            </a:r>
            <a:r>
              <a:rPr lang="en-GB" dirty="0" err="1"/>
              <a:t>Hoo</a:t>
            </a:r>
            <a:r>
              <a:rPr lang="en-GB" dirty="0"/>
              <a:t> are on display in the British Museum. Highlights of the Anglo-Saxon jewellery found there include</a:t>
            </a:r>
          </a:p>
          <a:p>
            <a:r>
              <a:rPr lang="en-GB" dirty="0"/>
              <a:t>rings, earrings, pendants and necklaces.</a:t>
            </a:r>
          </a:p>
        </p:txBody>
      </p:sp>
    </p:spTree>
    <p:extLst>
      <p:ext uri="{BB962C8B-B14F-4D97-AF65-F5344CB8AC3E}">
        <p14:creationId xmlns:p14="http://schemas.microsoft.com/office/powerpoint/2010/main" val="1790515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calendar&#10;&#10;Description automatically generated">
            <a:extLst>
              <a:ext uri="{FF2B5EF4-FFF2-40B4-BE49-F238E27FC236}">
                <a16:creationId xmlns:a16="http://schemas.microsoft.com/office/drawing/2014/main" id="{655267CC-2253-4160-8F91-1489FE36A8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06" r="50000"/>
          <a:stretch/>
        </p:blipFill>
        <p:spPr>
          <a:xfrm rot="15012064">
            <a:off x="-413555" y="5147958"/>
            <a:ext cx="2220686" cy="913070"/>
          </a:xfrm>
          <a:prstGeom prst="rect">
            <a:avLst/>
          </a:prstGeom>
        </p:spPr>
      </p:pic>
      <p:pic>
        <p:nvPicPr>
          <p:cNvPr id="9" name="Picture 8" descr="A picture containing calendar&#10;&#10;Description automatically generated">
            <a:extLst>
              <a:ext uri="{FF2B5EF4-FFF2-40B4-BE49-F238E27FC236}">
                <a16:creationId xmlns:a16="http://schemas.microsoft.com/office/drawing/2014/main" id="{215A1110-CE4D-40A0-B044-872581BB2E3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99" b="40815"/>
          <a:stretch/>
        </p:blipFill>
        <p:spPr>
          <a:xfrm rot="19996151">
            <a:off x="7893171" y="-32722"/>
            <a:ext cx="1088572" cy="1702584"/>
          </a:xfrm>
          <a:prstGeom prst="rect">
            <a:avLst/>
          </a:prstGeom>
        </p:spPr>
      </p:pic>
      <p:pic>
        <p:nvPicPr>
          <p:cNvPr id="11" name="Picture 10" descr="A picture containing calendar&#10;&#10;Description automatically generated">
            <a:extLst>
              <a:ext uri="{FF2B5EF4-FFF2-40B4-BE49-F238E27FC236}">
                <a16:creationId xmlns:a16="http://schemas.microsoft.com/office/drawing/2014/main" id="{1C455BA6-9850-4321-9C97-A4CABFB7393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343" b="99473" l="65589" r="95913">
                        <a14:foregroundMark x1="80989" y1="64427" x2="74810" y2="63241"/>
                        <a14:foregroundMark x1="74810" y1="63241" x2="70627" y2="69565"/>
                        <a14:foregroundMark x1="70627" y1="69565" x2="66350" y2="84453"/>
                        <a14:foregroundMark x1="66350" y1="84453" x2="67776" y2="93017"/>
                        <a14:foregroundMark x1="67776" y1="93017" x2="71673" y2="99473"/>
                        <a14:foregroundMark x1="71673" y1="99473" x2="76996" y2="99473"/>
                        <a14:foregroundMark x1="76996" y1="99473" x2="82795" y2="93676"/>
                        <a14:foregroundMark x1="82795" y1="93676" x2="84981" y2="81159"/>
                        <a14:foregroundMark x1="84981" y1="81159" x2="90019" y2="74572"/>
                        <a14:foregroundMark x1="90304" y1="73254" x2="90304" y2="86298"/>
                        <a14:foregroundMark x1="90304" y1="86298" x2="90304" y2="77866"/>
                        <a14:foregroundMark x1="90304" y1="77866" x2="93536" y2="84585"/>
                        <a14:foregroundMark x1="93536" y1="84585" x2="85932" y2="65086"/>
                        <a14:foregroundMark x1="85932" y1="65086" x2="79373" y2="61397"/>
                        <a14:foregroundMark x1="79373" y1="61397" x2="86502" y2="64954"/>
                        <a14:foregroundMark x1="86502" y1="64954" x2="62548" y2="66008"/>
                        <a14:foregroundMark x1="62548" y1="66008" x2="72909" y2="67589"/>
                        <a14:foregroundMark x1="72909" y1="67589" x2="65684" y2="72596"/>
                        <a14:foregroundMark x1="65684" y1="72596" x2="95913" y2="74967"/>
                        <a14:foregroundMark x1="95913" y1="74967" x2="78802" y2="76153"/>
                        <a14:foregroundMark x1="78802" y1="76153" x2="79563" y2="76153"/>
                        <a14:foregroundMark x1="69011" y1="78129" x2="81369" y2="63505"/>
                        <a14:foregroundMark x1="81369" y1="63505" x2="82034" y2="55599"/>
                        <a14:foregroundMark x1="82034" y1="55599" x2="77567" y2="61265"/>
                        <a14:foregroundMark x1="77567" y1="61265" x2="82890" y2="61660"/>
                        <a14:foregroundMark x1="76521" y1="61397" x2="87262" y2="69038"/>
                        <a14:foregroundMark x1="87262" y1="69038" x2="90114" y2="75494"/>
                        <a14:foregroundMark x1="90114" y1="75494" x2="88688" y2="64295"/>
                        <a14:foregroundMark x1="88688" y1="64295" x2="88688" y2="72332"/>
                        <a14:foregroundMark x1="88688" y1="72332" x2="86027" y2="66008"/>
                        <a14:foregroundMark x1="86027" y1="66008" x2="90494" y2="71805"/>
                        <a14:foregroundMark x1="90494" y1="71805" x2="89068" y2="66403"/>
                        <a14:foregroundMark x1="85361" y1="63373" x2="92586" y2="77866"/>
                        <a14:foregroundMark x1="92586" y1="77866" x2="92586" y2="78129"/>
                        <a14:foregroundMark x1="91540" y1="72859" x2="89068" y2="99209"/>
                        <a14:foregroundMark x1="89068" y1="99209" x2="92205" y2="88801"/>
                        <a14:foregroundMark x1="92205" y1="88801" x2="85932" y2="98682"/>
                        <a14:foregroundMark x1="85932" y1="98682" x2="89449" y2="91041"/>
                        <a14:foregroundMark x1="89449" y1="91041" x2="90779" y2="89723"/>
                        <a14:foregroundMark x1="68251" y1="72991" x2="66635" y2="82477"/>
                        <a14:foregroundMark x1="66635" y1="82477" x2="65589" y2="73781"/>
                        <a14:foregroundMark x1="65589" y1="73781" x2="65589" y2="87352"/>
                        <a14:foregroundMark x1="65589" y1="87352" x2="68821" y2="77339"/>
                        <a14:foregroundMark x1="68821" y1="77339" x2="66825" y2="86693"/>
                        <a14:foregroundMark x1="66825" y1="86693" x2="65684" y2="77207"/>
                        <a14:foregroundMark x1="66065" y1="78129" x2="76996" y2="61133"/>
                        <a14:foregroundMark x1="76996" y1="61133" x2="68061" y2="70224"/>
                        <a14:foregroundMark x1="68061" y1="70224" x2="73859" y2="61660"/>
                        <a14:foregroundMark x1="73859" y1="61660" x2="77471" y2="60343"/>
                        <a14:foregroundMark x1="89163" y1="83794" x2="94487" y2="91041"/>
                        <a14:foregroundMark x1="90970" y1="79183" x2="93631" y2="85112"/>
                        <a14:foregroundMark x1="90589" y1="66403" x2="82224" y2="68511"/>
                        <a14:foregroundMark x1="82224" y1="68511" x2="74335" y2="75362"/>
                        <a14:foregroundMark x1="74335" y1="75362" x2="69392" y2="83663"/>
                        <a14:foregroundMark x1="69392" y1="83663" x2="67490" y2="95652"/>
                        <a14:backgroundMark x1="67110" y1="63373" x2="66540" y2="598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555" t="58085" r="7143"/>
          <a:stretch/>
        </p:blipFill>
        <p:spPr>
          <a:xfrm>
            <a:off x="7736116" y="1153947"/>
            <a:ext cx="904316" cy="1001672"/>
          </a:xfrm>
          <a:prstGeom prst="rect">
            <a:avLst/>
          </a:prstGeom>
        </p:spPr>
      </p:pic>
      <p:pic>
        <p:nvPicPr>
          <p:cNvPr id="13" name="Picture 1">
            <a:extLst>
              <a:ext uri="{FF2B5EF4-FFF2-40B4-BE49-F238E27FC236}">
                <a16:creationId xmlns:a16="http://schemas.microsoft.com/office/drawing/2014/main" id="{C9766052-243E-496D-A077-9C2D464E5E6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5903" y="1281276"/>
            <a:ext cx="4319535" cy="431824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E52388A-747C-44BC-BAAB-95ADEF3CB738}"/>
              </a:ext>
            </a:extLst>
          </p:cNvPr>
          <p:cNvSpPr txBox="1"/>
          <p:nvPr/>
        </p:nvSpPr>
        <p:spPr>
          <a:xfrm>
            <a:off x="1719609" y="327047"/>
            <a:ext cx="490582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Brooches</a:t>
            </a:r>
          </a:p>
        </p:txBody>
      </p:sp>
      <p:pic>
        <p:nvPicPr>
          <p:cNvPr id="19" name="Picture 18" descr="A picture containing calendar&#10;&#10;Description automatically generated">
            <a:extLst>
              <a:ext uri="{FF2B5EF4-FFF2-40B4-BE49-F238E27FC236}">
                <a16:creationId xmlns:a16="http://schemas.microsoft.com/office/drawing/2014/main" id="{3DDF8FDC-9F63-48A5-92FA-178E41E5A06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06" r="50000"/>
          <a:stretch/>
        </p:blipFill>
        <p:spPr>
          <a:xfrm rot="17101127">
            <a:off x="79183" y="3588199"/>
            <a:ext cx="1497395" cy="615678"/>
          </a:xfrm>
          <a:prstGeom prst="rect">
            <a:avLst/>
          </a:prstGeom>
        </p:spPr>
      </p:pic>
      <p:sp>
        <p:nvSpPr>
          <p:cNvPr id="10" name="Rectangle 9">
            <a:hlinkClick r:id="rId7"/>
            <a:extLst>
              <a:ext uri="{FF2B5EF4-FFF2-40B4-BE49-F238E27FC236}">
                <a16:creationId xmlns:a16="http://schemas.microsoft.com/office/drawing/2014/main" id="{972F3C47-0E45-4C30-85F5-BFCE0D2D2FCB}"/>
              </a:ext>
            </a:extLst>
          </p:cNvPr>
          <p:cNvSpPr/>
          <p:nvPr/>
        </p:nvSpPr>
        <p:spPr>
          <a:xfrm>
            <a:off x="8537171" y="6317673"/>
            <a:ext cx="606829" cy="5403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3282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calendar&#10;&#10;Description automatically generated">
            <a:extLst>
              <a:ext uri="{FF2B5EF4-FFF2-40B4-BE49-F238E27FC236}">
                <a16:creationId xmlns:a16="http://schemas.microsoft.com/office/drawing/2014/main" id="{655267CC-2253-4160-8F91-1489FE36A8C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06" r="50000"/>
          <a:stretch/>
        </p:blipFill>
        <p:spPr>
          <a:xfrm rot="15012064">
            <a:off x="-413555" y="5147958"/>
            <a:ext cx="2220686" cy="913070"/>
          </a:xfrm>
          <a:prstGeom prst="rect">
            <a:avLst/>
          </a:prstGeom>
        </p:spPr>
      </p:pic>
      <p:pic>
        <p:nvPicPr>
          <p:cNvPr id="9" name="Picture 8" descr="A picture containing calendar&#10;&#10;Description automatically generated">
            <a:extLst>
              <a:ext uri="{FF2B5EF4-FFF2-40B4-BE49-F238E27FC236}">
                <a16:creationId xmlns:a16="http://schemas.microsoft.com/office/drawing/2014/main" id="{215A1110-CE4D-40A0-B044-872581BB2E3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699" b="40815"/>
          <a:stretch/>
        </p:blipFill>
        <p:spPr>
          <a:xfrm rot="19996151">
            <a:off x="7893171" y="-32722"/>
            <a:ext cx="1088572" cy="1702584"/>
          </a:xfrm>
          <a:prstGeom prst="rect">
            <a:avLst/>
          </a:prstGeom>
        </p:spPr>
      </p:pic>
      <p:pic>
        <p:nvPicPr>
          <p:cNvPr id="11" name="Picture 10" descr="A picture containing calendar&#10;&#10;Description automatically generated">
            <a:extLst>
              <a:ext uri="{FF2B5EF4-FFF2-40B4-BE49-F238E27FC236}">
                <a16:creationId xmlns:a16="http://schemas.microsoft.com/office/drawing/2014/main" id="{1C455BA6-9850-4321-9C97-A4CABFB7393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60343" b="99473" l="65589" r="95913">
                        <a14:foregroundMark x1="80989" y1="64427" x2="74810" y2="63241"/>
                        <a14:foregroundMark x1="74810" y1="63241" x2="70627" y2="69565"/>
                        <a14:foregroundMark x1="70627" y1="69565" x2="66350" y2="84453"/>
                        <a14:foregroundMark x1="66350" y1="84453" x2="67776" y2="93017"/>
                        <a14:foregroundMark x1="67776" y1="93017" x2="71673" y2="99473"/>
                        <a14:foregroundMark x1="71673" y1="99473" x2="76996" y2="99473"/>
                        <a14:foregroundMark x1="76996" y1="99473" x2="82795" y2="93676"/>
                        <a14:foregroundMark x1="82795" y1="93676" x2="84981" y2="81159"/>
                        <a14:foregroundMark x1="84981" y1="81159" x2="90019" y2="74572"/>
                        <a14:foregroundMark x1="90304" y1="73254" x2="90304" y2="86298"/>
                        <a14:foregroundMark x1="90304" y1="86298" x2="90304" y2="77866"/>
                        <a14:foregroundMark x1="90304" y1="77866" x2="93536" y2="84585"/>
                        <a14:foregroundMark x1="93536" y1="84585" x2="85932" y2="65086"/>
                        <a14:foregroundMark x1="85932" y1="65086" x2="79373" y2="61397"/>
                        <a14:foregroundMark x1="79373" y1="61397" x2="86502" y2="64954"/>
                        <a14:foregroundMark x1="86502" y1="64954" x2="62548" y2="66008"/>
                        <a14:foregroundMark x1="62548" y1="66008" x2="72909" y2="67589"/>
                        <a14:foregroundMark x1="72909" y1="67589" x2="65684" y2="72596"/>
                        <a14:foregroundMark x1="65684" y1="72596" x2="95913" y2="74967"/>
                        <a14:foregroundMark x1="95913" y1="74967" x2="78802" y2="76153"/>
                        <a14:foregroundMark x1="78802" y1="76153" x2="79563" y2="76153"/>
                        <a14:foregroundMark x1="69011" y1="78129" x2="81369" y2="63505"/>
                        <a14:foregroundMark x1="81369" y1="63505" x2="82034" y2="55599"/>
                        <a14:foregroundMark x1="82034" y1="55599" x2="77567" y2="61265"/>
                        <a14:foregroundMark x1="77567" y1="61265" x2="82890" y2="61660"/>
                        <a14:foregroundMark x1="76521" y1="61397" x2="87262" y2="69038"/>
                        <a14:foregroundMark x1="87262" y1="69038" x2="90114" y2="75494"/>
                        <a14:foregroundMark x1="90114" y1="75494" x2="88688" y2="64295"/>
                        <a14:foregroundMark x1="88688" y1="64295" x2="88688" y2="72332"/>
                        <a14:foregroundMark x1="88688" y1="72332" x2="86027" y2="66008"/>
                        <a14:foregroundMark x1="86027" y1="66008" x2="90494" y2="71805"/>
                        <a14:foregroundMark x1="90494" y1="71805" x2="89068" y2="66403"/>
                        <a14:foregroundMark x1="85361" y1="63373" x2="92586" y2="77866"/>
                        <a14:foregroundMark x1="92586" y1="77866" x2="92586" y2="78129"/>
                        <a14:foregroundMark x1="91540" y1="72859" x2="89068" y2="99209"/>
                        <a14:foregroundMark x1="89068" y1="99209" x2="92205" y2="88801"/>
                        <a14:foregroundMark x1="92205" y1="88801" x2="85932" y2="98682"/>
                        <a14:foregroundMark x1="85932" y1="98682" x2="89449" y2="91041"/>
                        <a14:foregroundMark x1="89449" y1="91041" x2="90779" y2="89723"/>
                        <a14:foregroundMark x1="68251" y1="72991" x2="66635" y2="82477"/>
                        <a14:foregroundMark x1="66635" y1="82477" x2="65589" y2="73781"/>
                        <a14:foregroundMark x1="65589" y1="73781" x2="65589" y2="87352"/>
                        <a14:foregroundMark x1="65589" y1="87352" x2="68821" y2="77339"/>
                        <a14:foregroundMark x1="68821" y1="77339" x2="66825" y2="86693"/>
                        <a14:foregroundMark x1="66825" y1="86693" x2="65684" y2="77207"/>
                        <a14:foregroundMark x1="66065" y1="78129" x2="76996" y2="61133"/>
                        <a14:foregroundMark x1="76996" y1="61133" x2="68061" y2="70224"/>
                        <a14:foregroundMark x1="68061" y1="70224" x2="73859" y2="61660"/>
                        <a14:foregroundMark x1="73859" y1="61660" x2="77471" y2="60343"/>
                        <a14:foregroundMark x1="89163" y1="83794" x2="94487" y2="91041"/>
                        <a14:foregroundMark x1="90970" y1="79183" x2="93631" y2="85112"/>
                        <a14:foregroundMark x1="90589" y1="66403" x2="82224" y2="68511"/>
                        <a14:foregroundMark x1="82224" y1="68511" x2="74335" y2="75362"/>
                        <a14:foregroundMark x1="74335" y1="75362" x2="69392" y2="83663"/>
                        <a14:foregroundMark x1="69392" y1="83663" x2="67490" y2="95652"/>
                        <a14:backgroundMark x1="67110" y1="63373" x2="66540" y2="5981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555" t="58085" r="7143"/>
          <a:stretch/>
        </p:blipFill>
        <p:spPr>
          <a:xfrm>
            <a:off x="7736116" y="1153947"/>
            <a:ext cx="904316" cy="1001672"/>
          </a:xfrm>
          <a:prstGeom prst="rect">
            <a:avLst/>
          </a:prstGeom>
        </p:spPr>
      </p:pic>
      <p:pic>
        <p:nvPicPr>
          <p:cNvPr id="19" name="Picture 18" descr="A picture containing calendar&#10;&#10;Description automatically generated">
            <a:extLst>
              <a:ext uri="{FF2B5EF4-FFF2-40B4-BE49-F238E27FC236}">
                <a16:creationId xmlns:a16="http://schemas.microsoft.com/office/drawing/2014/main" id="{3DDF8FDC-9F63-48A5-92FA-178E41E5A06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506" r="50000"/>
          <a:stretch/>
        </p:blipFill>
        <p:spPr>
          <a:xfrm rot="17101127">
            <a:off x="79183" y="3588199"/>
            <a:ext cx="1497395" cy="615678"/>
          </a:xfrm>
          <a:prstGeom prst="rect">
            <a:avLst/>
          </a:prstGeom>
        </p:spPr>
      </p:pic>
      <p:sp>
        <p:nvSpPr>
          <p:cNvPr id="10" name="Rectangle 9">
            <a:hlinkClick r:id="rId6"/>
            <a:extLst>
              <a:ext uri="{FF2B5EF4-FFF2-40B4-BE49-F238E27FC236}">
                <a16:creationId xmlns:a16="http://schemas.microsoft.com/office/drawing/2014/main" id="{972F3C47-0E45-4C30-85F5-BFCE0D2D2FCB}"/>
              </a:ext>
            </a:extLst>
          </p:cNvPr>
          <p:cNvSpPr/>
          <p:nvPr/>
        </p:nvSpPr>
        <p:spPr>
          <a:xfrm>
            <a:off x="8537171" y="6317673"/>
            <a:ext cx="606829" cy="5403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04528" y="3093143"/>
            <a:ext cx="2370571" cy="23387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89922" y="3003536"/>
            <a:ext cx="2338752" cy="241848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28674" y="3003536"/>
            <a:ext cx="2239661" cy="229829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2490" y="627541"/>
            <a:ext cx="2424279" cy="2465602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94910" y="664784"/>
            <a:ext cx="2338752" cy="2338752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64458" y="630500"/>
            <a:ext cx="4272096" cy="4530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27657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Twinkl Planit">
      <a:dk1>
        <a:srgbClr val="1C1C1C"/>
      </a:dk1>
      <a:lt1>
        <a:srgbClr val="FFFFFF"/>
      </a:lt1>
      <a:dk2>
        <a:srgbClr val="132A8C"/>
      </a:dk2>
      <a:lt2>
        <a:srgbClr val="E2E2E2"/>
      </a:lt2>
      <a:accent1>
        <a:srgbClr val="6B388C"/>
      </a:accent1>
      <a:accent2>
        <a:srgbClr val="E6236A"/>
      </a:accent2>
      <a:accent3>
        <a:srgbClr val="32B3A2"/>
      </a:accent3>
      <a:accent4>
        <a:srgbClr val="A21774"/>
      </a:accent4>
      <a:accent5>
        <a:srgbClr val="14B4E4"/>
      </a:accent5>
      <a:accent6>
        <a:srgbClr val="EE7918"/>
      </a:accent6>
      <a:hlink>
        <a:srgbClr val="14B4E4"/>
      </a:hlink>
      <a:folHlink>
        <a:srgbClr val="86CEFA"/>
      </a:folHlink>
    </a:clrScheme>
    <a:fontScheme name="Custom 1">
      <a:majorFont>
        <a:latin typeface="Twinkl SemiBold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esson Presentation Template" id="{3FFF0595-56A2-4BAA-8945-9E1AE3AE943F}" vid="{2EAE8D29-B0EE-4A35-BF03-BC97A170F457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11145</TotalTime>
  <Words>332</Words>
  <Application>Microsoft Office PowerPoint</Application>
  <PresentationFormat>On-screen Show (4:3)</PresentationFormat>
  <Paragraphs>21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Sassoon Infant Md</vt:lpstr>
      <vt:lpstr>Twinkl SemiBold</vt:lpstr>
      <vt:lpstr>Twinkl</vt:lpstr>
      <vt:lpstr>Arial</vt:lpstr>
      <vt:lpstr>Roboto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Leather</dc:creator>
  <cp:lastModifiedBy>janice school</cp:lastModifiedBy>
  <cp:revision>86</cp:revision>
  <dcterms:created xsi:type="dcterms:W3CDTF">2017-05-17T14:46:34Z</dcterms:created>
  <dcterms:modified xsi:type="dcterms:W3CDTF">2023-06-28T14:01:38Z</dcterms:modified>
</cp:coreProperties>
</file>