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2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3" r:id="rId13"/>
    <p:sldId id="264" r:id="rId14"/>
    <p:sldId id="265" r:id="rId15"/>
    <p:sldId id="273" r:id="rId16"/>
    <p:sldId id="266" r:id="rId17"/>
    <p:sldId id="282" r:id="rId18"/>
    <p:sldId id="269" r:id="rId19"/>
    <p:sldId id="270" r:id="rId20"/>
  </p:sldIdLst>
  <p:sldSz cx="9144000" cy="5143500" type="screen16x9"/>
  <p:notesSz cx="6858000" cy="9144000"/>
  <p:embeddedFontLst>
    <p:embeddedFont>
      <p:font typeface="Amatic SC" panose="020B0604020202020204" charset="-79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2323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nonverbal cues to identify emotions! Pause the video before revealing the emotion and have the student explain what clues they found to guess the feeling.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question in blue: Ask a child to explain what they could say or do in the situation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570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a1adf3a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0a1adf3a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30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a1adf3a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0a1adf3a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67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0a1adf3a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0a1adf3a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99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0a1adf3a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0a1adf3a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32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a1adf3a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0a1adf3a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27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0a1adf3a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0a1adf3a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ask students to identify their zone before a therapy session or before the school day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2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kyKyVFn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20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matic SC"/>
                <a:ea typeface="Amatic SC"/>
                <a:cs typeface="Amatic SC"/>
                <a:sym typeface="Amatic SC"/>
              </a:rPr>
              <a:t>Zones of Regulation Assembly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4425" y="4287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https://www.youtube.com/watch?v=dOkyKyVFnSs</a:t>
            </a:r>
            <a:endParaRPr sz="3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013" y="1099478"/>
            <a:ext cx="5621424" cy="29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98" y="0"/>
            <a:ext cx="6885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27" y="0"/>
            <a:ext cx="69469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 what makes you </a:t>
            </a:r>
            <a:r>
              <a:rPr lang="en" b="1" dirty="0" smtClean="0"/>
              <a:t>green</a:t>
            </a:r>
            <a:endParaRPr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12" y="1781174"/>
            <a:ext cx="3102629" cy="2440931"/>
          </a:xfrm>
          <a:prstGeom prst="rect">
            <a:avLst/>
          </a:prstGeom>
        </p:spPr>
      </p:pic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 what makes you </a:t>
            </a:r>
            <a:r>
              <a:rPr lang="en" b="1" dirty="0" smtClean="0"/>
              <a:t>blue</a:t>
            </a:r>
            <a:endParaRPr b="1" dirty="0"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l="60031" r="19743"/>
          <a:stretch/>
        </p:blipFill>
        <p:spPr>
          <a:xfrm>
            <a:off x="3566600" y="1365625"/>
            <a:ext cx="1849350" cy="29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 what makes you </a:t>
            </a:r>
            <a:r>
              <a:rPr lang="en" b="1" dirty="0" smtClean="0"/>
              <a:t>red</a:t>
            </a:r>
            <a:endParaRPr b="1"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l="80096"/>
          <a:stretch/>
        </p:blipFill>
        <p:spPr>
          <a:xfrm>
            <a:off x="3662000" y="1365625"/>
            <a:ext cx="1820000" cy="29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you Yellow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28649"/>
            <a:ext cx="1873624" cy="40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0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can you do when you are angry?</a:t>
            </a:r>
            <a:endParaRPr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5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Good choices </a:t>
            </a:r>
            <a:endParaRPr dirty="0"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395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Bad choices 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l="51053" t="18898" r="6878" b="29450"/>
          <a:stretch/>
        </p:blipFill>
        <p:spPr>
          <a:xfrm>
            <a:off x="6164500" y="940018"/>
            <a:ext cx="998075" cy="95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/>
          </a:blip>
          <a:srcRect l="5785" t="18173" r="50811" b="26181"/>
          <a:stretch/>
        </p:blipFill>
        <p:spPr>
          <a:xfrm>
            <a:off x="2157550" y="961150"/>
            <a:ext cx="955825" cy="9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" y="202280"/>
            <a:ext cx="7602071" cy="46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4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OKAY to have different emotions! 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194275" y="4223100"/>
            <a:ext cx="85206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It is important to </a:t>
            </a:r>
            <a:r>
              <a:rPr lang="en" dirty="0" smtClean="0"/>
              <a:t>recognise </a:t>
            </a:r>
            <a:r>
              <a:rPr lang="en" dirty="0"/>
              <a:t>your emotions and the emotions of others. </a:t>
            </a:r>
            <a:endParaRPr dirty="0"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260" y="969063"/>
            <a:ext cx="3018740" cy="32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" y="161337"/>
            <a:ext cx="7171692" cy="49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5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Google Shape;15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142" y="546847"/>
            <a:ext cx="7736540" cy="4312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74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0" y="224314"/>
            <a:ext cx="6204821" cy="46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54" y="0"/>
            <a:ext cx="6511440" cy="48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0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04" y="317927"/>
            <a:ext cx="5928190" cy="45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49" y="0"/>
            <a:ext cx="6782702" cy="4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36" y="138781"/>
            <a:ext cx="6571130" cy="49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9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26" y="0"/>
            <a:ext cx="69653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27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125</Words>
  <Application>Microsoft Office PowerPoint</Application>
  <PresentationFormat>On-screen Show (16:9)</PresentationFormat>
  <Paragraphs>15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Amatic SC</vt:lpstr>
      <vt:lpstr>Simple Light</vt:lpstr>
      <vt:lpstr>Zones of Regulation 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 what makes you green</vt:lpstr>
      <vt:lpstr>Share what makes you blue</vt:lpstr>
      <vt:lpstr>Share what makes you red</vt:lpstr>
      <vt:lpstr>What makes you Yellow</vt:lpstr>
      <vt:lpstr>What can you do when you are angry?</vt:lpstr>
      <vt:lpstr>PowerPoint Presentation</vt:lpstr>
      <vt:lpstr>It is OKAY to have different emotions!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&amp; emotions with Inside out!</dc:title>
  <dc:creator>user1</dc:creator>
  <cp:lastModifiedBy>user1</cp:lastModifiedBy>
  <cp:revision>3</cp:revision>
  <dcterms:modified xsi:type="dcterms:W3CDTF">2021-10-18T20:03:40Z</dcterms:modified>
</cp:coreProperties>
</file>