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9" r:id="rId8"/>
  </p:sldMasterIdLst>
  <p:notesMasterIdLst>
    <p:notesMasterId r:id="rId25"/>
  </p:notesMasterIdLst>
  <p:sldIdLst>
    <p:sldId id="296" r:id="rId9"/>
    <p:sldId id="297" r:id="rId10"/>
    <p:sldId id="400" r:id="rId11"/>
    <p:sldId id="401" r:id="rId12"/>
    <p:sldId id="299" r:id="rId13"/>
    <p:sldId id="402" r:id="rId14"/>
    <p:sldId id="385" r:id="rId15"/>
    <p:sldId id="386" r:id="rId16"/>
    <p:sldId id="319" r:id="rId17"/>
    <p:sldId id="396" r:id="rId18"/>
    <p:sldId id="359" r:id="rId19"/>
    <p:sldId id="316" r:id="rId20"/>
    <p:sldId id="360" r:id="rId21"/>
    <p:sldId id="392" r:id="rId22"/>
    <p:sldId id="393" r:id="rId23"/>
    <p:sldId id="36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111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292"/>
    <a:srgbClr val="068A97"/>
    <a:srgbClr val="88C0BD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115F6-9101-49A3-9331-8A7225DFB16C}" v="2" dt="2022-11-28T12:02:34.140"/>
    <p1510:client id="{661EAD7C-32D9-4113-5C91-3A7D599E5304}" v="2" dt="2022-11-27T17:59:05.021"/>
    <p1510:client id="{AE662C59-E2AA-4A72-B025-4BDCABDE14CE}" v="11" dt="2022-11-27T16:45:25.626"/>
    <p1510:client id="{E3AF86FB-02C5-95D2-23EC-365465264080}" v="24" dt="2022-11-28T08:36:25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3057" autoAdjust="0"/>
  </p:normalViewPr>
  <p:slideViewPr>
    <p:cSldViewPr snapToGrid="0" snapToObjects="1">
      <p:cViewPr varScale="1">
        <p:scale>
          <a:sx n="68" d="100"/>
          <a:sy n="68" d="100"/>
        </p:scale>
        <p:origin x="1470" y="72"/>
      </p:cViewPr>
      <p:guideLst>
        <p:guide orient="horz" pos="2251"/>
        <p:guide pos="111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763c3220-e008-48a8-a735-403fa6eca5a8" providerId="ADAL" clId="{9BEF9738-2EE0-42A5-B213-236E4CED2C0A}"/>
    <pc:docChg chg="undo custSel addSld delSld modSld sldOrd modShowInfo">
      <pc:chgData name="James Clegg" userId="763c3220-e008-48a8-a735-403fa6eca5a8" providerId="ADAL" clId="{9BEF9738-2EE0-42A5-B213-236E4CED2C0A}" dt="2022-11-13T11:45:55.244" v="618" actId="20577"/>
      <pc:docMkLst>
        <pc:docMk/>
      </pc:docMkLst>
      <pc:sldChg chg="addSp delSp modSp mod chgLayout">
        <pc:chgData name="James Clegg" userId="763c3220-e008-48a8-a735-403fa6eca5a8" providerId="ADAL" clId="{9BEF9738-2EE0-42A5-B213-236E4CED2C0A}" dt="2022-11-06T16:50:47.802" v="48"/>
        <pc:sldMkLst>
          <pc:docMk/>
          <pc:sldMk cId="3463639803" sldId="296"/>
        </pc:sldMkLst>
        <pc:spChg chg="add del mod">
          <ac:chgData name="James Clegg" userId="763c3220-e008-48a8-a735-403fa6eca5a8" providerId="ADAL" clId="{9BEF9738-2EE0-42A5-B213-236E4CED2C0A}" dt="2022-11-06T16:50:45.005" v="46" actId="21"/>
          <ac:spMkLst>
            <pc:docMk/>
            <pc:sldMk cId="3463639803" sldId="296"/>
            <ac:spMk id="2" creationId="{E4514C02-57EF-5AB7-E779-B5042F02E189}"/>
          </ac:spMkLst>
        </pc:spChg>
        <pc:spChg chg="add del mod">
          <ac:chgData name="James Clegg" userId="763c3220-e008-48a8-a735-403fa6eca5a8" providerId="ADAL" clId="{9BEF9738-2EE0-42A5-B213-236E4CED2C0A}" dt="2022-11-06T16:50:46.539" v="47" actId="478"/>
          <ac:spMkLst>
            <pc:docMk/>
            <pc:sldMk cId="3463639803" sldId="296"/>
            <ac:spMk id="4" creationId="{42204FFA-7B95-AC4F-6AFF-7F5831B2D22F}"/>
          </ac:spMkLst>
        </pc:spChg>
        <pc:picChg chg="del">
          <ac:chgData name="James Clegg" userId="763c3220-e008-48a8-a735-403fa6eca5a8" providerId="ADAL" clId="{9BEF9738-2EE0-42A5-B213-236E4CED2C0A}" dt="2022-11-06T16:50:29.408" v="2" actId="478"/>
          <ac:picMkLst>
            <pc:docMk/>
            <pc:sldMk cId="3463639803" sldId="296"/>
            <ac:picMk id="5" creationId="{90ABFB5D-964A-09C6-5B27-9D8712EE2E1C}"/>
          </ac:picMkLst>
        </pc:picChg>
        <pc:picChg chg="add">
          <ac:chgData name="James Clegg" userId="763c3220-e008-48a8-a735-403fa6eca5a8" providerId="ADAL" clId="{9BEF9738-2EE0-42A5-B213-236E4CED2C0A}" dt="2022-11-06T16:50:47.802" v="48"/>
          <ac:picMkLst>
            <pc:docMk/>
            <pc:sldMk cId="3463639803" sldId="296"/>
            <ac:picMk id="6" creationId="{DE11A934-48DD-EF00-0FEE-05E943DFD5E2}"/>
          </ac:picMkLst>
        </pc:picChg>
      </pc:sldChg>
      <pc:sldChg chg="mod modClrScheme chgLayout">
        <pc:chgData name="James Clegg" userId="763c3220-e008-48a8-a735-403fa6eca5a8" providerId="ADAL" clId="{9BEF9738-2EE0-42A5-B213-236E4CED2C0A}" dt="2022-11-06T16:50:24.462" v="0" actId="700"/>
        <pc:sldMkLst>
          <pc:docMk/>
          <pc:sldMk cId="861935487" sldId="297"/>
        </pc:sldMkLst>
      </pc:sldChg>
      <pc:sldChg chg="mod modClrScheme chgLayout">
        <pc:chgData name="James Clegg" userId="763c3220-e008-48a8-a735-403fa6eca5a8" providerId="ADAL" clId="{9BEF9738-2EE0-42A5-B213-236E4CED2C0A}" dt="2022-11-06T16:50:27.641" v="1" actId="700"/>
        <pc:sldMkLst>
          <pc:docMk/>
          <pc:sldMk cId="895466786" sldId="299"/>
        </pc:sldMkLst>
      </pc:sldChg>
      <pc:sldChg chg="modSp mod">
        <pc:chgData name="James Clegg" userId="763c3220-e008-48a8-a735-403fa6eca5a8" providerId="ADAL" clId="{9BEF9738-2EE0-42A5-B213-236E4CED2C0A}" dt="2022-11-06T17:31:04.835" v="384" actId="20577"/>
        <pc:sldMkLst>
          <pc:docMk/>
          <pc:sldMk cId="250955858" sldId="316"/>
        </pc:sldMkLst>
        <pc:spChg chg="mod">
          <ac:chgData name="James Clegg" userId="763c3220-e008-48a8-a735-403fa6eca5a8" providerId="ADAL" clId="{9BEF9738-2EE0-42A5-B213-236E4CED2C0A}" dt="2022-11-06T17:31:04.835" v="384" actId="20577"/>
          <ac:spMkLst>
            <pc:docMk/>
            <pc:sldMk cId="250955858" sldId="316"/>
            <ac:spMk id="3" creationId="{00000000-0000-0000-0000-000000000000}"/>
          </ac:spMkLst>
        </pc:spChg>
      </pc:sldChg>
      <pc:sldChg chg="addSp delSp modSp mod ord delAnim modAnim">
        <pc:chgData name="James Clegg" userId="763c3220-e008-48a8-a735-403fa6eca5a8" providerId="ADAL" clId="{9BEF9738-2EE0-42A5-B213-236E4CED2C0A}" dt="2022-11-06T17:46:17.640" v="616"/>
        <pc:sldMkLst>
          <pc:docMk/>
          <pc:sldMk cId="3540540468" sldId="319"/>
        </pc:sldMkLst>
        <pc:spChg chg="del">
          <ac:chgData name="James Clegg" userId="763c3220-e008-48a8-a735-403fa6eca5a8" providerId="ADAL" clId="{9BEF9738-2EE0-42A5-B213-236E4CED2C0A}" dt="2022-11-06T17:44:11.276" v="557" actId="478"/>
          <ac:spMkLst>
            <pc:docMk/>
            <pc:sldMk cId="3540540468" sldId="319"/>
            <ac:spMk id="2" creationId="{37262D40-FE89-C2B8-2291-D16AE3D9F53D}"/>
          </ac:spMkLst>
        </pc:spChg>
        <pc:spChg chg="del">
          <ac:chgData name="James Clegg" userId="763c3220-e008-48a8-a735-403fa6eca5a8" providerId="ADAL" clId="{9BEF9738-2EE0-42A5-B213-236E4CED2C0A}" dt="2022-11-06T17:44:11.276" v="557" actId="478"/>
          <ac:spMkLst>
            <pc:docMk/>
            <pc:sldMk cId="3540540468" sldId="319"/>
            <ac:spMk id="4" creationId="{E3B75C34-DD9B-CC77-32AF-6D4C613D0327}"/>
          </ac:spMkLst>
        </pc:spChg>
        <pc:spChg chg="del mod">
          <ac:chgData name="James Clegg" userId="763c3220-e008-48a8-a735-403fa6eca5a8" providerId="ADAL" clId="{9BEF9738-2EE0-42A5-B213-236E4CED2C0A}" dt="2022-11-06T17:44:11.276" v="557" actId="478"/>
          <ac:spMkLst>
            <pc:docMk/>
            <pc:sldMk cId="3540540468" sldId="319"/>
            <ac:spMk id="9" creationId="{4DBE9B66-0BA7-61AF-E1E2-8095A9FBC45A}"/>
          </ac:spMkLst>
        </pc:spChg>
        <pc:spChg chg="del">
          <ac:chgData name="James Clegg" userId="763c3220-e008-48a8-a735-403fa6eca5a8" providerId="ADAL" clId="{9BEF9738-2EE0-42A5-B213-236E4CED2C0A}" dt="2022-11-06T17:44:11.276" v="557" actId="478"/>
          <ac:spMkLst>
            <pc:docMk/>
            <pc:sldMk cId="3540540468" sldId="319"/>
            <ac:spMk id="10" creationId="{A57AEE56-DFFE-FEA6-B43E-0EB794870EAA}"/>
          </ac:spMkLst>
        </pc:spChg>
        <pc:spChg chg="add mod">
          <ac:chgData name="James Clegg" userId="763c3220-e008-48a8-a735-403fa6eca5a8" providerId="ADAL" clId="{9BEF9738-2EE0-42A5-B213-236E4CED2C0A}" dt="2022-11-06T17:45:28.329" v="587" actId="1076"/>
          <ac:spMkLst>
            <pc:docMk/>
            <pc:sldMk cId="3540540468" sldId="319"/>
            <ac:spMk id="12" creationId="{556A253E-5512-6B3E-6ECC-83CB985A179C}"/>
          </ac:spMkLst>
        </pc:spChg>
        <pc:spChg chg="del mod">
          <ac:chgData name="James Clegg" userId="763c3220-e008-48a8-a735-403fa6eca5a8" providerId="ADAL" clId="{9BEF9738-2EE0-42A5-B213-236E4CED2C0A}" dt="2022-11-06T17:44:11.276" v="557" actId="478"/>
          <ac:spMkLst>
            <pc:docMk/>
            <pc:sldMk cId="3540540468" sldId="319"/>
            <ac:spMk id="13" creationId="{6A461A84-21D4-70FE-00E9-78C93E0490F4}"/>
          </ac:spMkLst>
        </pc:spChg>
        <pc:spChg chg="del">
          <ac:chgData name="James Clegg" userId="763c3220-e008-48a8-a735-403fa6eca5a8" providerId="ADAL" clId="{9BEF9738-2EE0-42A5-B213-236E4CED2C0A}" dt="2022-11-06T17:44:11.276" v="557" actId="478"/>
          <ac:spMkLst>
            <pc:docMk/>
            <pc:sldMk cId="3540540468" sldId="319"/>
            <ac:spMk id="14" creationId="{DCAE77C7-3DCC-403B-1B24-6E704C3653AD}"/>
          </ac:spMkLst>
        </pc:spChg>
        <pc:spChg chg="add mod">
          <ac:chgData name="James Clegg" userId="763c3220-e008-48a8-a735-403fa6eca5a8" providerId="ADAL" clId="{9BEF9738-2EE0-42A5-B213-236E4CED2C0A}" dt="2022-11-06T17:45:51.259" v="604" actId="20577"/>
          <ac:spMkLst>
            <pc:docMk/>
            <pc:sldMk cId="3540540468" sldId="319"/>
            <ac:spMk id="16" creationId="{57E66C16-3790-D36A-31C1-58552E1FB64C}"/>
          </ac:spMkLst>
        </pc:spChg>
        <pc:spChg chg="add mod">
          <ac:chgData name="James Clegg" userId="763c3220-e008-48a8-a735-403fa6eca5a8" providerId="ADAL" clId="{9BEF9738-2EE0-42A5-B213-236E4CED2C0A}" dt="2022-11-06T17:45:56.033" v="606" actId="20577"/>
          <ac:spMkLst>
            <pc:docMk/>
            <pc:sldMk cId="3540540468" sldId="319"/>
            <ac:spMk id="17" creationId="{3501B1B1-619B-592D-310B-62535A2AEDBA}"/>
          </ac:spMkLst>
        </pc:spChg>
        <pc:spChg chg="add mod">
          <ac:chgData name="James Clegg" userId="763c3220-e008-48a8-a735-403fa6eca5a8" providerId="ADAL" clId="{9BEF9738-2EE0-42A5-B213-236E4CED2C0A}" dt="2022-11-06T17:45:58.910" v="608" actId="20577"/>
          <ac:spMkLst>
            <pc:docMk/>
            <pc:sldMk cId="3540540468" sldId="319"/>
            <ac:spMk id="18" creationId="{3119436E-B69A-9CB8-3957-2F9ED6E41064}"/>
          </ac:spMkLst>
        </pc:spChg>
        <pc:spChg chg="add mod">
          <ac:chgData name="James Clegg" userId="763c3220-e008-48a8-a735-403fa6eca5a8" providerId="ADAL" clId="{9BEF9738-2EE0-42A5-B213-236E4CED2C0A}" dt="2022-11-06T17:46:02.155" v="610" actId="20577"/>
          <ac:spMkLst>
            <pc:docMk/>
            <pc:sldMk cId="3540540468" sldId="319"/>
            <ac:spMk id="19" creationId="{225C2707-C893-08E4-8C69-30456C3364A9}"/>
          </ac:spMkLst>
        </pc:spChg>
        <pc:spChg chg="add mod">
          <ac:chgData name="James Clegg" userId="763c3220-e008-48a8-a735-403fa6eca5a8" providerId="ADAL" clId="{9BEF9738-2EE0-42A5-B213-236E4CED2C0A}" dt="2022-11-06T17:46:06.123" v="612" actId="20577"/>
          <ac:spMkLst>
            <pc:docMk/>
            <pc:sldMk cId="3540540468" sldId="319"/>
            <ac:spMk id="20" creationId="{7B4889EE-516C-F9B9-F080-024388B7F8D2}"/>
          </ac:spMkLst>
        </pc:spChg>
        <pc:spChg chg="add mod">
          <ac:chgData name="James Clegg" userId="763c3220-e008-48a8-a735-403fa6eca5a8" providerId="ADAL" clId="{9BEF9738-2EE0-42A5-B213-236E4CED2C0A}" dt="2022-11-06T17:46:10.477" v="614" actId="20577"/>
          <ac:spMkLst>
            <pc:docMk/>
            <pc:sldMk cId="3540540468" sldId="319"/>
            <ac:spMk id="21" creationId="{3B9232E0-048C-1113-0326-17453201C187}"/>
          </ac:spMkLst>
        </pc:spChg>
        <pc:spChg chg="del mod">
          <ac:chgData name="James Clegg" userId="763c3220-e008-48a8-a735-403fa6eca5a8" providerId="ADAL" clId="{9BEF9738-2EE0-42A5-B213-236E4CED2C0A}" dt="2022-11-06T17:44:11.276" v="557" actId="478"/>
          <ac:spMkLst>
            <pc:docMk/>
            <pc:sldMk cId="3540540468" sldId="319"/>
            <ac:spMk id="28" creationId="{056B1B3E-B9C3-C8B9-FBC8-F64C9F74EEA7}"/>
          </ac:spMkLst>
        </pc:spChg>
        <pc:spChg chg="mod">
          <ac:chgData name="James Clegg" userId="763c3220-e008-48a8-a735-403fa6eca5a8" providerId="ADAL" clId="{9BEF9738-2EE0-42A5-B213-236E4CED2C0A}" dt="2022-11-06T17:44:37.082" v="567" actId="1076"/>
          <ac:spMkLst>
            <pc:docMk/>
            <pc:sldMk cId="3540540468" sldId="319"/>
            <ac:spMk id="33" creationId="{F4036F90-86DA-4603-78E4-F9F105E264B7}"/>
          </ac:spMkLst>
        </pc:spChg>
        <pc:graphicFrameChg chg="add mod modGraphic">
          <ac:chgData name="James Clegg" userId="763c3220-e008-48a8-a735-403fa6eca5a8" providerId="ADAL" clId="{9BEF9738-2EE0-42A5-B213-236E4CED2C0A}" dt="2022-11-06T17:45:16.717" v="585" actId="122"/>
          <ac:graphicFrameMkLst>
            <pc:docMk/>
            <pc:sldMk cId="3540540468" sldId="319"/>
            <ac:graphicFrameMk id="11" creationId="{3A0B74AD-F9DE-D554-484D-B0EF1D0AD4B2}"/>
          </ac:graphicFrameMkLst>
        </pc:graphicFrameChg>
        <pc:picChg chg="add del mod">
          <ac:chgData name="James Clegg" userId="763c3220-e008-48a8-a735-403fa6eca5a8" providerId="ADAL" clId="{9BEF9738-2EE0-42A5-B213-236E4CED2C0A}" dt="2022-11-06T17:44:11.276" v="557" actId="478"/>
          <ac:picMkLst>
            <pc:docMk/>
            <pc:sldMk cId="3540540468" sldId="319"/>
            <ac:picMk id="5" creationId="{155D9E56-E29A-1A5D-474E-039328E98E18}"/>
          </ac:picMkLst>
        </pc:picChg>
        <pc:picChg chg="add del mod">
          <ac:chgData name="James Clegg" userId="763c3220-e008-48a8-a735-403fa6eca5a8" providerId="ADAL" clId="{9BEF9738-2EE0-42A5-B213-236E4CED2C0A}" dt="2022-11-06T17:44:11.276" v="557" actId="478"/>
          <ac:picMkLst>
            <pc:docMk/>
            <pc:sldMk cId="3540540468" sldId="319"/>
            <ac:picMk id="6" creationId="{665AECF5-2C13-CB11-FB17-D679B61A103E}"/>
          </ac:picMkLst>
        </pc:picChg>
        <pc:picChg chg="add del mod">
          <ac:chgData name="James Clegg" userId="763c3220-e008-48a8-a735-403fa6eca5a8" providerId="ADAL" clId="{9BEF9738-2EE0-42A5-B213-236E4CED2C0A}" dt="2022-11-06T17:44:11.276" v="557" actId="478"/>
          <ac:picMkLst>
            <pc:docMk/>
            <pc:sldMk cId="3540540468" sldId="319"/>
            <ac:picMk id="7" creationId="{0D1B2697-1D19-1734-01EB-EBBC67E13D84}"/>
          </ac:picMkLst>
        </pc:picChg>
        <pc:picChg chg="add del mod">
          <ac:chgData name="James Clegg" userId="763c3220-e008-48a8-a735-403fa6eca5a8" providerId="ADAL" clId="{9BEF9738-2EE0-42A5-B213-236E4CED2C0A}" dt="2022-11-06T17:44:11.276" v="557" actId="478"/>
          <ac:picMkLst>
            <pc:docMk/>
            <pc:sldMk cId="3540540468" sldId="319"/>
            <ac:picMk id="8" creationId="{61136CAC-A688-8191-7246-14859C78915D}"/>
          </ac:picMkLst>
        </pc:picChg>
        <pc:picChg chg="del mod">
          <ac:chgData name="James Clegg" userId="763c3220-e008-48a8-a735-403fa6eca5a8" providerId="ADAL" clId="{9BEF9738-2EE0-42A5-B213-236E4CED2C0A}" dt="2022-11-06T16:58:13.453" v="212" actId="478"/>
          <ac:picMkLst>
            <pc:docMk/>
            <pc:sldMk cId="3540540468" sldId="319"/>
            <ac:picMk id="15" creationId="{8BBF1799-D93A-45C9-B167-9B4597C37AAB}"/>
          </ac:picMkLst>
        </pc:picChg>
      </pc:sldChg>
      <pc:sldChg chg="del">
        <pc:chgData name="James Clegg" userId="763c3220-e008-48a8-a735-403fa6eca5a8" providerId="ADAL" clId="{9BEF9738-2EE0-42A5-B213-236E4CED2C0A}" dt="2022-11-06T16:57:17.224" v="206" actId="47"/>
        <pc:sldMkLst>
          <pc:docMk/>
          <pc:sldMk cId="2974424533" sldId="325"/>
        </pc:sldMkLst>
      </pc:sldChg>
      <pc:sldChg chg="modSp">
        <pc:chgData name="James Clegg" userId="763c3220-e008-48a8-a735-403fa6eca5a8" providerId="ADAL" clId="{9BEF9738-2EE0-42A5-B213-236E4CED2C0A}" dt="2022-11-06T17:30:51.801" v="383" actId="20577"/>
        <pc:sldMkLst>
          <pc:docMk/>
          <pc:sldMk cId="4168201734" sldId="359"/>
        </pc:sldMkLst>
        <pc:spChg chg="mod">
          <ac:chgData name="James Clegg" userId="763c3220-e008-48a8-a735-403fa6eca5a8" providerId="ADAL" clId="{9BEF9738-2EE0-42A5-B213-236E4CED2C0A}" dt="2022-11-06T17:30:26.611" v="368" actId="20577"/>
          <ac:spMkLst>
            <pc:docMk/>
            <pc:sldMk cId="4168201734" sldId="359"/>
            <ac:spMk id="7" creationId="{D3F228F1-4566-A72A-EEF9-ECF35F8E93D1}"/>
          </ac:spMkLst>
        </pc:spChg>
        <pc:spChg chg="mod">
          <ac:chgData name="James Clegg" userId="763c3220-e008-48a8-a735-403fa6eca5a8" providerId="ADAL" clId="{9BEF9738-2EE0-42A5-B213-236E4CED2C0A}" dt="2022-11-06T17:30:28.326" v="369" actId="20577"/>
          <ac:spMkLst>
            <pc:docMk/>
            <pc:sldMk cId="4168201734" sldId="359"/>
            <ac:spMk id="11" creationId="{E42C20E2-48E0-2816-61D8-4AC13497E462}"/>
          </ac:spMkLst>
        </pc:spChg>
        <pc:spChg chg="mod">
          <ac:chgData name="James Clegg" userId="763c3220-e008-48a8-a735-403fa6eca5a8" providerId="ADAL" clId="{9BEF9738-2EE0-42A5-B213-236E4CED2C0A}" dt="2022-11-06T17:30:30.270" v="371" actId="20577"/>
          <ac:spMkLst>
            <pc:docMk/>
            <pc:sldMk cId="4168201734" sldId="359"/>
            <ac:spMk id="15" creationId="{20C3E5E3-E564-A3AA-7AC0-3F6B2DD97183}"/>
          </ac:spMkLst>
        </pc:spChg>
        <pc:spChg chg="mod">
          <ac:chgData name="James Clegg" userId="763c3220-e008-48a8-a735-403fa6eca5a8" providerId="ADAL" clId="{9BEF9738-2EE0-42A5-B213-236E4CED2C0A}" dt="2022-11-06T17:30:31.661" v="372" actId="20577"/>
          <ac:spMkLst>
            <pc:docMk/>
            <pc:sldMk cId="4168201734" sldId="359"/>
            <ac:spMk id="17" creationId="{78EA1ED1-37E0-B82E-C3F0-631A7000C58B}"/>
          </ac:spMkLst>
        </pc:spChg>
        <pc:spChg chg="mod">
          <ac:chgData name="James Clegg" userId="763c3220-e008-48a8-a735-403fa6eca5a8" providerId="ADAL" clId="{9BEF9738-2EE0-42A5-B213-236E4CED2C0A}" dt="2022-11-06T17:30:33.485" v="374" actId="20577"/>
          <ac:spMkLst>
            <pc:docMk/>
            <pc:sldMk cId="4168201734" sldId="359"/>
            <ac:spMk id="19" creationId="{9AD60750-21BD-E76D-ADA0-CF68D453334C}"/>
          </ac:spMkLst>
        </pc:spChg>
        <pc:spChg chg="mod">
          <ac:chgData name="James Clegg" userId="763c3220-e008-48a8-a735-403fa6eca5a8" providerId="ADAL" clId="{9BEF9738-2EE0-42A5-B213-236E4CED2C0A}" dt="2022-11-06T17:30:35.766" v="375" actId="20577"/>
          <ac:spMkLst>
            <pc:docMk/>
            <pc:sldMk cId="4168201734" sldId="359"/>
            <ac:spMk id="21" creationId="{1797553E-9502-D991-754B-C0353219F606}"/>
          </ac:spMkLst>
        </pc:spChg>
        <pc:spChg chg="mod">
          <ac:chgData name="James Clegg" userId="763c3220-e008-48a8-a735-403fa6eca5a8" providerId="ADAL" clId="{9BEF9738-2EE0-42A5-B213-236E4CED2C0A}" dt="2022-11-06T17:30:38.665" v="377" actId="20577"/>
          <ac:spMkLst>
            <pc:docMk/>
            <pc:sldMk cId="4168201734" sldId="359"/>
            <ac:spMk id="23" creationId="{9C24E22C-8CBF-E2DC-8094-C9334E1E661F}"/>
          </ac:spMkLst>
        </pc:spChg>
        <pc:spChg chg="mod">
          <ac:chgData name="James Clegg" userId="763c3220-e008-48a8-a735-403fa6eca5a8" providerId="ADAL" clId="{9BEF9738-2EE0-42A5-B213-236E4CED2C0A}" dt="2022-11-06T17:30:41.632" v="379" actId="20577"/>
          <ac:spMkLst>
            <pc:docMk/>
            <pc:sldMk cId="4168201734" sldId="359"/>
            <ac:spMk id="26" creationId="{AE2F3864-E85C-8E0E-1636-CF62855F85AA}"/>
          </ac:spMkLst>
        </pc:spChg>
        <pc:spChg chg="mod">
          <ac:chgData name="James Clegg" userId="763c3220-e008-48a8-a735-403fa6eca5a8" providerId="ADAL" clId="{9BEF9738-2EE0-42A5-B213-236E4CED2C0A}" dt="2022-11-06T17:30:49.235" v="381" actId="20577"/>
          <ac:spMkLst>
            <pc:docMk/>
            <pc:sldMk cId="4168201734" sldId="359"/>
            <ac:spMk id="28" creationId="{E41925EC-C0BC-743F-21A0-56D772511C41}"/>
          </ac:spMkLst>
        </pc:spChg>
        <pc:spChg chg="mod">
          <ac:chgData name="James Clegg" userId="763c3220-e008-48a8-a735-403fa6eca5a8" providerId="ADAL" clId="{9BEF9738-2EE0-42A5-B213-236E4CED2C0A}" dt="2022-11-06T17:30:51.801" v="383" actId="20577"/>
          <ac:spMkLst>
            <pc:docMk/>
            <pc:sldMk cId="4168201734" sldId="359"/>
            <ac:spMk id="30" creationId="{E3AAB15A-0322-8ADA-EF00-6E75DF718597}"/>
          </ac:spMkLst>
        </pc:spChg>
      </pc:sldChg>
      <pc:sldChg chg="addSp delSp modSp add del mod delAnim modAnim">
        <pc:chgData name="James Clegg" userId="763c3220-e008-48a8-a735-403fa6eca5a8" providerId="ADAL" clId="{9BEF9738-2EE0-42A5-B213-236E4CED2C0A}" dt="2022-11-06T17:34:31.517" v="438" actId="554"/>
        <pc:sldMkLst>
          <pc:docMk/>
          <pc:sldMk cId="3103932488" sldId="360"/>
        </pc:sldMkLst>
        <pc:spChg chg="mod">
          <ac:chgData name="James Clegg" userId="763c3220-e008-48a8-a735-403fa6eca5a8" providerId="ADAL" clId="{9BEF9738-2EE0-42A5-B213-236E4CED2C0A}" dt="2022-11-06T17:32:10.912" v="397" actId="20577"/>
          <ac:spMkLst>
            <pc:docMk/>
            <pc:sldMk cId="3103932488" sldId="360"/>
            <ac:spMk id="2" creationId="{1D5C981E-4C5E-A309-593B-EC7CF0E4C00C}"/>
          </ac:spMkLst>
        </pc:spChg>
        <pc:spChg chg="mod">
          <ac:chgData name="James Clegg" userId="763c3220-e008-48a8-a735-403fa6eca5a8" providerId="ADAL" clId="{9BEF9738-2EE0-42A5-B213-236E4CED2C0A}" dt="2022-11-06T17:32:15.699" v="399" actId="20577"/>
          <ac:spMkLst>
            <pc:docMk/>
            <pc:sldMk cId="3103932488" sldId="360"/>
            <ac:spMk id="41" creationId="{B5778F62-EAB3-2D10-77D7-AD309982C5FE}"/>
          </ac:spMkLst>
        </pc:spChg>
        <pc:graphicFrameChg chg="mod modGraphic">
          <ac:chgData name="James Clegg" userId="763c3220-e008-48a8-a735-403fa6eca5a8" providerId="ADAL" clId="{9BEF9738-2EE0-42A5-B213-236E4CED2C0A}" dt="2022-11-06T17:34:25.341" v="436" actId="554"/>
          <ac:graphicFrameMkLst>
            <pc:docMk/>
            <pc:sldMk cId="3103932488" sldId="360"/>
            <ac:graphicFrameMk id="3" creationId="{9441990D-A5E5-A1B1-1332-F881EC86450B}"/>
          </ac:graphicFrameMkLst>
        </pc:graphicFrameChg>
        <pc:graphicFrameChg chg="add mod modGraphic">
          <ac:chgData name="James Clegg" userId="763c3220-e008-48a8-a735-403fa6eca5a8" providerId="ADAL" clId="{9BEF9738-2EE0-42A5-B213-236E4CED2C0A}" dt="2022-11-06T17:34:31.517" v="438" actId="554"/>
          <ac:graphicFrameMkLst>
            <pc:docMk/>
            <pc:sldMk cId="3103932488" sldId="360"/>
            <ac:graphicFrameMk id="4" creationId="{A58E281E-692F-7A94-3568-A37A8BBF035E}"/>
          </ac:graphicFrameMkLst>
        </pc:graphicFrameChg>
        <pc:graphicFrameChg chg="add mod modGraphic">
          <ac:chgData name="James Clegg" userId="763c3220-e008-48a8-a735-403fa6eca5a8" providerId="ADAL" clId="{9BEF9738-2EE0-42A5-B213-236E4CED2C0A}" dt="2022-11-06T17:34:25.341" v="436" actId="554"/>
          <ac:graphicFrameMkLst>
            <pc:docMk/>
            <pc:sldMk cId="3103932488" sldId="360"/>
            <ac:graphicFrameMk id="6" creationId="{10C8400F-03C2-2E02-2ECA-19037B75EBF8}"/>
          </ac:graphicFrameMkLst>
        </pc:graphicFrameChg>
        <pc:graphicFrameChg chg="mod">
          <ac:chgData name="James Clegg" userId="763c3220-e008-48a8-a735-403fa6eca5a8" providerId="ADAL" clId="{9BEF9738-2EE0-42A5-B213-236E4CED2C0A}" dt="2022-11-06T17:34:31.517" v="438" actId="554"/>
          <ac:graphicFrameMkLst>
            <pc:docMk/>
            <pc:sldMk cId="3103932488" sldId="360"/>
            <ac:graphicFrameMk id="9" creationId="{5E1ACD1E-5EC1-5610-BA28-0E51D2C2FE38}"/>
          </ac:graphicFrameMkLst>
        </pc:graphicFrameChg>
        <pc:picChg chg="del">
          <ac:chgData name="James Clegg" userId="763c3220-e008-48a8-a735-403fa6eca5a8" providerId="ADAL" clId="{9BEF9738-2EE0-42A5-B213-236E4CED2C0A}" dt="2022-11-06T17:32:27.664" v="401" actId="478"/>
          <ac:picMkLst>
            <pc:docMk/>
            <pc:sldMk cId="3103932488" sldId="360"/>
            <ac:picMk id="11" creationId="{3DB12528-1863-BC22-3063-66A6C770CFCE}"/>
          </ac:picMkLst>
        </pc:picChg>
        <pc:picChg chg="del">
          <ac:chgData name="James Clegg" userId="763c3220-e008-48a8-a735-403fa6eca5a8" providerId="ADAL" clId="{9BEF9738-2EE0-42A5-B213-236E4CED2C0A}" dt="2022-11-06T17:32:27.664" v="401" actId="478"/>
          <ac:picMkLst>
            <pc:docMk/>
            <pc:sldMk cId="3103932488" sldId="360"/>
            <ac:picMk id="12" creationId="{21B67FFA-5E3C-D96B-A7CB-0BA839315264}"/>
          </ac:picMkLst>
        </pc:picChg>
        <pc:picChg chg="del">
          <ac:chgData name="James Clegg" userId="763c3220-e008-48a8-a735-403fa6eca5a8" providerId="ADAL" clId="{9BEF9738-2EE0-42A5-B213-236E4CED2C0A}" dt="2022-11-06T17:32:27.664" v="401" actId="478"/>
          <ac:picMkLst>
            <pc:docMk/>
            <pc:sldMk cId="3103932488" sldId="360"/>
            <ac:picMk id="14" creationId="{0134C275-96CB-9FCD-8ED6-E70B8D5BCD35}"/>
          </ac:picMkLst>
        </pc:picChg>
        <pc:picChg chg="del">
          <ac:chgData name="James Clegg" userId="763c3220-e008-48a8-a735-403fa6eca5a8" providerId="ADAL" clId="{9BEF9738-2EE0-42A5-B213-236E4CED2C0A}" dt="2022-11-06T17:32:27.664" v="401" actId="478"/>
          <ac:picMkLst>
            <pc:docMk/>
            <pc:sldMk cId="3103932488" sldId="360"/>
            <ac:picMk id="15" creationId="{3EA1E1B8-92CE-59CF-A04C-13BA5C743BB3}"/>
          </ac:picMkLst>
        </pc:picChg>
        <pc:picChg chg="del">
          <ac:chgData name="James Clegg" userId="763c3220-e008-48a8-a735-403fa6eca5a8" providerId="ADAL" clId="{9BEF9738-2EE0-42A5-B213-236E4CED2C0A}" dt="2022-11-06T17:32:27.664" v="401" actId="478"/>
          <ac:picMkLst>
            <pc:docMk/>
            <pc:sldMk cId="3103932488" sldId="360"/>
            <ac:picMk id="16" creationId="{E5FD9C19-4F69-C53A-A9EA-606EF8FA3581}"/>
          </ac:picMkLst>
        </pc:picChg>
        <pc:picChg chg="del">
          <ac:chgData name="James Clegg" userId="763c3220-e008-48a8-a735-403fa6eca5a8" providerId="ADAL" clId="{9BEF9738-2EE0-42A5-B213-236E4CED2C0A}" dt="2022-11-06T17:32:27.664" v="401" actId="478"/>
          <ac:picMkLst>
            <pc:docMk/>
            <pc:sldMk cId="3103932488" sldId="360"/>
            <ac:picMk id="17" creationId="{2A344E95-B3B6-56F2-3275-EACA54C40CB0}"/>
          </ac:picMkLst>
        </pc:picChg>
        <pc:picChg chg="del mod">
          <ac:chgData name="James Clegg" userId="763c3220-e008-48a8-a735-403fa6eca5a8" providerId="ADAL" clId="{9BEF9738-2EE0-42A5-B213-236E4CED2C0A}" dt="2022-11-06T17:32:27.664" v="401" actId="478"/>
          <ac:picMkLst>
            <pc:docMk/>
            <pc:sldMk cId="3103932488" sldId="360"/>
            <ac:picMk id="18" creationId="{26F9BC94-1915-02BA-9C0E-67B58C7E3686}"/>
          </ac:picMkLst>
        </pc:picChg>
        <pc:picChg chg="del mod">
          <ac:chgData name="James Clegg" userId="763c3220-e008-48a8-a735-403fa6eca5a8" providerId="ADAL" clId="{9BEF9738-2EE0-42A5-B213-236E4CED2C0A}" dt="2022-11-06T17:32:27.664" v="401" actId="478"/>
          <ac:picMkLst>
            <pc:docMk/>
            <pc:sldMk cId="3103932488" sldId="360"/>
            <ac:picMk id="19" creationId="{E2563532-425E-0916-B738-CFA4DF7B3B78}"/>
          </ac:picMkLst>
        </pc:picChg>
        <pc:picChg chg="del mod">
          <ac:chgData name="James Clegg" userId="763c3220-e008-48a8-a735-403fa6eca5a8" providerId="ADAL" clId="{9BEF9738-2EE0-42A5-B213-236E4CED2C0A}" dt="2022-11-06T17:32:27.664" v="401" actId="478"/>
          <ac:picMkLst>
            <pc:docMk/>
            <pc:sldMk cId="3103932488" sldId="360"/>
            <ac:picMk id="21" creationId="{3AA0B372-354C-140B-E140-D21CD56A0F80}"/>
          </ac:picMkLst>
        </pc:picChg>
        <pc:picChg chg="del">
          <ac:chgData name="James Clegg" userId="763c3220-e008-48a8-a735-403fa6eca5a8" providerId="ADAL" clId="{9BEF9738-2EE0-42A5-B213-236E4CED2C0A}" dt="2022-11-06T17:32:27.664" v="401" actId="478"/>
          <ac:picMkLst>
            <pc:docMk/>
            <pc:sldMk cId="3103932488" sldId="360"/>
            <ac:picMk id="29" creationId="{481748DE-A41B-C0E9-D36D-A46FB8469585}"/>
          </ac:picMkLst>
        </pc:picChg>
        <pc:picChg chg="del">
          <ac:chgData name="James Clegg" userId="763c3220-e008-48a8-a735-403fa6eca5a8" providerId="ADAL" clId="{9BEF9738-2EE0-42A5-B213-236E4CED2C0A}" dt="2022-11-06T17:32:27.664" v="401" actId="478"/>
          <ac:picMkLst>
            <pc:docMk/>
            <pc:sldMk cId="3103932488" sldId="360"/>
            <ac:picMk id="33" creationId="{FDD704B2-EC14-805A-CE51-A8F9CB9AD1A6}"/>
          </ac:picMkLst>
        </pc:picChg>
      </pc:sldChg>
      <pc:sldChg chg="addSp delSp modSp mod modAnim">
        <pc:chgData name="James Clegg" userId="763c3220-e008-48a8-a735-403fa6eca5a8" providerId="ADAL" clId="{9BEF9738-2EE0-42A5-B213-236E4CED2C0A}" dt="2022-11-06T17:01:52.629" v="302" actId="1035"/>
        <pc:sldMkLst>
          <pc:docMk/>
          <pc:sldMk cId="3683643692" sldId="385"/>
        </pc:sldMkLst>
        <pc:spChg chg="add mod">
          <ac:chgData name="James Clegg" userId="763c3220-e008-48a8-a735-403fa6eca5a8" providerId="ADAL" clId="{9BEF9738-2EE0-42A5-B213-236E4CED2C0A}" dt="2022-11-06T16:58:56.384" v="225"/>
          <ac:spMkLst>
            <pc:docMk/>
            <pc:sldMk cId="3683643692" sldId="385"/>
            <ac:spMk id="2" creationId="{F2C929B8-9169-63C8-3677-A81D5FC960C6}"/>
          </ac:spMkLst>
        </pc:spChg>
        <pc:spChg chg="add mod">
          <ac:chgData name="James Clegg" userId="763c3220-e008-48a8-a735-403fa6eca5a8" providerId="ADAL" clId="{9BEF9738-2EE0-42A5-B213-236E4CED2C0A}" dt="2022-11-06T16:58:56.384" v="225"/>
          <ac:spMkLst>
            <pc:docMk/>
            <pc:sldMk cId="3683643692" sldId="385"/>
            <ac:spMk id="3" creationId="{A1B359CA-830E-397E-2766-6C205929AB95}"/>
          </ac:spMkLst>
        </pc:spChg>
        <pc:spChg chg="add mod">
          <ac:chgData name="James Clegg" userId="763c3220-e008-48a8-a735-403fa6eca5a8" providerId="ADAL" clId="{9BEF9738-2EE0-42A5-B213-236E4CED2C0A}" dt="2022-11-06T16:58:56.384" v="225"/>
          <ac:spMkLst>
            <pc:docMk/>
            <pc:sldMk cId="3683643692" sldId="385"/>
            <ac:spMk id="4" creationId="{C36D3ADB-8CD9-80D7-B38B-AA9973BC35A0}"/>
          </ac:spMkLst>
        </pc:spChg>
        <pc:spChg chg="add mod">
          <ac:chgData name="James Clegg" userId="763c3220-e008-48a8-a735-403fa6eca5a8" providerId="ADAL" clId="{9BEF9738-2EE0-42A5-B213-236E4CED2C0A}" dt="2022-11-06T16:58:56.384" v="225"/>
          <ac:spMkLst>
            <pc:docMk/>
            <pc:sldMk cId="3683643692" sldId="385"/>
            <ac:spMk id="5" creationId="{EC4E052A-8A32-39AA-CD86-53DFD6A23872}"/>
          </ac:spMkLst>
        </pc:spChg>
        <pc:spChg chg="add mod">
          <ac:chgData name="James Clegg" userId="763c3220-e008-48a8-a735-403fa6eca5a8" providerId="ADAL" clId="{9BEF9738-2EE0-42A5-B213-236E4CED2C0A}" dt="2022-11-06T16:58:56.384" v="225"/>
          <ac:spMkLst>
            <pc:docMk/>
            <pc:sldMk cId="3683643692" sldId="385"/>
            <ac:spMk id="6" creationId="{4067250E-6571-336B-C4B9-52E3CAD4213F}"/>
          </ac:spMkLst>
        </pc:spChg>
        <pc:spChg chg="add mod">
          <ac:chgData name="James Clegg" userId="763c3220-e008-48a8-a735-403fa6eca5a8" providerId="ADAL" clId="{9BEF9738-2EE0-42A5-B213-236E4CED2C0A}" dt="2022-11-06T16:58:56.384" v="225"/>
          <ac:spMkLst>
            <pc:docMk/>
            <pc:sldMk cId="3683643692" sldId="385"/>
            <ac:spMk id="7" creationId="{F44EDF1A-9210-999C-1AE8-F796EB834FE8}"/>
          </ac:spMkLst>
        </pc:spChg>
        <pc:spChg chg="add mod">
          <ac:chgData name="James Clegg" userId="763c3220-e008-48a8-a735-403fa6eca5a8" providerId="ADAL" clId="{9BEF9738-2EE0-42A5-B213-236E4CED2C0A}" dt="2022-11-06T16:58:56.384" v="225"/>
          <ac:spMkLst>
            <pc:docMk/>
            <pc:sldMk cId="3683643692" sldId="385"/>
            <ac:spMk id="8" creationId="{A4F37814-0D03-CFB3-4C32-A477DF949045}"/>
          </ac:spMkLst>
        </pc:spChg>
        <pc:spChg chg="mod">
          <ac:chgData name="James Clegg" userId="763c3220-e008-48a8-a735-403fa6eca5a8" providerId="ADAL" clId="{9BEF9738-2EE0-42A5-B213-236E4CED2C0A}" dt="2022-11-06T17:00:03.365" v="242" actId="20577"/>
          <ac:spMkLst>
            <pc:docMk/>
            <pc:sldMk cId="3683643692" sldId="385"/>
            <ac:spMk id="11" creationId="{F127AB1A-9CEA-A7F1-1A73-EFBEF0E1F224}"/>
          </ac:spMkLst>
        </pc:spChg>
        <pc:spChg chg="del">
          <ac:chgData name="James Clegg" userId="763c3220-e008-48a8-a735-403fa6eca5a8" providerId="ADAL" clId="{9BEF9738-2EE0-42A5-B213-236E4CED2C0A}" dt="2022-11-06T16:58:56.099" v="224" actId="478"/>
          <ac:spMkLst>
            <pc:docMk/>
            <pc:sldMk cId="3683643692" sldId="385"/>
            <ac:spMk id="15" creationId="{56A9FDC2-A583-D415-B60D-FEFCC107AE06}"/>
          </ac:spMkLst>
        </pc:spChg>
        <pc:spChg chg="del">
          <ac:chgData name="James Clegg" userId="763c3220-e008-48a8-a735-403fa6eca5a8" providerId="ADAL" clId="{9BEF9738-2EE0-42A5-B213-236E4CED2C0A}" dt="2022-11-06T16:58:56.099" v="224" actId="478"/>
          <ac:spMkLst>
            <pc:docMk/>
            <pc:sldMk cId="3683643692" sldId="385"/>
            <ac:spMk id="17" creationId="{2DDCDC22-7DAF-4D1A-7E07-0748E24F7A99}"/>
          </ac:spMkLst>
        </pc:spChg>
        <pc:spChg chg="del">
          <ac:chgData name="James Clegg" userId="763c3220-e008-48a8-a735-403fa6eca5a8" providerId="ADAL" clId="{9BEF9738-2EE0-42A5-B213-236E4CED2C0A}" dt="2022-11-06T16:58:56.099" v="224" actId="478"/>
          <ac:spMkLst>
            <pc:docMk/>
            <pc:sldMk cId="3683643692" sldId="385"/>
            <ac:spMk id="18" creationId="{FBB13178-4747-2E0A-36DC-F767378416E3}"/>
          </ac:spMkLst>
        </pc:spChg>
        <pc:spChg chg="del">
          <ac:chgData name="James Clegg" userId="763c3220-e008-48a8-a735-403fa6eca5a8" providerId="ADAL" clId="{9BEF9738-2EE0-42A5-B213-236E4CED2C0A}" dt="2022-11-06T16:58:56.099" v="224" actId="478"/>
          <ac:spMkLst>
            <pc:docMk/>
            <pc:sldMk cId="3683643692" sldId="385"/>
            <ac:spMk id="19" creationId="{47E74074-38DA-3E0B-63C5-8FD64FC9F19B}"/>
          </ac:spMkLst>
        </pc:spChg>
        <pc:spChg chg="del">
          <ac:chgData name="James Clegg" userId="763c3220-e008-48a8-a735-403fa6eca5a8" providerId="ADAL" clId="{9BEF9738-2EE0-42A5-B213-236E4CED2C0A}" dt="2022-11-06T16:58:56.099" v="224" actId="478"/>
          <ac:spMkLst>
            <pc:docMk/>
            <pc:sldMk cId="3683643692" sldId="385"/>
            <ac:spMk id="20" creationId="{DE25732A-081F-7DF6-ABEC-8920880AD784}"/>
          </ac:spMkLst>
        </pc:spChg>
        <pc:spChg chg="del">
          <ac:chgData name="James Clegg" userId="763c3220-e008-48a8-a735-403fa6eca5a8" providerId="ADAL" clId="{9BEF9738-2EE0-42A5-B213-236E4CED2C0A}" dt="2022-11-06T16:58:56.099" v="224" actId="478"/>
          <ac:spMkLst>
            <pc:docMk/>
            <pc:sldMk cId="3683643692" sldId="385"/>
            <ac:spMk id="21" creationId="{0D1591EE-998B-B0FB-21E3-C57D3BCEF21C}"/>
          </ac:spMkLst>
        </pc:spChg>
        <pc:spChg chg="del">
          <ac:chgData name="James Clegg" userId="763c3220-e008-48a8-a735-403fa6eca5a8" providerId="ADAL" clId="{9BEF9738-2EE0-42A5-B213-236E4CED2C0A}" dt="2022-11-06T16:58:56.099" v="224" actId="478"/>
          <ac:spMkLst>
            <pc:docMk/>
            <pc:sldMk cId="3683643692" sldId="385"/>
            <ac:spMk id="22" creationId="{6F615FFD-3EAD-F0F3-1059-9467DD2ED322}"/>
          </ac:spMkLst>
        </pc:spChg>
        <pc:spChg chg="mod">
          <ac:chgData name="James Clegg" userId="763c3220-e008-48a8-a735-403fa6eca5a8" providerId="ADAL" clId="{9BEF9738-2EE0-42A5-B213-236E4CED2C0A}" dt="2022-11-06T17:01:52.629" v="302" actId="1035"/>
          <ac:spMkLst>
            <pc:docMk/>
            <pc:sldMk cId="3683643692" sldId="385"/>
            <ac:spMk id="37" creationId="{B0CF0DFD-84C8-4CB3-76E6-28412AFD289F}"/>
          </ac:spMkLst>
        </pc:spChg>
        <pc:spChg chg="mod">
          <ac:chgData name="James Clegg" userId="763c3220-e008-48a8-a735-403fa6eca5a8" providerId="ADAL" clId="{9BEF9738-2EE0-42A5-B213-236E4CED2C0A}" dt="2022-11-06T17:01:52.629" v="302" actId="1035"/>
          <ac:spMkLst>
            <pc:docMk/>
            <pc:sldMk cId="3683643692" sldId="385"/>
            <ac:spMk id="38" creationId="{4FECF1E4-D2A0-4672-E0DF-3E3C8B5E09D7}"/>
          </ac:spMkLst>
        </pc:spChg>
        <pc:spChg chg="mod">
          <ac:chgData name="James Clegg" userId="763c3220-e008-48a8-a735-403fa6eca5a8" providerId="ADAL" clId="{9BEF9738-2EE0-42A5-B213-236E4CED2C0A}" dt="2022-11-06T17:01:52.629" v="302" actId="1035"/>
          <ac:spMkLst>
            <pc:docMk/>
            <pc:sldMk cId="3683643692" sldId="385"/>
            <ac:spMk id="39" creationId="{012F036F-7DB6-284F-FBD5-5914081B1AE9}"/>
          </ac:spMkLst>
        </pc:spChg>
        <pc:spChg chg="mod">
          <ac:chgData name="James Clegg" userId="763c3220-e008-48a8-a735-403fa6eca5a8" providerId="ADAL" clId="{9BEF9738-2EE0-42A5-B213-236E4CED2C0A}" dt="2022-11-06T17:01:52.629" v="302" actId="1035"/>
          <ac:spMkLst>
            <pc:docMk/>
            <pc:sldMk cId="3683643692" sldId="385"/>
            <ac:spMk id="40" creationId="{565EBAA3-935E-F2AE-120A-8B371105F07D}"/>
          </ac:spMkLst>
        </pc:spChg>
        <pc:spChg chg="mod">
          <ac:chgData name="James Clegg" userId="763c3220-e008-48a8-a735-403fa6eca5a8" providerId="ADAL" clId="{9BEF9738-2EE0-42A5-B213-236E4CED2C0A}" dt="2022-11-06T17:01:52.629" v="302" actId="1035"/>
          <ac:spMkLst>
            <pc:docMk/>
            <pc:sldMk cId="3683643692" sldId="385"/>
            <ac:spMk id="41" creationId="{7683913A-E89B-FF18-F35A-83CB748A7C0B}"/>
          </ac:spMkLst>
        </pc:spChg>
        <pc:spChg chg="mod">
          <ac:chgData name="James Clegg" userId="763c3220-e008-48a8-a735-403fa6eca5a8" providerId="ADAL" clId="{9BEF9738-2EE0-42A5-B213-236E4CED2C0A}" dt="2022-11-06T17:01:52.629" v="302" actId="1035"/>
          <ac:spMkLst>
            <pc:docMk/>
            <pc:sldMk cId="3683643692" sldId="385"/>
            <ac:spMk id="42" creationId="{F793DDDB-3BD6-D4D4-51F0-875C6DED3A51}"/>
          </ac:spMkLst>
        </pc:spChg>
        <pc:spChg chg="mod">
          <ac:chgData name="James Clegg" userId="763c3220-e008-48a8-a735-403fa6eca5a8" providerId="ADAL" clId="{9BEF9738-2EE0-42A5-B213-236E4CED2C0A}" dt="2022-11-06T17:01:52.629" v="302" actId="1035"/>
          <ac:spMkLst>
            <pc:docMk/>
            <pc:sldMk cId="3683643692" sldId="385"/>
            <ac:spMk id="43" creationId="{A06E40A9-AA03-F2A0-E878-922533A757A4}"/>
          </ac:spMkLst>
        </pc:spChg>
        <pc:picChg chg="add mod">
          <ac:chgData name="James Clegg" userId="763c3220-e008-48a8-a735-403fa6eca5a8" providerId="ADAL" clId="{9BEF9738-2EE0-42A5-B213-236E4CED2C0A}" dt="2022-11-06T16:58:56.384" v="225"/>
          <ac:picMkLst>
            <pc:docMk/>
            <pc:sldMk cId="3683643692" sldId="385"/>
            <ac:picMk id="9" creationId="{DC7B446A-81BB-D33E-8E5E-38B045079B17}"/>
          </ac:picMkLst>
        </pc:picChg>
        <pc:picChg chg="add mod">
          <ac:chgData name="James Clegg" userId="763c3220-e008-48a8-a735-403fa6eca5a8" providerId="ADAL" clId="{9BEF9738-2EE0-42A5-B213-236E4CED2C0A}" dt="2022-11-06T16:58:56.384" v="225"/>
          <ac:picMkLst>
            <pc:docMk/>
            <pc:sldMk cId="3683643692" sldId="385"/>
            <ac:picMk id="10" creationId="{80231EA9-4E2B-B7AF-F285-E99EA0EFAC96}"/>
          </ac:picMkLst>
        </pc:picChg>
        <pc:picChg chg="add mod">
          <ac:chgData name="James Clegg" userId="763c3220-e008-48a8-a735-403fa6eca5a8" providerId="ADAL" clId="{9BEF9738-2EE0-42A5-B213-236E4CED2C0A}" dt="2022-11-06T16:58:56.384" v="225"/>
          <ac:picMkLst>
            <pc:docMk/>
            <pc:sldMk cId="3683643692" sldId="385"/>
            <ac:picMk id="12" creationId="{1B73B676-13FF-B3A1-9292-CFDE096158CF}"/>
          </ac:picMkLst>
        </pc:picChg>
        <pc:picChg chg="add mod">
          <ac:chgData name="James Clegg" userId="763c3220-e008-48a8-a735-403fa6eca5a8" providerId="ADAL" clId="{9BEF9738-2EE0-42A5-B213-236E4CED2C0A}" dt="2022-11-06T16:58:56.384" v="225"/>
          <ac:picMkLst>
            <pc:docMk/>
            <pc:sldMk cId="3683643692" sldId="385"/>
            <ac:picMk id="13" creationId="{6A8964A5-DFC3-B562-2A6C-E71E34C79E19}"/>
          </ac:picMkLst>
        </pc:picChg>
        <pc:picChg chg="add mod">
          <ac:chgData name="James Clegg" userId="763c3220-e008-48a8-a735-403fa6eca5a8" providerId="ADAL" clId="{9BEF9738-2EE0-42A5-B213-236E4CED2C0A}" dt="2022-11-06T16:59:22.882" v="232" actId="1076"/>
          <ac:picMkLst>
            <pc:docMk/>
            <pc:sldMk cId="3683643692" sldId="385"/>
            <ac:picMk id="14" creationId="{91D305CB-03D0-C934-DEBE-95FA8B1132B2}"/>
          </ac:picMkLst>
        </pc:picChg>
        <pc:picChg chg="add mod">
          <ac:chgData name="James Clegg" userId="763c3220-e008-48a8-a735-403fa6eca5a8" providerId="ADAL" clId="{9BEF9738-2EE0-42A5-B213-236E4CED2C0A}" dt="2022-11-06T16:59:27.609" v="234" actId="1076"/>
          <ac:picMkLst>
            <pc:docMk/>
            <pc:sldMk cId="3683643692" sldId="385"/>
            <ac:picMk id="16" creationId="{CAC2F4EF-A4C7-A499-C3FA-CD761F6F483C}"/>
          </ac:picMkLst>
        </pc:picChg>
        <pc:picChg chg="del">
          <ac:chgData name="James Clegg" userId="763c3220-e008-48a8-a735-403fa6eca5a8" providerId="ADAL" clId="{9BEF9738-2EE0-42A5-B213-236E4CED2C0A}" dt="2022-11-06T16:58:56.099" v="224" actId="478"/>
          <ac:picMkLst>
            <pc:docMk/>
            <pc:sldMk cId="3683643692" sldId="385"/>
            <ac:picMk id="23" creationId="{2BFC7A42-58A2-C12B-41C3-B6D89DB5327F}"/>
          </ac:picMkLst>
        </pc:picChg>
        <pc:picChg chg="add mod">
          <ac:chgData name="James Clegg" userId="763c3220-e008-48a8-a735-403fa6eca5a8" providerId="ADAL" clId="{9BEF9738-2EE0-42A5-B213-236E4CED2C0A}" dt="2022-11-06T16:59:28.187" v="235"/>
          <ac:picMkLst>
            <pc:docMk/>
            <pc:sldMk cId="3683643692" sldId="385"/>
            <ac:picMk id="24" creationId="{1D5A86D5-6BEA-DC1E-CA7D-943CDFBB2D6C}"/>
          </ac:picMkLst>
        </pc:picChg>
        <pc:picChg chg="del">
          <ac:chgData name="James Clegg" userId="763c3220-e008-48a8-a735-403fa6eca5a8" providerId="ADAL" clId="{9BEF9738-2EE0-42A5-B213-236E4CED2C0A}" dt="2022-11-06T16:59:01.338" v="227" actId="478"/>
          <ac:picMkLst>
            <pc:docMk/>
            <pc:sldMk cId="3683643692" sldId="385"/>
            <ac:picMk id="25" creationId="{0ED92B80-98E7-810A-9C72-273D70ED817D}"/>
          </ac:picMkLst>
        </pc:picChg>
        <pc:picChg chg="add mod">
          <ac:chgData name="James Clegg" userId="763c3220-e008-48a8-a735-403fa6eca5a8" providerId="ADAL" clId="{9BEF9738-2EE0-42A5-B213-236E4CED2C0A}" dt="2022-11-06T16:59:28.467" v="236"/>
          <ac:picMkLst>
            <pc:docMk/>
            <pc:sldMk cId="3683643692" sldId="385"/>
            <ac:picMk id="26" creationId="{E53EB623-8016-7695-3BEE-EB52D750C3C1}"/>
          </ac:picMkLst>
        </pc:picChg>
        <pc:picChg chg="add mod">
          <ac:chgData name="James Clegg" userId="763c3220-e008-48a8-a735-403fa6eca5a8" providerId="ADAL" clId="{9BEF9738-2EE0-42A5-B213-236E4CED2C0A}" dt="2022-11-06T16:59:29.305" v="237"/>
          <ac:picMkLst>
            <pc:docMk/>
            <pc:sldMk cId="3683643692" sldId="385"/>
            <ac:picMk id="27" creationId="{298FA7B9-E23D-B6CF-FC9F-FF8BECA52BFA}"/>
          </ac:picMkLst>
        </pc:picChg>
        <pc:picChg chg="add mod">
          <ac:chgData name="James Clegg" userId="763c3220-e008-48a8-a735-403fa6eca5a8" providerId="ADAL" clId="{9BEF9738-2EE0-42A5-B213-236E4CED2C0A}" dt="2022-11-06T16:59:29.898" v="238"/>
          <ac:picMkLst>
            <pc:docMk/>
            <pc:sldMk cId="3683643692" sldId="385"/>
            <ac:picMk id="28" creationId="{B66370E9-69C2-5A18-88F0-BE4DA74B4936}"/>
          </ac:picMkLst>
        </pc:picChg>
        <pc:picChg chg="del">
          <ac:chgData name="James Clegg" userId="763c3220-e008-48a8-a735-403fa6eca5a8" providerId="ADAL" clId="{9BEF9738-2EE0-42A5-B213-236E4CED2C0A}" dt="2022-11-06T16:59:01.338" v="227" actId="478"/>
          <ac:picMkLst>
            <pc:docMk/>
            <pc:sldMk cId="3683643692" sldId="385"/>
            <ac:picMk id="29" creationId="{CCF4D71D-CEF2-55F3-52D0-D3C59E0383AC}"/>
          </ac:picMkLst>
        </pc:picChg>
        <pc:picChg chg="del">
          <ac:chgData name="James Clegg" userId="763c3220-e008-48a8-a735-403fa6eca5a8" providerId="ADAL" clId="{9BEF9738-2EE0-42A5-B213-236E4CED2C0A}" dt="2022-11-06T16:59:01.338" v="227" actId="478"/>
          <ac:picMkLst>
            <pc:docMk/>
            <pc:sldMk cId="3683643692" sldId="385"/>
            <ac:picMk id="30" creationId="{6D950EAB-7A19-0696-DD52-2800AF23875C}"/>
          </ac:picMkLst>
        </pc:picChg>
        <pc:picChg chg="del">
          <ac:chgData name="James Clegg" userId="763c3220-e008-48a8-a735-403fa6eca5a8" providerId="ADAL" clId="{9BEF9738-2EE0-42A5-B213-236E4CED2C0A}" dt="2022-11-06T16:59:01.338" v="227" actId="478"/>
          <ac:picMkLst>
            <pc:docMk/>
            <pc:sldMk cId="3683643692" sldId="385"/>
            <ac:picMk id="44" creationId="{BF9082FF-E599-5E4B-161F-9C565D4A0061}"/>
          </ac:picMkLst>
        </pc:picChg>
        <pc:picChg chg="del">
          <ac:chgData name="James Clegg" userId="763c3220-e008-48a8-a735-403fa6eca5a8" providerId="ADAL" clId="{9BEF9738-2EE0-42A5-B213-236E4CED2C0A}" dt="2022-11-06T16:59:01.338" v="227" actId="478"/>
          <ac:picMkLst>
            <pc:docMk/>
            <pc:sldMk cId="3683643692" sldId="385"/>
            <ac:picMk id="45" creationId="{1722D9F5-55EE-79E8-ED19-3055ECD63338}"/>
          </ac:picMkLst>
        </pc:picChg>
        <pc:picChg chg="del">
          <ac:chgData name="James Clegg" userId="763c3220-e008-48a8-a735-403fa6eca5a8" providerId="ADAL" clId="{9BEF9738-2EE0-42A5-B213-236E4CED2C0A}" dt="2022-11-06T16:59:01.338" v="227" actId="478"/>
          <ac:picMkLst>
            <pc:docMk/>
            <pc:sldMk cId="3683643692" sldId="385"/>
            <ac:picMk id="46" creationId="{0A9EBE54-A2CE-8800-D214-D73D7FF66D03}"/>
          </ac:picMkLst>
        </pc:picChg>
        <pc:picChg chg="del">
          <ac:chgData name="James Clegg" userId="763c3220-e008-48a8-a735-403fa6eca5a8" providerId="ADAL" clId="{9BEF9738-2EE0-42A5-B213-236E4CED2C0A}" dt="2022-11-06T16:59:01.338" v="227" actId="478"/>
          <ac:picMkLst>
            <pc:docMk/>
            <pc:sldMk cId="3683643692" sldId="385"/>
            <ac:picMk id="47" creationId="{6CDFC4AC-BE7F-10C8-B370-732B8E632B09}"/>
          </ac:picMkLst>
        </pc:picChg>
      </pc:sldChg>
      <pc:sldChg chg="addSp delSp modSp mod modAnim">
        <pc:chgData name="James Clegg" userId="763c3220-e008-48a8-a735-403fa6eca5a8" providerId="ADAL" clId="{9BEF9738-2EE0-42A5-B213-236E4CED2C0A}" dt="2022-11-06T17:01:36.149" v="269" actId="1076"/>
        <pc:sldMkLst>
          <pc:docMk/>
          <pc:sldMk cId="951970582" sldId="386"/>
        </pc:sldMkLst>
        <pc:spChg chg="add mod">
          <ac:chgData name="James Clegg" userId="763c3220-e008-48a8-a735-403fa6eca5a8" providerId="ADAL" clId="{9BEF9738-2EE0-42A5-B213-236E4CED2C0A}" dt="2022-11-06T17:01:36.149" v="269" actId="1076"/>
          <ac:spMkLst>
            <pc:docMk/>
            <pc:sldMk cId="951970582" sldId="386"/>
            <ac:spMk id="2" creationId="{F9EDA8BF-3668-F859-413E-AA7187334112}"/>
          </ac:spMkLst>
        </pc:spChg>
        <pc:spChg chg="add mod">
          <ac:chgData name="James Clegg" userId="763c3220-e008-48a8-a735-403fa6eca5a8" providerId="ADAL" clId="{9BEF9738-2EE0-42A5-B213-236E4CED2C0A}" dt="2022-11-06T17:01:36.149" v="269" actId="1076"/>
          <ac:spMkLst>
            <pc:docMk/>
            <pc:sldMk cId="951970582" sldId="386"/>
            <ac:spMk id="3" creationId="{B4F1376C-4868-F601-580E-E27FB4E07933}"/>
          </ac:spMkLst>
        </pc:spChg>
        <pc:spChg chg="add mod">
          <ac:chgData name="James Clegg" userId="763c3220-e008-48a8-a735-403fa6eca5a8" providerId="ADAL" clId="{9BEF9738-2EE0-42A5-B213-236E4CED2C0A}" dt="2022-11-06T17:01:36.149" v="269" actId="1076"/>
          <ac:spMkLst>
            <pc:docMk/>
            <pc:sldMk cId="951970582" sldId="386"/>
            <ac:spMk id="4" creationId="{6D76B61D-37E5-FB65-FEF4-193B56F8E4B8}"/>
          </ac:spMkLst>
        </pc:spChg>
        <pc:spChg chg="add mod">
          <ac:chgData name="James Clegg" userId="763c3220-e008-48a8-a735-403fa6eca5a8" providerId="ADAL" clId="{9BEF9738-2EE0-42A5-B213-236E4CED2C0A}" dt="2022-11-06T17:01:36.149" v="269" actId="1076"/>
          <ac:spMkLst>
            <pc:docMk/>
            <pc:sldMk cId="951970582" sldId="386"/>
            <ac:spMk id="5" creationId="{7483C094-A4C9-FA33-4C67-EBAE4BC28919}"/>
          </ac:spMkLst>
        </pc:spChg>
        <pc:spChg chg="add mod">
          <ac:chgData name="James Clegg" userId="763c3220-e008-48a8-a735-403fa6eca5a8" providerId="ADAL" clId="{9BEF9738-2EE0-42A5-B213-236E4CED2C0A}" dt="2022-11-06T17:01:36.149" v="269" actId="1076"/>
          <ac:spMkLst>
            <pc:docMk/>
            <pc:sldMk cId="951970582" sldId="386"/>
            <ac:spMk id="6" creationId="{B215D2C1-3AAC-C43A-CF97-858FA65C0772}"/>
          </ac:spMkLst>
        </pc:spChg>
        <pc:spChg chg="add mod">
          <ac:chgData name="James Clegg" userId="763c3220-e008-48a8-a735-403fa6eca5a8" providerId="ADAL" clId="{9BEF9738-2EE0-42A5-B213-236E4CED2C0A}" dt="2022-11-06T17:01:36.149" v="269" actId="1076"/>
          <ac:spMkLst>
            <pc:docMk/>
            <pc:sldMk cId="951970582" sldId="386"/>
            <ac:spMk id="7" creationId="{DC3C16EC-889D-F7B4-C753-328AFB894318}"/>
          </ac:spMkLst>
        </pc:spChg>
        <pc:spChg chg="add mod">
          <ac:chgData name="James Clegg" userId="763c3220-e008-48a8-a735-403fa6eca5a8" providerId="ADAL" clId="{9BEF9738-2EE0-42A5-B213-236E4CED2C0A}" dt="2022-11-06T17:01:36.149" v="269" actId="1076"/>
          <ac:spMkLst>
            <pc:docMk/>
            <pc:sldMk cId="951970582" sldId="386"/>
            <ac:spMk id="8" creationId="{B6017D3C-7D01-78D1-2906-F28E17FEE066}"/>
          </ac:spMkLst>
        </pc:spChg>
        <pc:spChg chg="add mod">
          <ac:chgData name="James Clegg" userId="763c3220-e008-48a8-a735-403fa6eca5a8" providerId="ADAL" clId="{9BEF9738-2EE0-42A5-B213-236E4CED2C0A}" dt="2022-11-06T16:59:56.552" v="240"/>
          <ac:spMkLst>
            <pc:docMk/>
            <pc:sldMk cId="951970582" sldId="386"/>
            <ac:spMk id="9" creationId="{74437658-0E2B-9629-1A65-0B0B13B02831}"/>
          </ac:spMkLst>
        </pc:spChg>
        <pc:spChg chg="add mod">
          <ac:chgData name="James Clegg" userId="763c3220-e008-48a8-a735-403fa6eca5a8" providerId="ADAL" clId="{9BEF9738-2EE0-42A5-B213-236E4CED2C0A}" dt="2022-11-06T16:59:56.552" v="240"/>
          <ac:spMkLst>
            <pc:docMk/>
            <pc:sldMk cId="951970582" sldId="386"/>
            <ac:spMk id="10" creationId="{12BD184C-89C5-95F0-6968-F55C84D9A56C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11" creationId="{BB278087-C483-338E-2B9B-B8F01C732BE8}"/>
          </ac:spMkLst>
        </pc:spChg>
        <pc:spChg chg="add mod">
          <ac:chgData name="James Clegg" userId="763c3220-e008-48a8-a735-403fa6eca5a8" providerId="ADAL" clId="{9BEF9738-2EE0-42A5-B213-236E4CED2C0A}" dt="2022-11-06T16:59:56.552" v="240"/>
          <ac:spMkLst>
            <pc:docMk/>
            <pc:sldMk cId="951970582" sldId="386"/>
            <ac:spMk id="12" creationId="{7C4178FE-21BE-27E2-DB4D-C2D532B5CF07}"/>
          </ac:spMkLst>
        </pc:spChg>
        <pc:spChg chg="add mod">
          <ac:chgData name="James Clegg" userId="763c3220-e008-48a8-a735-403fa6eca5a8" providerId="ADAL" clId="{9BEF9738-2EE0-42A5-B213-236E4CED2C0A}" dt="2022-11-06T16:59:56.552" v="240"/>
          <ac:spMkLst>
            <pc:docMk/>
            <pc:sldMk cId="951970582" sldId="386"/>
            <ac:spMk id="13" creationId="{5B8D88B5-AED9-C41C-5743-BD1EC936D403}"/>
          </ac:spMkLst>
        </pc:spChg>
        <pc:spChg chg="add mod">
          <ac:chgData name="James Clegg" userId="763c3220-e008-48a8-a735-403fa6eca5a8" providerId="ADAL" clId="{9BEF9738-2EE0-42A5-B213-236E4CED2C0A}" dt="2022-11-06T16:59:56.552" v="240"/>
          <ac:spMkLst>
            <pc:docMk/>
            <pc:sldMk cId="951970582" sldId="386"/>
            <ac:spMk id="14" creationId="{4FE2D3E2-D4AE-615A-E280-54F850F46B2E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15" creationId="{2E05ECDD-6031-60C7-CE52-0B8A174503F5}"/>
          </ac:spMkLst>
        </pc:spChg>
        <pc:spChg chg="add mod">
          <ac:chgData name="James Clegg" userId="763c3220-e008-48a8-a735-403fa6eca5a8" providerId="ADAL" clId="{9BEF9738-2EE0-42A5-B213-236E4CED2C0A}" dt="2022-11-06T16:59:56.552" v="240"/>
          <ac:spMkLst>
            <pc:docMk/>
            <pc:sldMk cId="951970582" sldId="386"/>
            <ac:spMk id="16" creationId="{E7C10F05-150F-32B2-667E-7FFAFA5344BB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17" creationId="{857F39E3-9956-EEF4-126C-0A3724F2E869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18" creationId="{40B1DBC2-AE89-3166-23B4-868F5241DA95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19" creationId="{32DC7B52-CD67-7B6A-5D37-5EB002674DEC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20" creationId="{B9C972A6-48CC-BC01-CA86-A72963F39690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21" creationId="{90B87976-CF33-1B4C-8E8A-0A9D3BF6B7ED}"/>
          </ac:spMkLst>
        </pc:spChg>
        <pc:spChg chg="mod">
          <ac:chgData name="James Clegg" userId="763c3220-e008-48a8-a735-403fa6eca5a8" providerId="ADAL" clId="{9BEF9738-2EE0-42A5-B213-236E4CED2C0A}" dt="2022-11-06T17:00:06.005" v="243" actId="20577"/>
          <ac:spMkLst>
            <pc:docMk/>
            <pc:sldMk cId="951970582" sldId="386"/>
            <ac:spMk id="22" creationId="{8597CECC-7A46-8A85-45D7-F92C5ADA10E5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23" creationId="{9AF9F9AF-CEC0-4B00-E499-0E19AFB5E489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24" creationId="{1A520530-401D-4CB4-C1F2-1A920BA5A60F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25" creationId="{77EF2E80-D0F8-3DD5-5FA7-6CEFBD003EA4}"/>
          </ac:spMkLst>
        </pc:spChg>
        <pc:spChg chg="add mod">
          <ac:chgData name="James Clegg" userId="763c3220-e008-48a8-a735-403fa6eca5a8" providerId="ADAL" clId="{9BEF9738-2EE0-42A5-B213-236E4CED2C0A}" dt="2022-11-06T16:59:56.552" v="240"/>
          <ac:spMkLst>
            <pc:docMk/>
            <pc:sldMk cId="951970582" sldId="386"/>
            <ac:spMk id="26" creationId="{C61844F3-01CF-6D20-7010-A8C9FF1EDFC5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29" creationId="{66D65E2E-6203-8FBB-DCAF-4428A2545C56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30" creationId="{6A5630A0-B2D1-6711-AABB-0C2BA0D84147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44" creationId="{519BF457-832C-9225-90FD-56A4793E82C7}"/>
          </ac:spMkLst>
        </pc:spChg>
        <pc:spChg chg="mod">
          <ac:chgData name="James Clegg" userId="763c3220-e008-48a8-a735-403fa6eca5a8" providerId="ADAL" clId="{9BEF9738-2EE0-42A5-B213-236E4CED2C0A}" dt="2022-11-06T17:00:21.824" v="245" actId="20577"/>
          <ac:spMkLst>
            <pc:docMk/>
            <pc:sldMk cId="951970582" sldId="386"/>
            <ac:spMk id="56" creationId="{E36DD1D7-3463-2D9B-BF06-14B2BD8CF0C6}"/>
          </ac:spMkLst>
        </pc:spChg>
        <pc:spChg chg="mod">
          <ac:chgData name="James Clegg" userId="763c3220-e008-48a8-a735-403fa6eca5a8" providerId="ADAL" clId="{9BEF9738-2EE0-42A5-B213-236E4CED2C0A}" dt="2022-11-06T17:00:24.860" v="246" actId="20577"/>
          <ac:spMkLst>
            <pc:docMk/>
            <pc:sldMk cId="951970582" sldId="386"/>
            <ac:spMk id="58" creationId="{18817B4A-7E73-F334-AB1E-3EFA98DB9B0C}"/>
          </ac:spMkLst>
        </pc:spChg>
        <pc:spChg chg="mod">
          <ac:chgData name="James Clegg" userId="763c3220-e008-48a8-a735-403fa6eca5a8" providerId="ADAL" clId="{9BEF9738-2EE0-42A5-B213-236E4CED2C0A}" dt="2022-11-06T17:00:27.112" v="248" actId="20577"/>
          <ac:spMkLst>
            <pc:docMk/>
            <pc:sldMk cId="951970582" sldId="386"/>
            <ac:spMk id="60" creationId="{3AC1F233-3132-9FAB-0890-DDB1A82029DD}"/>
          </ac:spMkLst>
        </pc:spChg>
        <pc:spChg chg="del">
          <ac:chgData name="James Clegg" userId="763c3220-e008-48a8-a735-403fa6eca5a8" providerId="ADAL" clId="{9BEF9738-2EE0-42A5-B213-236E4CED2C0A}" dt="2022-11-06T16:59:55.499" v="239" actId="478"/>
          <ac:spMkLst>
            <pc:docMk/>
            <pc:sldMk cId="951970582" sldId="386"/>
            <ac:spMk id="63" creationId="{C2AC6E94-192E-FEC4-4CB4-E85C7589586A}"/>
          </ac:spMkLst>
        </pc:spChg>
        <pc:grpChg chg="del">
          <ac:chgData name="James Clegg" userId="763c3220-e008-48a8-a735-403fa6eca5a8" providerId="ADAL" clId="{9BEF9738-2EE0-42A5-B213-236E4CED2C0A}" dt="2022-11-06T17:00:16.954" v="244" actId="478"/>
          <ac:grpSpMkLst>
            <pc:docMk/>
            <pc:sldMk cId="951970582" sldId="386"/>
            <ac:grpSpMk id="78" creationId="{F7FC1D39-38F4-E442-DEED-F8B74554397C}"/>
          </ac:grpSpMkLst>
        </pc:grpChg>
        <pc:grpChg chg="del">
          <ac:chgData name="James Clegg" userId="763c3220-e008-48a8-a735-403fa6eca5a8" providerId="ADAL" clId="{9BEF9738-2EE0-42A5-B213-236E4CED2C0A}" dt="2022-11-06T17:00:16.954" v="244" actId="478"/>
          <ac:grpSpMkLst>
            <pc:docMk/>
            <pc:sldMk cId="951970582" sldId="386"/>
            <ac:grpSpMk id="80" creationId="{EBA99482-DC02-3F05-D78A-979E63BE872D}"/>
          </ac:grpSpMkLst>
        </pc:grpChg>
        <pc:grpChg chg="del">
          <ac:chgData name="James Clegg" userId="763c3220-e008-48a8-a735-403fa6eca5a8" providerId="ADAL" clId="{9BEF9738-2EE0-42A5-B213-236E4CED2C0A}" dt="2022-11-06T17:00:16.954" v="244" actId="478"/>
          <ac:grpSpMkLst>
            <pc:docMk/>
            <pc:sldMk cId="951970582" sldId="386"/>
            <ac:grpSpMk id="83" creationId="{1939FD75-19C0-6637-FE68-57ED2653B9AB}"/>
          </ac:grpSpMkLst>
        </pc:grpChg>
        <pc:grpChg chg="del">
          <ac:chgData name="James Clegg" userId="763c3220-e008-48a8-a735-403fa6eca5a8" providerId="ADAL" clId="{9BEF9738-2EE0-42A5-B213-236E4CED2C0A}" dt="2022-11-06T17:00:16.954" v="244" actId="478"/>
          <ac:grpSpMkLst>
            <pc:docMk/>
            <pc:sldMk cId="951970582" sldId="386"/>
            <ac:grpSpMk id="86" creationId="{B008B505-09BE-AA67-9F86-31D6310876A4}"/>
          </ac:grpSpMkLst>
        </pc:grpChg>
        <pc:picChg chg="add mod">
          <ac:chgData name="James Clegg" userId="763c3220-e008-48a8-a735-403fa6eca5a8" providerId="ADAL" clId="{9BEF9738-2EE0-42A5-B213-236E4CED2C0A}" dt="2022-11-06T16:59:56.552" v="240"/>
          <ac:picMkLst>
            <pc:docMk/>
            <pc:sldMk cId="951970582" sldId="386"/>
            <ac:picMk id="27" creationId="{B7FCB996-EC4E-9E8B-DA30-A30F3148BE08}"/>
          </ac:picMkLst>
        </pc:picChg>
        <pc:picChg chg="add mod">
          <ac:chgData name="James Clegg" userId="763c3220-e008-48a8-a735-403fa6eca5a8" providerId="ADAL" clId="{9BEF9738-2EE0-42A5-B213-236E4CED2C0A}" dt="2022-11-06T16:59:56.552" v="240"/>
          <ac:picMkLst>
            <pc:docMk/>
            <pc:sldMk cId="951970582" sldId="386"/>
            <ac:picMk id="28" creationId="{617A3CBC-A0CC-9C1D-AC98-7D7CD3E8512A}"/>
          </ac:picMkLst>
        </pc:picChg>
        <pc:picChg chg="add mod">
          <ac:chgData name="James Clegg" userId="763c3220-e008-48a8-a735-403fa6eca5a8" providerId="ADAL" clId="{9BEF9738-2EE0-42A5-B213-236E4CED2C0A}" dt="2022-11-06T16:59:56.552" v="240"/>
          <ac:picMkLst>
            <pc:docMk/>
            <pc:sldMk cId="951970582" sldId="386"/>
            <ac:picMk id="31" creationId="{2EB3C56F-AB82-B4EB-64A8-7CC1D61494B7}"/>
          </ac:picMkLst>
        </pc:picChg>
        <pc:picChg chg="add mod">
          <ac:chgData name="James Clegg" userId="763c3220-e008-48a8-a735-403fa6eca5a8" providerId="ADAL" clId="{9BEF9738-2EE0-42A5-B213-236E4CED2C0A}" dt="2022-11-06T16:59:56.552" v="240"/>
          <ac:picMkLst>
            <pc:docMk/>
            <pc:sldMk cId="951970582" sldId="386"/>
            <ac:picMk id="32" creationId="{22408BF6-E8D1-FE9B-D9EE-6837B415EBBD}"/>
          </ac:picMkLst>
        </pc:picChg>
        <pc:picChg chg="add mod">
          <ac:chgData name="James Clegg" userId="763c3220-e008-48a8-a735-403fa6eca5a8" providerId="ADAL" clId="{9BEF9738-2EE0-42A5-B213-236E4CED2C0A}" dt="2022-11-06T16:59:56.552" v="240"/>
          <ac:picMkLst>
            <pc:docMk/>
            <pc:sldMk cId="951970582" sldId="386"/>
            <ac:picMk id="33" creationId="{65659E06-D851-2283-D877-B91822D1B7DD}"/>
          </ac:picMkLst>
        </pc:picChg>
        <pc:picChg chg="add mod">
          <ac:chgData name="James Clegg" userId="763c3220-e008-48a8-a735-403fa6eca5a8" providerId="ADAL" clId="{9BEF9738-2EE0-42A5-B213-236E4CED2C0A}" dt="2022-11-06T16:59:56.552" v="240"/>
          <ac:picMkLst>
            <pc:docMk/>
            <pc:sldMk cId="951970582" sldId="386"/>
            <ac:picMk id="34" creationId="{1F6E0A8E-B9BE-74FE-E443-34C92CD2B00E}"/>
          </ac:picMkLst>
        </pc:picChg>
        <pc:picChg chg="add mod">
          <ac:chgData name="James Clegg" userId="763c3220-e008-48a8-a735-403fa6eca5a8" providerId="ADAL" clId="{9BEF9738-2EE0-42A5-B213-236E4CED2C0A}" dt="2022-11-06T16:59:56.552" v="240"/>
          <ac:picMkLst>
            <pc:docMk/>
            <pc:sldMk cId="951970582" sldId="386"/>
            <ac:picMk id="35" creationId="{69624D04-794F-EAFD-8573-318BD4E6A05C}"/>
          </ac:picMkLst>
        </pc:picChg>
        <pc:picChg chg="add mod">
          <ac:chgData name="James Clegg" userId="763c3220-e008-48a8-a735-403fa6eca5a8" providerId="ADAL" clId="{9BEF9738-2EE0-42A5-B213-236E4CED2C0A}" dt="2022-11-06T16:59:56.552" v="240"/>
          <ac:picMkLst>
            <pc:docMk/>
            <pc:sldMk cId="951970582" sldId="386"/>
            <ac:picMk id="36" creationId="{50AD254B-AA0D-CCD7-5DA9-9E9853A5843A}"/>
          </ac:picMkLst>
        </pc:picChg>
        <pc:picChg chg="add mod">
          <ac:chgData name="James Clegg" userId="763c3220-e008-48a8-a735-403fa6eca5a8" providerId="ADAL" clId="{9BEF9738-2EE0-42A5-B213-236E4CED2C0A}" dt="2022-11-06T16:59:56.552" v="240"/>
          <ac:picMkLst>
            <pc:docMk/>
            <pc:sldMk cId="951970582" sldId="386"/>
            <ac:picMk id="37" creationId="{BE4467A8-CC48-7C59-1C59-7FDF446C5C30}"/>
          </ac:picMkLst>
        </pc:picChg>
        <pc:picChg chg="add mod">
          <ac:chgData name="James Clegg" userId="763c3220-e008-48a8-a735-403fa6eca5a8" providerId="ADAL" clId="{9BEF9738-2EE0-42A5-B213-236E4CED2C0A}" dt="2022-11-06T16:59:56.552" v="240"/>
          <ac:picMkLst>
            <pc:docMk/>
            <pc:sldMk cId="951970582" sldId="386"/>
            <ac:picMk id="38" creationId="{FFB40EF0-B692-D1D4-6E24-87FD34A60777}"/>
          </ac:picMkLst>
        </pc:picChg>
        <pc:picChg chg="add mod">
          <ac:chgData name="James Clegg" userId="763c3220-e008-48a8-a735-403fa6eca5a8" providerId="ADAL" clId="{9BEF9738-2EE0-42A5-B213-236E4CED2C0A}" dt="2022-11-06T17:01:08.861" v="265" actId="552"/>
          <ac:picMkLst>
            <pc:docMk/>
            <pc:sldMk cId="951970582" sldId="386"/>
            <ac:picMk id="40" creationId="{A358E251-B87F-C179-0311-D35F5A0FDAD2}"/>
          </ac:picMkLst>
        </pc:picChg>
        <pc:picChg chg="add mod">
          <ac:chgData name="James Clegg" userId="763c3220-e008-48a8-a735-403fa6eca5a8" providerId="ADAL" clId="{9BEF9738-2EE0-42A5-B213-236E4CED2C0A}" dt="2022-11-06T17:01:08.861" v="265" actId="552"/>
          <ac:picMkLst>
            <pc:docMk/>
            <pc:sldMk cId="951970582" sldId="386"/>
            <ac:picMk id="41" creationId="{77B0B5EF-466F-8CFF-1719-0B2FB866460B}"/>
          </ac:picMkLst>
        </pc:picChg>
        <pc:picChg chg="add mod">
          <ac:chgData name="James Clegg" userId="763c3220-e008-48a8-a735-403fa6eca5a8" providerId="ADAL" clId="{9BEF9738-2EE0-42A5-B213-236E4CED2C0A}" dt="2022-11-06T17:01:08.861" v="265" actId="552"/>
          <ac:picMkLst>
            <pc:docMk/>
            <pc:sldMk cId="951970582" sldId="386"/>
            <ac:picMk id="42" creationId="{F8620D05-3A94-456E-58D1-8318ADBA1B67}"/>
          </ac:picMkLst>
        </pc:picChg>
        <pc:picChg chg="add mod">
          <ac:chgData name="James Clegg" userId="763c3220-e008-48a8-a735-403fa6eca5a8" providerId="ADAL" clId="{9BEF9738-2EE0-42A5-B213-236E4CED2C0A}" dt="2022-11-06T17:01:08.861" v="265" actId="552"/>
          <ac:picMkLst>
            <pc:docMk/>
            <pc:sldMk cId="951970582" sldId="386"/>
            <ac:picMk id="43" creationId="{EF61041A-EC3E-B1A1-D249-CD6E6E2E902D}"/>
          </ac:picMkLst>
        </pc:picChg>
        <pc:picChg chg="add mod">
          <ac:chgData name="James Clegg" userId="763c3220-e008-48a8-a735-403fa6eca5a8" providerId="ADAL" clId="{9BEF9738-2EE0-42A5-B213-236E4CED2C0A}" dt="2022-11-06T17:01:08.861" v="265" actId="552"/>
          <ac:picMkLst>
            <pc:docMk/>
            <pc:sldMk cId="951970582" sldId="386"/>
            <ac:picMk id="45" creationId="{D7F954CE-4EBF-F230-61A2-F529EE19DA64}"/>
          </ac:picMkLst>
        </pc:picChg>
        <pc:picChg chg="add mod">
          <ac:chgData name="James Clegg" userId="763c3220-e008-48a8-a735-403fa6eca5a8" providerId="ADAL" clId="{9BEF9738-2EE0-42A5-B213-236E4CED2C0A}" dt="2022-11-06T17:01:28.193" v="267" actId="1076"/>
          <ac:picMkLst>
            <pc:docMk/>
            <pc:sldMk cId="951970582" sldId="386"/>
            <ac:picMk id="46" creationId="{D8306098-6237-DC5D-0C92-146D1146A688}"/>
          </ac:picMkLst>
        </pc:picChg>
        <pc:picChg chg="add mod">
          <ac:chgData name="James Clegg" userId="763c3220-e008-48a8-a735-403fa6eca5a8" providerId="ADAL" clId="{9BEF9738-2EE0-42A5-B213-236E4CED2C0A}" dt="2022-11-06T17:01:28.193" v="267" actId="1076"/>
          <ac:picMkLst>
            <pc:docMk/>
            <pc:sldMk cId="951970582" sldId="386"/>
            <ac:picMk id="47" creationId="{8D4FE2CC-1549-2DF3-FA28-46D2459930F9}"/>
          </ac:picMkLst>
        </pc:picChg>
        <pc:picChg chg="add mod">
          <ac:chgData name="James Clegg" userId="763c3220-e008-48a8-a735-403fa6eca5a8" providerId="ADAL" clId="{9BEF9738-2EE0-42A5-B213-236E4CED2C0A}" dt="2022-11-06T17:01:28.193" v="267" actId="1076"/>
          <ac:picMkLst>
            <pc:docMk/>
            <pc:sldMk cId="951970582" sldId="386"/>
            <ac:picMk id="48" creationId="{8971673B-769F-E5CD-55B4-452930072CBF}"/>
          </ac:picMkLst>
        </pc:picChg>
        <pc:picChg chg="add mod">
          <ac:chgData name="James Clegg" userId="763c3220-e008-48a8-a735-403fa6eca5a8" providerId="ADAL" clId="{9BEF9738-2EE0-42A5-B213-236E4CED2C0A}" dt="2022-11-06T17:01:28.193" v="267" actId="1076"/>
          <ac:picMkLst>
            <pc:docMk/>
            <pc:sldMk cId="951970582" sldId="386"/>
            <ac:picMk id="49" creationId="{CD03756C-2812-0A9C-8F11-164BCCFCDE9E}"/>
          </ac:picMkLst>
        </pc:picChg>
        <pc:picChg chg="add mod">
          <ac:chgData name="James Clegg" userId="763c3220-e008-48a8-a735-403fa6eca5a8" providerId="ADAL" clId="{9BEF9738-2EE0-42A5-B213-236E4CED2C0A}" dt="2022-11-06T17:01:28.193" v="267" actId="1076"/>
          <ac:picMkLst>
            <pc:docMk/>
            <pc:sldMk cId="951970582" sldId="386"/>
            <ac:picMk id="50" creationId="{70A6C051-81B8-B192-954D-E3D9ECE40BE6}"/>
          </ac:picMkLst>
        </pc:picChg>
        <pc:picChg chg="add mod">
          <ac:chgData name="James Clegg" userId="763c3220-e008-48a8-a735-403fa6eca5a8" providerId="ADAL" clId="{9BEF9738-2EE0-42A5-B213-236E4CED2C0A}" dt="2022-11-06T17:01:29.263" v="268"/>
          <ac:picMkLst>
            <pc:docMk/>
            <pc:sldMk cId="951970582" sldId="386"/>
            <ac:picMk id="51" creationId="{CEED08FD-098E-C385-5159-EB9D13D9219B}"/>
          </ac:picMkLst>
        </pc:picChg>
        <pc:picChg chg="add mod">
          <ac:chgData name="James Clegg" userId="763c3220-e008-48a8-a735-403fa6eca5a8" providerId="ADAL" clId="{9BEF9738-2EE0-42A5-B213-236E4CED2C0A}" dt="2022-11-06T17:01:29.263" v="268"/>
          <ac:picMkLst>
            <pc:docMk/>
            <pc:sldMk cId="951970582" sldId="386"/>
            <ac:picMk id="52" creationId="{C861638B-160D-4080-4719-00FD109568B2}"/>
          </ac:picMkLst>
        </pc:picChg>
        <pc:picChg chg="add mod">
          <ac:chgData name="James Clegg" userId="763c3220-e008-48a8-a735-403fa6eca5a8" providerId="ADAL" clId="{9BEF9738-2EE0-42A5-B213-236E4CED2C0A}" dt="2022-11-06T17:01:29.263" v="268"/>
          <ac:picMkLst>
            <pc:docMk/>
            <pc:sldMk cId="951970582" sldId="386"/>
            <ac:picMk id="53" creationId="{3A1EE3E9-A0D0-8372-56F0-6C7CAE0F9BFA}"/>
          </ac:picMkLst>
        </pc:picChg>
        <pc:picChg chg="del">
          <ac:chgData name="James Clegg" userId="763c3220-e008-48a8-a735-403fa6eca5a8" providerId="ADAL" clId="{9BEF9738-2EE0-42A5-B213-236E4CED2C0A}" dt="2022-11-06T16:59:55.499" v="239" actId="478"/>
          <ac:picMkLst>
            <pc:docMk/>
            <pc:sldMk cId="951970582" sldId="386"/>
            <ac:picMk id="64" creationId="{676B67F4-06D6-1AC0-AD57-8D4965F070B5}"/>
          </ac:picMkLst>
        </pc:picChg>
        <pc:picChg chg="del">
          <ac:chgData name="James Clegg" userId="763c3220-e008-48a8-a735-403fa6eca5a8" providerId="ADAL" clId="{9BEF9738-2EE0-42A5-B213-236E4CED2C0A}" dt="2022-11-06T16:59:55.499" v="239" actId="478"/>
          <ac:picMkLst>
            <pc:docMk/>
            <pc:sldMk cId="951970582" sldId="386"/>
            <ac:picMk id="65" creationId="{66BF3C7F-3BA1-95DB-DEF1-4BDD6CBBB0B7}"/>
          </ac:picMkLst>
        </pc:picChg>
        <pc:picChg chg="del">
          <ac:chgData name="James Clegg" userId="763c3220-e008-48a8-a735-403fa6eca5a8" providerId="ADAL" clId="{9BEF9738-2EE0-42A5-B213-236E4CED2C0A}" dt="2022-11-06T16:59:55.499" v="239" actId="478"/>
          <ac:picMkLst>
            <pc:docMk/>
            <pc:sldMk cId="951970582" sldId="386"/>
            <ac:picMk id="66" creationId="{05EC20EF-FE8E-6F67-62F5-A70EDDFB1B87}"/>
          </ac:picMkLst>
        </pc:picChg>
        <pc:picChg chg="del">
          <ac:chgData name="James Clegg" userId="763c3220-e008-48a8-a735-403fa6eca5a8" providerId="ADAL" clId="{9BEF9738-2EE0-42A5-B213-236E4CED2C0A}" dt="2022-11-06T16:59:55.499" v="239" actId="478"/>
          <ac:picMkLst>
            <pc:docMk/>
            <pc:sldMk cId="951970582" sldId="386"/>
            <ac:picMk id="67" creationId="{76FD71DB-4EAA-0841-5F1A-C7DAACCBE38B}"/>
          </ac:picMkLst>
        </pc:picChg>
        <pc:picChg chg="del">
          <ac:chgData name="James Clegg" userId="763c3220-e008-48a8-a735-403fa6eca5a8" providerId="ADAL" clId="{9BEF9738-2EE0-42A5-B213-236E4CED2C0A}" dt="2022-11-06T16:59:55.499" v="239" actId="478"/>
          <ac:picMkLst>
            <pc:docMk/>
            <pc:sldMk cId="951970582" sldId="386"/>
            <ac:picMk id="68" creationId="{F8A41F95-6D7F-9E2F-F96C-F463FC116C43}"/>
          </ac:picMkLst>
        </pc:picChg>
        <pc:picChg chg="del">
          <ac:chgData name="James Clegg" userId="763c3220-e008-48a8-a735-403fa6eca5a8" providerId="ADAL" clId="{9BEF9738-2EE0-42A5-B213-236E4CED2C0A}" dt="2022-11-06T16:59:55.499" v="239" actId="478"/>
          <ac:picMkLst>
            <pc:docMk/>
            <pc:sldMk cId="951970582" sldId="386"/>
            <ac:picMk id="69" creationId="{21CB1C1C-57FB-4F2A-7D59-825350982789}"/>
          </ac:picMkLst>
        </pc:picChg>
        <pc:picChg chg="del">
          <ac:chgData name="James Clegg" userId="763c3220-e008-48a8-a735-403fa6eca5a8" providerId="ADAL" clId="{9BEF9738-2EE0-42A5-B213-236E4CED2C0A}" dt="2022-11-06T16:59:55.499" v="239" actId="478"/>
          <ac:picMkLst>
            <pc:docMk/>
            <pc:sldMk cId="951970582" sldId="386"/>
            <ac:picMk id="70" creationId="{CB251CAC-FE7D-D016-5779-3D9415690564}"/>
          </ac:picMkLst>
        </pc:picChg>
        <pc:picChg chg="del">
          <ac:chgData name="James Clegg" userId="763c3220-e008-48a8-a735-403fa6eca5a8" providerId="ADAL" clId="{9BEF9738-2EE0-42A5-B213-236E4CED2C0A}" dt="2022-11-06T16:59:55.499" v="239" actId="478"/>
          <ac:picMkLst>
            <pc:docMk/>
            <pc:sldMk cId="951970582" sldId="386"/>
            <ac:picMk id="71" creationId="{A8EBC3E1-9FAE-8902-3D1C-8215224EC52E}"/>
          </ac:picMkLst>
        </pc:picChg>
        <pc:picChg chg="add mod">
          <ac:chgData name="James Clegg" userId="763c3220-e008-48a8-a735-403fa6eca5a8" providerId="ADAL" clId="{9BEF9738-2EE0-42A5-B213-236E4CED2C0A}" dt="2022-11-06T17:01:29.263" v="268"/>
          <ac:picMkLst>
            <pc:docMk/>
            <pc:sldMk cId="951970582" sldId="386"/>
            <ac:picMk id="72" creationId="{34DA6F96-5FF9-FF9A-A2B0-2A6146FC6F19}"/>
          </ac:picMkLst>
        </pc:picChg>
        <pc:picChg chg="add mod">
          <ac:chgData name="James Clegg" userId="763c3220-e008-48a8-a735-403fa6eca5a8" providerId="ADAL" clId="{9BEF9738-2EE0-42A5-B213-236E4CED2C0A}" dt="2022-11-06T17:01:29.263" v="268"/>
          <ac:picMkLst>
            <pc:docMk/>
            <pc:sldMk cId="951970582" sldId="386"/>
            <ac:picMk id="74" creationId="{68DB696B-7134-F46E-AB38-F10A4890A898}"/>
          </ac:picMkLst>
        </pc:picChg>
      </pc:sldChg>
      <pc:sldChg chg="addSp delSp modSp mod delAnim modAnim">
        <pc:chgData name="James Clegg" userId="763c3220-e008-48a8-a735-403fa6eca5a8" providerId="ADAL" clId="{9BEF9738-2EE0-42A5-B213-236E4CED2C0A}" dt="2022-11-06T17:41:43.402" v="543"/>
        <pc:sldMkLst>
          <pc:docMk/>
          <pc:sldMk cId="2424764109" sldId="392"/>
        </pc:sldMkLst>
        <pc:spChg chg="mod">
          <ac:chgData name="James Clegg" userId="763c3220-e008-48a8-a735-403fa6eca5a8" providerId="ADAL" clId="{9BEF9738-2EE0-42A5-B213-236E4CED2C0A}" dt="2022-11-06T17:35:02.511" v="445" actId="20577"/>
          <ac:spMkLst>
            <pc:docMk/>
            <pc:sldMk cId="2424764109" sldId="392"/>
            <ac:spMk id="3" creationId="{A21FA2D5-F390-A299-CC60-AF8D3AA8C6CF}"/>
          </ac:spMkLst>
        </pc:spChg>
        <pc:spChg chg="add del mod">
          <ac:chgData name="James Clegg" userId="763c3220-e008-48a8-a735-403fa6eca5a8" providerId="ADAL" clId="{9BEF9738-2EE0-42A5-B213-236E4CED2C0A}" dt="2022-11-06T17:37:14.660" v="491" actId="478"/>
          <ac:spMkLst>
            <pc:docMk/>
            <pc:sldMk cId="2424764109" sldId="392"/>
            <ac:spMk id="5" creationId="{9119EB3C-CB1E-EA12-247C-9DAFA9F6D699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6" creationId="{DAEE850C-F9D9-3872-6260-8465112B533D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8" creationId="{9379D8B1-7CEC-9C80-9A31-F30618F635E2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9" creationId="{5438F491-20D6-12EC-74F5-603560E9BCD3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10" creationId="{7F20B876-6529-694A-6857-15F2B8C68C58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11" creationId="{F68A91DE-FF6C-F709-CFBC-20E6620DA4FC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12" creationId="{E36BA03E-BE4C-3C61-90C0-25A8786124B6}"/>
          </ac:spMkLst>
        </pc:spChg>
        <pc:spChg chg="del mod">
          <ac:chgData name="James Clegg" userId="763c3220-e008-48a8-a735-403fa6eca5a8" providerId="ADAL" clId="{9BEF9738-2EE0-42A5-B213-236E4CED2C0A}" dt="2022-11-06T17:37:14.660" v="491" actId="478"/>
          <ac:spMkLst>
            <pc:docMk/>
            <pc:sldMk cId="2424764109" sldId="392"/>
            <ac:spMk id="13" creationId="{92A68980-D0E7-E203-8825-FA12508E462A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14" creationId="{81F56A5A-A301-4B5B-2310-EFA48DEF5526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15" creationId="{F894E1B8-7EA1-92CF-62E2-99C9E4AEE969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16" creationId="{4627C1F7-9284-EB3E-C293-6B98B483817E}"/>
          </ac:spMkLst>
        </pc:spChg>
        <pc:spChg chg="mod">
          <ac:chgData name="James Clegg" userId="763c3220-e008-48a8-a735-403fa6eca5a8" providerId="ADAL" clId="{9BEF9738-2EE0-42A5-B213-236E4CED2C0A}" dt="2022-11-06T17:34:50.119" v="439" actId="20577"/>
          <ac:spMkLst>
            <pc:docMk/>
            <pc:sldMk cId="2424764109" sldId="392"/>
            <ac:spMk id="19" creationId="{0487E519-C96C-F30F-6D55-B0E0BB33F9C0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21" creationId="{AD07620D-D2F9-CCB7-CCEC-D009FAC4346A}"/>
          </ac:spMkLst>
        </pc:spChg>
        <pc:spChg chg="mod">
          <ac:chgData name="James Clegg" userId="763c3220-e008-48a8-a735-403fa6eca5a8" providerId="ADAL" clId="{9BEF9738-2EE0-42A5-B213-236E4CED2C0A}" dt="2022-11-06T17:34:52.457" v="440" actId="20577"/>
          <ac:spMkLst>
            <pc:docMk/>
            <pc:sldMk cId="2424764109" sldId="392"/>
            <ac:spMk id="22" creationId="{95AB4F64-4DA6-2ED3-7398-9ADC903E9F9A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23" creationId="{22F2EE12-48F8-185F-0BE2-B5D285B464EC}"/>
          </ac:spMkLst>
        </pc:spChg>
        <pc:spChg chg="del mod">
          <ac:chgData name="James Clegg" userId="763c3220-e008-48a8-a735-403fa6eca5a8" providerId="ADAL" clId="{9BEF9738-2EE0-42A5-B213-236E4CED2C0A}" dt="2022-11-06T17:37:14.660" v="491" actId="478"/>
          <ac:spMkLst>
            <pc:docMk/>
            <pc:sldMk cId="2424764109" sldId="392"/>
            <ac:spMk id="25" creationId="{3DADCF02-3DB4-1DF3-6C86-039B148DDFC3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26" creationId="{A1B5819B-787D-65F0-82BE-2515D82451D3}"/>
          </ac:spMkLst>
        </pc:spChg>
        <pc:spChg chg="mod">
          <ac:chgData name="James Clegg" userId="763c3220-e008-48a8-a735-403fa6eca5a8" providerId="ADAL" clId="{9BEF9738-2EE0-42A5-B213-236E4CED2C0A}" dt="2022-11-06T17:34:55.647" v="442" actId="20577"/>
          <ac:spMkLst>
            <pc:docMk/>
            <pc:sldMk cId="2424764109" sldId="392"/>
            <ac:spMk id="27" creationId="{A176A4C4-BCF0-80D4-E73F-6D39F3314E85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28" creationId="{EF54ED45-0ABA-6705-8457-2BFCFC422536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29" creationId="{2AC7BBA1-5A57-8DB8-DB20-4A9044BD2D86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30" creationId="{453069AB-7EF5-3DD5-3A07-3B2BE262A59E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31" creationId="{1C6AA0F5-61E7-E777-9B67-D30850A970AC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32" creationId="{CFE36F61-DCB4-D38E-3B33-6D2AFC26972E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33" creationId="{07011EC2-0981-81BB-56A8-9945A5DFE6FA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34" creationId="{035F7949-1A5E-5BC7-1411-4558995BAE48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35" creationId="{752515EF-41CD-7F01-3AD2-040F9B435BB2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36" creationId="{ACC0F30F-8641-7AA3-27EA-4AC6ABBBB9E3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37" creationId="{3F2EBE4A-648E-26BD-CA96-4C694E26CD0E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38" creationId="{B29682DE-BE08-BC02-50E9-E707AA15E27F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39" creationId="{DC4FE2BA-D99B-B72C-DA8D-A177C6C2A1EF}"/>
          </ac:spMkLst>
        </pc:spChg>
        <pc:spChg chg="del mod">
          <ac:chgData name="James Clegg" userId="763c3220-e008-48a8-a735-403fa6eca5a8" providerId="ADAL" clId="{9BEF9738-2EE0-42A5-B213-236E4CED2C0A}" dt="2022-11-06T17:37:14.660" v="491" actId="478"/>
          <ac:spMkLst>
            <pc:docMk/>
            <pc:sldMk cId="2424764109" sldId="392"/>
            <ac:spMk id="40" creationId="{839E42D5-3148-43E7-B8D9-891C7507F932}"/>
          </ac:spMkLst>
        </pc:spChg>
        <pc:spChg chg="add mod">
          <ac:chgData name="James Clegg" userId="763c3220-e008-48a8-a735-403fa6eca5a8" providerId="ADAL" clId="{9BEF9738-2EE0-42A5-B213-236E4CED2C0A}" dt="2022-11-06T17:37:54.832" v="508" actId="1076"/>
          <ac:spMkLst>
            <pc:docMk/>
            <pc:sldMk cId="2424764109" sldId="392"/>
            <ac:spMk id="41" creationId="{2AC3D9CE-B285-6004-9F36-8E226F719FF3}"/>
          </ac:spMkLst>
        </pc:spChg>
        <pc:spChg chg="add mod">
          <ac:chgData name="James Clegg" userId="763c3220-e008-48a8-a735-403fa6eca5a8" providerId="ADAL" clId="{9BEF9738-2EE0-42A5-B213-236E4CED2C0A}" dt="2022-11-06T17:38:46.787" v="520" actId="1076"/>
          <ac:spMkLst>
            <pc:docMk/>
            <pc:sldMk cId="2424764109" sldId="392"/>
            <ac:spMk id="44" creationId="{D8F4A3F6-A659-6672-727C-906108FFA553}"/>
          </ac:spMkLst>
        </pc:spChg>
        <pc:spChg chg="add mod">
          <ac:chgData name="James Clegg" userId="763c3220-e008-48a8-a735-403fa6eca5a8" providerId="ADAL" clId="{9BEF9738-2EE0-42A5-B213-236E4CED2C0A}" dt="2022-11-06T17:38:53.474" v="522" actId="1076"/>
          <ac:spMkLst>
            <pc:docMk/>
            <pc:sldMk cId="2424764109" sldId="392"/>
            <ac:spMk id="46" creationId="{1A82D7B7-9713-5DCB-F141-4D60838FA609}"/>
          </ac:spMkLst>
        </pc:spChg>
        <pc:spChg chg="add mod">
          <ac:chgData name="James Clegg" userId="763c3220-e008-48a8-a735-403fa6eca5a8" providerId="ADAL" clId="{9BEF9738-2EE0-42A5-B213-236E4CED2C0A}" dt="2022-11-06T17:39:42.220" v="529" actId="207"/>
          <ac:spMkLst>
            <pc:docMk/>
            <pc:sldMk cId="2424764109" sldId="392"/>
            <ac:spMk id="47" creationId="{8119ECDC-4B25-84B1-8BF0-079EEA6AAA7F}"/>
          </ac:spMkLst>
        </pc:spChg>
        <pc:spChg chg="add mod">
          <ac:chgData name="James Clegg" userId="763c3220-e008-48a8-a735-403fa6eca5a8" providerId="ADAL" clId="{9BEF9738-2EE0-42A5-B213-236E4CED2C0A}" dt="2022-11-06T17:39:42.220" v="529" actId="207"/>
          <ac:spMkLst>
            <pc:docMk/>
            <pc:sldMk cId="2424764109" sldId="392"/>
            <ac:spMk id="48" creationId="{16FF412B-D385-9B69-955D-C1729CD0923A}"/>
          </ac:spMkLst>
        </pc:spChg>
        <pc:spChg chg="mod">
          <ac:chgData name="James Clegg" userId="763c3220-e008-48a8-a735-403fa6eca5a8" providerId="ADAL" clId="{9BEF9738-2EE0-42A5-B213-236E4CED2C0A}" dt="2022-11-06T17:35:14.977" v="450" actId="20577"/>
          <ac:spMkLst>
            <pc:docMk/>
            <pc:sldMk cId="2424764109" sldId="392"/>
            <ac:spMk id="49" creationId="{940A490A-ABBC-ECD1-DB39-EAF04FD6233A}"/>
          </ac:spMkLst>
        </pc:spChg>
        <pc:spChg chg="mod">
          <ac:chgData name="James Clegg" userId="763c3220-e008-48a8-a735-403fa6eca5a8" providerId="ADAL" clId="{9BEF9738-2EE0-42A5-B213-236E4CED2C0A}" dt="2022-11-06T17:37:41.480" v="502" actId="1076"/>
          <ac:spMkLst>
            <pc:docMk/>
            <pc:sldMk cId="2424764109" sldId="392"/>
            <ac:spMk id="50" creationId="{08A1EC69-B643-DB38-1F00-C1F20D0225BF}"/>
          </ac:spMkLst>
        </pc:spChg>
        <pc:spChg chg="add mod">
          <ac:chgData name="James Clegg" userId="763c3220-e008-48a8-a735-403fa6eca5a8" providerId="ADAL" clId="{9BEF9738-2EE0-42A5-B213-236E4CED2C0A}" dt="2022-11-06T17:39:42.220" v="529" actId="207"/>
          <ac:spMkLst>
            <pc:docMk/>
            <pc:sldMk cId="2424764109" sldId="392"/>
            <ac:spMk id="51" creationId="{75692A72-D8D8-067A-29F8-C01E358598D8}"/>
          </ac:spMkLst>
        </pc:spChg>
        <pc:spChg chg="add mod">
          <ac:chgData name="James Clegg" userId="763c3220-e008-48a8-a735-403fa6eca5a8" providerId="ADAL" clId="{9BEF9738-2EE0-42A5-B213-236E4CED2C0A}" dt="2022-11-06T17:39:42.220" v="529" actId="207"/>
          <ac:spMkLst>
            <pc:docMk/>
            <pc:sldMk cId="2424764109" sldId="392"/>
            <ac:spMk id="52" creationId="{A0521888-E245-D2C3-68B5-C64FA4B0FF17}"/>
          </ac:spMkLst>
        </pc:spChg>
        <pc:spChg chg="add mod">
          <ac:chgData name="James Clegg" userId="763c3220-e008-48a8-a735-403fa6eca5a8" providerId="ADAL" clId="{9BEF9738-2EE0-42A5-B213-236E4CED2C0A}" dt="2022-11-06T17:39:42.220" v="529" actId="207"/>
          <ac:spMkLst>
            <pc:docMk/>
            <pc:sldMk cId="2424764109" sldId="392"/>
            <ac:spMk id="53" creationId="{02A920AD-31BD-6578-04E2-C6918029764A}"/>
          </ac:spMkLst>
        </pc:spChg>
        <pc:spChg chg="add mod">
          <ac:chgData name="James Clegg" userId="763c3220-e008-48a8-a735-403fa6eca5a8" providerId="ADAL" clId="{9BEF9738-2EE0-42A5-B213-236E4CED2C0A}" dt="2022-11-06T17:39:42.220" v="529" actId="207"/>
          <ac:spMkLst>
            <pc:docMk/>
            <pc:sldMk cId="2424764109" sldId="392"/>
            <ac:spMk id="54" creationId="{81C2A2E3-8EFB-5295-4D11-5940CF89FF63}"/>
          </ac:spMkLst>
        </pc:spChg>
        <pc:spChg chg="add mod">
          <ac:chgData name="James Clegg" userId="763c3220-e008-48a8-a735-403fa6eca5a8" providerId="ADAL" clId="{9BEF9738-2EE0-42A5-B213-236E4CED2C0A}" dt="2022-11-06T17:39:42.220" v="529" actId="207"/>
          <ac:spMkLst>
            <pc:docMk/>
            <pc:sldMk cId="2424764109" sldId="392"/>
            <ac:spMk id="55" creationId="{BF5B857E-EDC6-48D3-F582-76E4A92E33A7}"/>
          </ac:spMkLst>
        </pc:spChg>
        <pc:spChg chg="add mod">
          <ac:chgData name="James Clegg" userId="763c3220-e008-48a8-a735-403fa6eca5a8" providerId="ADAL" clId="{9BEF9738-2EE0-42A5-B213-236E4CED2C0A}" dt="2022-11-06T17:39:42.220" v="529" actId="207"/>
          <ac:spMkLst>
            <pc:docMk/>
            <pc:sldMk cId="2424764109" sldId="392"/>
            <ac:spMk id="56" creationId="{45256AFF-7D71-D2AA-CBFF-51C9D4E9775D}"/>
          </ac:spMkLst>
        </pc:spChg>
        <pc:spChg chg="add mod">
          <ac:chgData name="James Clegg" userId="763c3220-e008-48a8-a735-403fa6eca5a8" providerId="ADAL" clId="{9BEF9738-2EE0-42A5-B213-236E4CED2C0A}" dt="2022-11-06T17:39:42.220" v="529" actId="207"/>
          <ac:spMkLst>
            <pc:docMk/>
            <pc:sldMk cId="2424764109" sldId="392"/>
            <ac:spMk id="57" creationId="{D0761160-E2B0-5C31-DBE7-EDB6D7073499}"/>
          </ac:spMkLst>
        </pc:spChg>
        <pc:spChg chg="add mod">
          <ac:chgData name="James Clegg" userId="763c3220-e008-48a8-a735-403fa6eca5a8" providerId="ADAL" clId="{9BEF9738-2EE0-42A5-B213-236E4CED2C0A}" dt="2022-11-06T17:39:42.220" v="529" actId="207"/>
          <ac:spMkLst>
            <pc:docMk/>
            <pc:sldMk cId="2424764109" sldId="392"/>
            <ac:spMk id="58" creationId="{4C13B8BF-22AB-589E-88CF-32E1A8698224}"/>
          </ac:spMkLst>
        </pc:spChg>
        <pc:spChg chg="add mod">
          <ac:chgData name="James Clegg" userId="763c3220-e008-48a8-a735-403fa6eca5a8" providerId="ADAL" clId="{9BEF9738-2EE0-42A5-B213-236E4CED2C0A}" dt="2022-11-06T17:40:50.873" v="539" actId="1076"/>
          <ac:spMkLst>
            <pc:docMk/>
            <pc:sldMk cId="2424764109" sldId="392"/>
            <ac:spMk id="60" creationId="{F56862DB-E46F-4FCF-DF60-DFFAAFAC3747}"/>
          </ac:spMkLst>
        </pc:spChg>
        <pc:spChg chg="add mod">
          <ac:chgData name="James Clegg" userId="763c3220-e008-48a8-a735-403fa6eca5a8" providerId="ADAL" clId="{9BEF9738-2EE0-42A5-B213-236E4CED2C0A}" dt="2022-11-06T17:41:28.154" v="542"/>
          <ac:spMkLst>
            <pc:docMk/>
            <pc:sldMk cId="2424764109" sldId="392"/>
            <ac:spMk id="64" creationId="{E2195A9E-224B-73DE-CBF5-BFB3E53826A9}"/>
          </ac:spMkLst>
        </pc:spChg>
        <pc:graphicFrameChg chg="del">
          <ac:chgData name="James Clegg" userId="763c3220-e008-48a8-a735-403fa6eca5a8" providerId="ADAL" clId="{9BEF9738-2EE0-42A5-B213-236E4CED2C0A}" dt="2022-11-06T17:37:14.660" v="491" actId="478"/>
          <ac:graphicFrameMkLst>
            <pc:docMk/>
            <pc:sldMk cId="2424764109" sldId="392"/>
            <ac:graphicFrameMk id="7" creationId="{A53EB159-D000-8F1F-E7D7-9C673A154676}"/>
          </ac:graphicFrameMkLst>
        </pc:graphicFrameChg>
        <pc:picChg chg="add mod">
          <ac:chgData name="James Clegg" userId="763c3220-e008-48a8-a735-403fa6eca5a8" providerId="ADAL" clId="{9BEF9738-2EE0-42A5-B213-236E4CED2C0A}" dt="2022-11-06T17:41:28.154" v="542"/>
          <ac:picMkLst>
            <pc:docMk/>
            <pc:sldMk cId="2424764109" sldId="392"/>
            <ac:picMk id="63" creationId="{0669D2ED-2EA4-1190-3AD0-8B80965D603B}"/>
          </ac:picMkLst>
        </pc:picChg>
        <pc:cxnChg chg="add mod">
          <ac:chgData name="James Clegg" userId="763c3220-e008-48a8-a735-403fa6eca5a8" providerId="ADAL" clId="{9BEF9738-2EE0-42A5-B213-236E4CED2C0A}" dt="2022-11-06T17:38:09.832" v="511" actId="208"/>
          <ac:cxnSpMkLst>
            <pc:docMk/>
            <pc:sldMk cId="2424764109" sldId="392"/>
            <ac:cxnSpMk id="43" creationId="{76D2A581-B512-0BD5-B965-20D6A37E5065}"/>
          </ac:cxnSpMkLst>
        </pc:cxnChg>
        <pc:cxnChg chg="add mod">
          <ac:chgData name="James Clegg" userId="763c3220-e008-48a8-a735-403fa6eca5a8" providerId="ADAL" clId="{9BEF9738-2EE0-42A5-B213-236E4CED2C0A}" dt="2022-11-06T17:38:41.809" v="519" actId="1076"/>
          <ac:cxnSpMkLst>
            <pc:docMk/>
            <pc:sldMk cId="2424764109" sldId="392"/>
            <ac:cxnSpMk id="45" creationId="{5612D226-9FEB-4C03-81F6-F623B7A4A28F}"/>
          </ac:cxnSpMkLst>
        </pc:cxnChg>
        <pc:cxnChg chg="add mod">
          <ac:chgData name="James Clegg" userId="763c3220-e008-48a8-a735-403fa6eca5a8" providerId="ADAL" clId="{9BEF9738-2EE0-42A5-B213-236E4CED2C0A}" dt="2022-11-06T17:40:34.998" v="537" actId="1038"/>
          <ac:cxnSpMkLst>
            <pc:docMk/>
            <pc:sldMk cId="2424764109" sldId="392"/>
            <ac:cxnSpMk id="59" creationId="{7AB6CB8B-674C-AD6C-7E51-3804B6A1389C}"/>
          </ac:cxnSpMkLst>
        </pc:cxnChg>
      </pc:sldChg>
      <pc:sldChg chg="modSp mod">
        <pc:chgData name="James Clegg" userId="763c3220-e008-48a8-a735-403fa6eca5a8" providerId="ADAL" clId="{9BEF9738-2EE0-42A5-B213-236E4CED2C0A}" dt="2022-11-06T17:36:59.225" v="490" actId="1038"/>
        <pc:sldMkLst>
          <pc:docMk/>
          <pc:sldMk cId="1902056056" sldId="393"/>
        </pc:sldMkLst>
        <pc:spChg chg="mod">
          <ac:chgData name="James Clegg" userId="763c3220-e008-48a8-a735-403fa6eca5a8" providerId="ADAL" clId="{9BEF9738-2EE0-42A5-B213-236E4CED2C0A}" dt="2022-11-06T17:36:18.966" v="463" actId="20577"/>
          <ac:spMkLst>
            <pc:docMk/>
            <pc:sldMk cId="1902056056" sldId="393"/>
            <ac:spMk id="3" creationId="{A21FA2D5-F390-A299-CC60-AF8D3AA8C6CF}"/>
          </ac:spMkLst>
        </pc:spChg>
        <pc:spChg chg="mod">
          <ac:chgData name="James Clegg" userId="763c3220-e008-48a8-a735-403fa6eca5a8" providerId="ADAL" clId="{9BEF9738-2EE0-42A5-B213-236E4CED2C0A}" dt="2022-11-06T17:36:23.226" v="465" actId="20577"/>
          <ac:spMkLst>
            <pc:docMk/>
            <pc:sldMk cId="1902056056" sldId="393"/>
            <ac:spMk id="19" creationId="{0487E519-C96C-F30F-6D55-B0E0BB33F9C0}"/>
          </ac:spMkLst>
        </pc:spChg>
        <pc:spChg chg="mod">
          <ac:chgData name="James Clegg" userId="763c3220-e008-48a8-a735-403fa6eca5a8" providerId="ADAL" clId="{9BEF9738-2EE0-42A5-B213-236E4CED2C0A}" dt="2022-11-06T17:36:26.764" v="466" actId="20577"/>
          <ac:spMkLst>
            <pc:docMk/>
            <pc:sldMk cId="1902056056" sldId="393"/>
            <ac:spMk id="22" creationId="{95AB4F64-4DA6-2ED3-7398-9ADC903E9F9A}"/>
          </ac:spMkLst>
        </pc:spChg>
        <pc:spChg chg="mod">
          <ac:chgData name="James Clegg" userId="763c3220-e008-48a8-a735-403fa6eca5a8" providerId="ADAL" clId="{9BEF9738-2EE0-42A5-B213-236E4CED2C0A}" dt="2022-11-06T17:36:28.591" v="467" actId="20577"/>
          <ac:spMkLst>
            <pc:docMk/>
            <pc:sldMk cId="1902056056" sldId="393"/>
            <ac:spMk id="27" creationId="{A176A4C4-BCF0-80D4-E73F-6D39F3314E85}"/>
          </ac:spMkLst>
        </pc:spChg>
        <pc:spChg chg="mod">
          <ac:chgData name="James Clegg" userId="763c3220-e008-48a8-a735-403fa6eca5a8" providerId="ADAL" clId="{9BEF9738-2EE0-42A5-B213-236E4CED2C0A}" dt="2022-11-06T17:36:48.363" v="477" actId="20577"/>
          <ac:spMkLst>
            <pc:docMk/>
            <pc:sldMk cId="1902056056" sldId="393"/>
            <ac:spMk id="49" creationId="{940A490A-ABBC-ECD1-DB39-EAF04FD6233A}"/>
          </ac:spMkLst>
        </pc:spChg>
        <pc:spChg chg="mod">
          <ac:chgData name="James Clegg" userId="763c3220-e008-48a8-a735-403fa6eca5a8" providerId="ADAL" clId="{9BEF9738-2EE0-42A5-B213-236E4CED2C0A}" dt="2022-11-06T17:36:59.225" v="490" actId="1038"/>
          <ac:spMkLst>
            <pc:docMk/>
            <pc:sldMk cId="1902056056" sldId="393"/>
            <ac:spMk id="50" creationId="{08A1EC69-B643-DB38-1F00-C1F20D0225BF}"/>
          </ac:spMkLst>
        </pc:spChg>
      </pc:sldChg>
      <pc:sldChg chg="addSp delSp modSp mod">
        <pc:chgData name="James Clegg" userId="763c3220-e008-48a8-a735-403fa6eca5a8" providerId="ADAL" clId="{9BEF9738-2EE0-42A5-B213-236E4CED2C0A}" dt="2022-11-13T11:45:55.244" v="618" actId="20577"/>
        <pc:sldMkLst>
          <pc:docMk/>
          <pc:sldMk cId="914628378" sldId="396"/>
        </pc:sldMkLst>
        <pc:spChg chg="mod">
          <ac:chgData name="James Clegg" userId="763c3220-e008-48a8-a735-403fa6eca5a8" providerId="ADAL" clId="{9BEF9738-2EE0-42A5-B213-236E4CED2C0A}" dt="2022-11-06T17:29:31.009" v="364" actId="20577"/>
          <ac:spMkLst>
            <pc:docMk/>
            <pc:sldMk cId="914628378" sldId="396"/>
            <ac:spMk id="4" creationId="{39081AAA-CE24-96E3-56ED-A261E0B85AEB}"/>
          </ac:spMkLst>
        </pc:spChg>
        <pc:spChg chg="mod">
          <ac:chgData name="James Clegg" userId="763c3220-e008-48a8-a735-403fa6eca5a8" providerId="ADAL" clId="{9BEF9738-2EE0-42A5-B213-236E4CED2C0A}" dt="2022-11-06T17:29:33.384" v="365" actId="20577"/>
          <ac:spMkLst>
            <pc:docMk/>
            <pc:sldMk cId="914628378" sldId="396"/>
            <ac:spMk id="6" creationId="{57456874-2B0A-A1FE-D8E0-96287B8F6895}"/>
          </ac:spMkLst>
        </pc:spChg>
        <pc:spChg chg="mod">
          <ac:chgData name="James Clegg" userId="763c3220-e008-48a8-a735-403fa6eca5a8" providerId="ADAL" clId="{9BEF9738-2EE0-42A5-B213-236E4CED2C0A}" dt="2022-11-06T17:29:35.154" v="366" actId="20577"/>
          <ac:spMkLst>
            <pc:docMk/>
            <pc:sldMk cId="914628378" sldId="396"/>
            <ac:spMk id="8" creationId="{1A5DE12B-4F8F-546F-EEE1-99FC541AB642}"/>
          </ac:spMkLst>
        </pc:spChg>
        <pc:spChg chg="add mod">
          <ac:chgData name="James Clegg" userId="763c3220-e008-48a8-a735-403fa6eca5a8" providerId="ADAL" clId="{9BEF9738-2EE0-42A5-B213-236E4CED2C0A}" dt="2022-11-06T17:28:57.873" v="355" actId="404"/>
          <ac:spMkLst>
            <pc:docMk/>
            <pc:sldMk cId="914628378" sldId="396"/>
            <ac:spMk id="9" creationId="{567BE816-7A36-C091-4A00-FD3A9B375DDE}"/>
          </ac:spMkLst>
        </pc:spChg>
        <pc:spChg chg="add del mod">
          <ac:chgData name="James Clegg" userId="763c3220-e008-48a8-a735-403fa6eca5a8" providerId="ADAL" clId="{9BEF9738-2EE0-42A5-B213-236E4CED2C0A}" dt="2022-11-06T17:28:16.320" v="344" actId="478"/>
          <ac:spMkLst>
            <pc:docMk/>
            <pc:sldMk cId="914628378" sldId="396"/>
            <ac:spMk id="11" creationId="{1DD9CF84-54F3-7CF2-1043-ECFCACB66200}"/>
          </ac:spMkLst>
        </pc:spChg>
        <pc:spChg chg="mod">
          <ac:chgData name="James Clegg" userId="763c3220-e008-48a8-a735-403fa6eca5a8" providerId="ADAL" clId="{9BEF9738-2EE0-42A5-B213-236E4CED2C0A}" dt="2022-11-06T17:29:05.645" v="357"/>
          <ac:spMkLst>
            <pc:docMk/>
            <pc:sldMk cId="914628378" sldId="396"/>
            <ac:spMk id="18" creationId="{50DD3D75-7AE3-142C-F657-8AFA6088A76A}"/>
          </ac:spMkLst>
        </pc:spChg>
        <pc:spChg chg="mod">
          <ac:chgData name="James Clegg" userId="763c3220-e008-48a8-a735-403fa6eca5a8" providerId="ADAL" clId="{9BEF9738-2EE0-42A5-B213-236E4CED2C0A}" dt="2022-11-06T17:29:10.716" v="359"/>
          <ac:spMkLst>
            <pc:docMk/>
            <pc:sldMk cId="914628378" sldId="396"/>
            <ac:spMk id="21" creationId="{54E3CE27-377D-D968-C801-16ECD3084E72}"/>
          </ac:spMkLst>
        </pc:spChg>
        <pc:spChg chg="mod">
          <ac:chgData name="James Clegg" userId="763c3220-e008-48a8-a735-403fa6eca5a8" providerId="ADAL" clId="{9BEF9738-2EE0-42A5-B213-236E4CED2C0A}" dt="2022-11-13T11:45:55.244" v="618" actId="20577"/>
          <ac:spMkLst>
            <pc:docMk/>
            <pc:sldMk cId="914628378" sldId="396"/>
            <ac:spMk id="22" creationId="{8597CECC-7A46-8A85-45D7-F92C5ADA10E5}"/>
          </ac:spMkLst>
        </pc:spChg>
        <pc:spChg chg="mod">
          <ac:chgData name="James Clegg" userId="763c3220-e008-48a8-a735-403fa6eca5a8" providerId="ADAL" clId="{9BEF9738-2EE0-42A5-B213-236E4CED2C0A}" dt="2022-11-06T17:29:11.200" v="360"/>
          <ac:spMkLst>
            <pc:docMk/>
            <pc:sldMk cId="914628378" sldId="396"/>
            <ac:spMk id="25" creationId="{C0382B77-DA2C-6D48-1890-9E0184A73CF3}"/>
          </ac:spMkLst>
        </pc:spChg>
        <pc:spChg chg="mod">
          <ac:chgData name="James Clegg" userId="763c3220-e008-48a8-a735-403fa6eca5a8" providerId="ADAL" clId="{9BEF9738-2EE0-42A5-B213-236E4CED2C0A}" dt="2022-11-06T17:29:21.042" v="362"/>
          <ac:spMkLst>
            <pc:docMk/>
            <pc:sldMk cId="914628378" sldId="396"/>
            <ac:spMk id="31" creationId="{D26A57E0-B8D5-9D0A-925B-E93C31AFC1A1}"/>
          </ac:spMkLst>
        </pc:spChg>
        <pc:spChg chg="mod">
          <ac:chgData name="James Clegg" userId="763c3220-e008-48a8-a735-403fa6eca5a8" providerId="ADAL" clId="{9BEF9738-2EE0-42A5-B213-236E4CED2C0A}" dt="2022-11-06T17:29:21.042" v="362"/>
          <ac:spMkLst>
            <pc:docMk/>
            <pc:sldMk cId="914628378" sldId="396"/>
            <ac:spMk id="34" creationId="{992EBF0A-6717-5A4F-21FD-C67DE5D6DE35}"/>
          </ac:spMkLst>
        </pc:spChg>
        <pc:spChg chg="mod">
          <ac:chgData name="James Clegg" userId="763c3220-e008-48a8-a735-403fa6eca5a8" providerId="ADAL" clId="{9BEF9738-2EE0-42A5-B213-236E4CED2C0A}" dt="2022-11-06T17:29:21.042" v="362"/>
          <ac:spMkLst>
            <pc:docMk/>
            <pc:sldMk cId="914628378" sldId="396"/>
            <ac:spMk id="37" creationId="{F8B301F7-39CC-EAD4-F3B8-49AB1A7F29AB}"/>
          </ac:spMkLst>
        </pc:spChg>
        <pc:spChg chg="mod">
          <ac:chgData name="James Clegg" userId="763c3220-e008-48a8-a735-403fa6eca5a8" providerId="ADAL" clId="{9BEF9738-2EE0-42A5-B213-236E4CED2C0A}" dt="2022-11-06T17:29:21.042" v="362"/>
          <ac:spMkLst>
            <pc:docMk/>
            <pc:sldMk cId="914628378" sldId="396"/>
            <ac:spMk id="40" creationId="{6E759425-586C-C603-DD4B-332C8B524EB4}"/>
          </ac:spMkLst>
        </pc:spChg>
        <pc:spChg chg="mod">
          <ac:chgData name="James Clegg" userId="763c3220-e008-48a8-a735-403fa6eca5a8" providerId="ADAL" clId="{9BEF9738-2EE0-42A5-B213-236E4CED2C0A}" dt="2022-11-06T17:24:25.088" v="308" actId="20577"/>
          <ac:spMkLst>
            <pc:docMk/>
            <pc:sldMk cId="914628378" sldId="396"/>
            <ac:spMk id="56" creationId="{E36DD1D7-3463-2D9B-BF06-14B2BD8CF0C6}"/>
          </ac:spMkLst>
        </pc:spChg>
        <pc:spChg chg="mod">
          <ac:chgData name="James Clegg" userId="763c3220-e008-48a8-a735-403fa6eca5a8" providerId="ADAL" clId="{9BEF9738-2EE0-42A5-B213-236E4CED2C0A}" dt="2022-11-06T17:24:27.234" v="309" actId="20577"/>
          <ac:spMkLst>
            <pc:docMk/>
            <pc:sldMk cId="914628378" sldId="396"/>
            <ac:spMk id="58" creationId="{18817B4A-7E73-F334-AB1E-3EFA98DB9B0C}"/>
          </ac:spMkLst>
        </pc:spChg>
        <pc:spChg chg="mod">
          <ac:chgData name="James Clegg" userId="763c3220-e008-48a8-a735-403fa6eca5a8" providerId="ADAL" clId="{9BEF9738-2EE0-42A5-B213-236E4CED2C0A}" dt="2022-11-06T17:24:30.578" v="311" actId="20577"/>
          <ac:spMkLst>
            <pc:docMk/>
            <pc:sldMk cId="914628378" sldId="396"/>
            <ac:spMk id="60" creationId="{3AC1F233-3132-9FAB-0890-DDB1A82029DD}"/>
          </ac:spMkLst>
        </pc:spChg>
        <pc:grpChg chg="add mod">
          <ac:chgData name="James Clegg" userId="763c3220-e008-48a8-a735-403fa6eca5a8" providerId="ADAL" clId="{9BEF9738-2EE0-42A5-B213-236E4CED2C0A}" dt="2022-11-06T17:29:16.418" v="361" actId="555"/>
          <ac:grpSpMkLst>
            <pc:docMk/>
            <pc:sldMk cId="914628378" sldId="396"/>
            <ac:grpSpMk id="12" creationId="{F257F9AB-0991-1F1D-3693-C76B4D4A3959}"/>
          </ac:grpSpMkLst>
        </pc:grpChg>
        <pc:grpChg chg="add mod">
          <ac:chgData name="James Clegg" userId="763c3220-e008-48a8-a735-403fa6eca5a8" providerId="ADAL" clId="{9BEF9738-2EE0-42A5-B213-236E4CED2C0A}" dt="2022-11-06T17:29:16.418" v="361" actId="555"/>
          <ac:grpSpMkLst>
            <pc:docMk/>
            <pc:sldMk cId="914628378" sldId="396"/>
            <ac:grpSpMk id="15" creationId="{A390B24E-0B55-EEC3-21A7-FEA993B4E008}"/>
          </ac:grpSpMkLst>
        </pc:grpChg>
        <pc:grpChg chg="add mod">
          <ac:chgData name="James Clegg" userId="763c3220-e008-48a8-a735-403fa6eca5a8" providerId="ADAL" clId="{9BEF9738-2EE0-42A5-B213-236E4CED2C0A}" dt="2022-11-06T17:29:16.418" v="361" actId="555"/>
          <ac:grpSpMkLst>
            <pc:docMk/>
            <pc:sldMk cId="914628378" sldId="396"/>
            <ac:grpSpMk id="19" creationId="{9352203C-F922-B81B-9B27-AC5A3640C256}"/>
          </ac:grpSpMkLst>
        </pc:grpChg>
        <pc:grpChg chg="add mod">
          <ac:chgData name="James Clegg" userId="763c3220-e008-48a8-a735-403fa6eca5a8" providerId="ADAL" clId="{9BEF9738-2EE0-42A5-B213-236E4CED2C0A}" dt="2022-11-06T17:29:16.418" v="361" actId="555"/>
          <ac:grpSpMkLst>
            <pc:docMk/>
            <pc:sldMk cId="914628378" sldId="396"/>
            <ac:grpSpMk id="23" creationId="{1ACD5E6E-DA6F-DF52-21F8-2B69A24C5A93}"/>
          </ac:grpSpMkLst>
        </pc:grpChg>
        <pc:grpChg chg="add mod">
          <ac:chgData name="James Clegg" userId="763c3220-e008-48a8-a735-403fa6eca5a8" providerId="ADAL" clId="{9BEF9738-2EE0-42A5-B213-236E4CED2C0A}" dt="2022-11-06T17:29:26.203" v="363" actId="1076"/>
          <ac:grpSpMkLst>
            <pc:docMk/>
            <pc:sldMk cId="914628378" sldId="396"/>
            <ac:grpSpMk id="29" creationId="{8D768655-AA80-F41D-8859-BF745182FD7D}"/>
          </ac:grpSpMkLst>
        </pc:grpChg>
        <pc:grpChg chg="add mod">
          <ac:chgData name="James Clegg" userId="763c3220-e008-48a8-a735-403fa6eca5a8" providerId="ADAL" clId="{9BEF9738-2EE0-42A5-B213-236E4CED2C0A}" dt="2022-11-06T17:29:26.203" v="363" actId="1076"/>
          <ac:grpSpMkLst>
            <pc:docMk/>
            <pc:sldMk cId="914628378" sldId="396"/>
            <ac:grpSpMk id="32" creationId="{850784ED-B82A-F3FA-13B7-6439BD531AAC}"/>
          </ac:grpSpMkLst>
        </pc:grpChg>
        <pc:grpChg chg="add mod">
          <ac:chgData name="James Clegg" userId="763c3220-e008-48a8-a735-403fa6eca5a8" providerId="ADAL" clId="{9BEF9738-2EE0-42A5-B213-236E4CED2C0A}" dt="2022-11-06T17:29:26.203" v="363" actId="1076"/>
          <ac:grpSpMkLst>
            <pc:docMk/>
            <pc:sldMk cId="914628378" sldId="396"/>
            <ac:grpSpMk id="35" creationId="{643EF470-4285-92A3-8F94-2F84E8D07509}"/>
          </ac:grpSpMkLst>
        </pc:grpChg>
        <pc:grpChg chg="add mod">
          <ac:chgData name="James Clegg" userId="763c3220-e008-48a8-a735-403fa6eca5a8" providerId="ADAL" clId="{9BEF9738-2EE0-42A5-B213-236E4CED2C0A}" dt="2022-11-06T17:29:26.203" v="363" actId="1076"/>
          <ac:grpSpMkLst>
            <pc:docMk/>
            <pc:sldMk cId="914628378" sldId="396"/>
            <ac:grpSpMk id="38" creationId="{5084175F-2C5A-F40A-3905-B4A4FBEEF833}"/>
          </ac:grpSpMkLst>
        </pc:grpChg>
        <pc:picChg chg="mod">
          <ac:chgData name="James Clegg" userId="763c3220-e008-48a8-a735-403fa6eca5a8" providerId="ADAL" clId="{9BEF9738-2EE0-42A5-B213-236E4CED2C0A}" dt="2022-11-06T17:24:13.872" v="306" actId="14826"/>
          <ac:picMkLst>
            <pc:docMk/>
            <pc:sldMk cId="914628378" sldId="396"/>
            <ac:picMk id="10" creationId="{80ECA0BF-E38E-838F-DC58-851A92091173}"/>
          </ac:picMkLst>
        </pc:picChg>
        <pc:picChg chg="mod modCrop">
          <ac:chgData name="James Clegg" userId="763c3220-e008-48a8-a735-403fa6eca5a8" providerId="ADAL" clId="{9BEF9738-2EE0-42A5-B213-236E4CED2C0A}" dt="2022-11-06T17:28:48.684" v="352" actId="164"/>
          <ac:picMkLst>
            <pc:docMk/>
            <pc:sldMk cId="914628378" sldId="396"/>
            <ac:picMk id="13" creationId="{C0F36299-AE98-19FC-1B0C-1F3694F24A2E}"/>
          </ac:picMkLst>
        </pc:picChg>
        <pc:picChg chg="mod">
          <ac:chgData name="James Clegg" userId="763c3220-e008-48a8-a735-403fa6eca5a8" providerId="ADAL" clId="{9BEF9738-2EE0-42A5-B213-236E4CED2C0A}" dt="2022-11-06T17:24:13.872" v="306" actId="14826"/>
          <ac:picMkLst>
            <pc:docMk/>
            <pc:sldMk cId="914628378" sldId="396"/>
            <ac:picMk id="14" creationId="{5A8EE0D1-E5C9-2C45-C5C7-517E988D084E}"/>
          </ac:picMkLst>
        </pc:picChg>
        <pc:picChg chg="mod">
          <ac:chgData name="James Clegg" userId="763c3220-e008-48a8-a735-403fa6eca5a8" providerId="ADAL" clId="{9BEF9738-2EE0-42A5-B213-236E4CED2C0A}" dt="2022-11-06T17:24:13.872" v="306" actId="14826"/>
          <ac:picMkLst>
            <pc:docMk/>
            <pc:sldMk cId="914628378" sldId="396"/>
            <ac:picMk id="16" creationId="{7172AD1C-0E2C-324B-F73F-CFFC6E3997B7}"/>
          </ac:picMkLst>
        </pc:picChg>
        <pc:picChg chg="mod">
          <ac:chgData name="James Clegg" userId="763c3220-e008-48a8-a735-403fa6eca5a8" providerId="ADAL" clId="{9BEF9738-2EE0-42A5-B213-236E4CED2C0A}" dt="2022-11-06T17:29:05.645" v="357"/>
          <ac:picMkLst>
            <pc:docMk/>
            <pc:sldMk cId="914628378" sldId="396"/>
            <ac:picMk id="17" creationId="{8256803E-64A0-0B89-82AC-727C126C26B7}"/>
          </ac:picMkLst>
        </pc:picChg>
        <pc:picChg chg="mod">
          <ac:chgData name="James Clegg" userId="763c3220-e008-48a8-a735-403fa6eca5a8" providerId="ADAL" clId="{9BEF9738-2EE0-42A5-B213-236E4CED2C0A}" dt="2022-11-06T17:29:10.716" v="359"/>
          <ac:picMkLst>
            <pc:docMk/>
            <pc:sldMk cId="914628378" sldId="396"/>
            <ac:picMk id="20" creationId="{56AE7620-A300-34B9-509A-FF53D22906E1}"/>
          </ac:picMkLst>
        </pc:picChg>
        <pc:picChg chg="mod">
          <ac:chgData name="James Clegg" userId="763c3220-e008-48a8-a735-403fa6eca5a8" providerId="ADAL" clId="{9BEF9738-2EE0-42A5-B213-236E4CED2C0A}" dt="2022-11-06T17:29:11.200" v="360"/>
          <ac:picMkLst>
            <pc:docMk/>
            <pc:sldMk cId="914628378" sldId="396"/>
            <ac:picMk id="24" creationId="{3DDDF85A-26A1-541C-32ED-6CD8F65D393C}"/>
          </ac:picMkLst>
        </pc:picChg>
        <pc:picChg chg="mod">
          <ac:chgData name="James Clegg" userId="763c3220-e008-48a8-a735-403fa6eca5a8" providerId="ADAL" clId="{9BEF9738-2EE0-42A5-B213-236E4CED2C0A}" dt="2022-11-06T17:24:13.872" v="306" actId="14826"/>
          <ac:picMkLst>
            <pc:docMk/>
            <pc:sldMk cId="914628378" sldId="396"/>
            <ac:picMk id="26" creationId="{907E1ED8-06BA-B9D6-EBA0-047195D4FB13}"/>
          </ac:picMkLst>
        </pc:picChg>
        <pc:picChg chg="mod">
          <ac:chgData name="James Clegg" userId="763c3220-e008-48a8-a735-403fa6eca5a8" providerId="ADAL" clId="{9BEF9738-2EE0-42A5-B213-236E4CED2C0A}" dt="2022-11-06T17:24:13.872" v="306" actId="14826"/>
          <ac:picMkLst>
            <pc:docMk/>
            <pc:sldMk cId="914628378" sldId="396"/>
            <ac:picMk id="27" creationId="{9EB12C2B-8192-665E-95F6-5BF86B31C6D5}"/>
          </ac:picMkLst>
        </pc:picChg>
        <pc:picChg chg="del mod">
          <ac:chgData name="James Clegg" userId="763c3220-e008-48a8-a735-403fa6eca5a8" providerId="ADAL" clId="{9BEF9738-2EE0-42A5-B213-236E4CED2C0A}" dt="2022-11-06T17:24:21.550" v="307" actId="478"/>
          <ac:picMkLst>
            <pc:docMk/>
            <pc:sldMk cId="914628378" sldId="396"/>
            <ac:picMk id="28" creationId="{E991655F-D072-43BD-FBC1-0C349D029D65}"/>
          </ac:picMkLst>
        </pc:picChg>
        <pc:picChg chg="mod">
          <ac:chgData name="James Clegg" userId="763c3220-e008-48a8-a735-403fa6eca5a8" providerId="ADAL" clId="{9BEF9738-2EE0-42A5-B213-236E4CED2C0A}" dt="2022-11-06T17:29:21.042" v="362"/>
          <ac:picMkLst>
            <pc:docMk/>
            <pc:sldMk cId="914628378" sldId="396"/>
            <ac:picMk id="30" creationId="{FF7C4414-9594-DDC4-1C9F-972442F5A038}"/>
          </ac:picMkLst>
        </pc:picChg>
        <pc:picChg chg="mod">
          <ac:chgData name="James Clegg" userId="763c3220-e008-48a8-a735-403fa6eca5a8" providerId="ADAL" clId="{9BEF9738-2EE0-42A5-B213-236E4CED2C0A}" dt="2022-11-06T17:29:21.042" v="362"/>
          <ac:picMkLst>
            <pc:docMk/>
            <pc:sldMk cId="914628378" sldId="396"/>
            <ac:picMk id="33" creationId="{C91BFC90-5C7C-88F6-9940-73807B385E25}"/>
          </ac:picMkLst>
        </pc:picChg>
        <pc:picChg chg="mod">
          <ac:chgData name="James Clegg" userId="763c3220-e008-48a8-a735-403fa6eca5a8" providerId="ADAL" clId="{9BEF9738-2EE0-42A5-B213-236E4CED2C0A}" dt="2022-11-06T17:29:21.042" v="362"/>
          <ac:picMkLst>
            <pc:docMk/>
            <pc:sldMk cId="914628378" sldId="396"/>
            <ac:picMk id="36" creationId="{28F6DCC6-015D-ABB0-D4D6-AD7570CDF4EB}"/>
          </ac:picMkLst>
        </pc:picChg>
        <pc:picChg chg="mod">
          <ac:chgData name="James Clegg" userId="763c3220-e008-48a8-a735-403fa6eca5a8" providerId="ADAL" clId="{9BEF9738-2EE0-42A5-B213-236E4CED2C0A}" dt="2022-11-06T17:29:21.042" v="362"/>
          <ac:picMkLst>
            <pc:docMk/>
            <pc:sldMk cId="914628378" sldId="396"/>
            <ac:picMk id="39" creationId="{F1BDBE19-E902-ED6E-D2FD-A7B7F826EB9D}"/>
          </ac:picMkLst>
        </pc:picChg>
      </pc:sldChg>
      <pc:sldChg chg="del">
        <pc:chgData name="James Clegg" userId="763c3220-e008-48a8-a735-403fa6eca5a8" providerId="ADAL" clId="{9BEF9738-2EE0-42A5-B213-236E4CED2C0A}" dt="2022-11-06T17:30:22.941" v="367" actId="47"/>
        <pc:sldMkLst>
          <pc:docMk/>
          <pc:sldMk cId="1626810066" sldId="397"/>
        </pc:sldMkLst>
      </pc:sldChg>
      <pc:sldChg chg="modSp del modAnim">
        <pc:chgData name="James Clegg" userId="763c3220-e008-48a8-a735-403fa6eca5a8" providerId="ADAL" clId="{9BEF9738-2EE0-42A5-B213-236E4CED2C0A}" dt="2022-11-06T17:31:59.614" v="392" actId="47"/>
        <pc:sldMkLst>
          <pc:docMk/>
          <pc:sldMk cId="1865821759" sldId="398"/>
        </pc:sldMkLst>
        <pc:spChg chg="mod">
          <ac:chgData name="James Clegg" userId="763c3220-e008-48a8-a735-403fa6eca5a8" providerId="ADAL" clId="{9BEF9738-2EE0-42A5-B213-236E4CED2C0A}" dt="2022-11-06T17:31:41.128" v="389" actId="20577"/>
          <ac:spMkLst>
            <pc:docMk/>
            <pc:sldMk cId="1865821759" sldId="398"/>
            <ac:spMk id="2" creationId="{1D5C981E-4C5E-A309-593B-EC7CF0E4C00C}"/>
          </ac:spMkLst>
        </pc:spChg>
      </pc:sldChg>
      <pc:sldChg chg="del">
        <pc:chgData name="James Clegg" userId="763c3220-e008-48a8-a735-403fa6eca5a8" providerId="ADAL" clId="{9BEF9738-2EE0-42A5-B213-236E4CED2C0A}" dt="2022-11-06T17:36:13.194" v="461" actId="47"/>
        <pc:sldMkLst>
          <pc:docMk/>
          <pc:sldMk cId="497753637" sldId="399"/>
        </pc:sldMkLst>
      </pc:sldChg>
      <pc:sldChg chg="addSp delSp modSp mod modAnim">
        <pc:chgData name="James Clegg" userId="763c3220-e008-48a8-a735-403fa6eca5a8" providerId="ADAL" clId="{9BEF9738-2EE0-42A5-B213-236E4CED2C0A}" dt="2022-11-06T16:57:08.183" v="205"/>
        <pc:sldMkLst>
          <pc:docMk/>
          <pc:sldMk cId="699895592" sldId="400"/>
        </pc:sldMkLst>
        <pc:spChg chg="mod">
          <ac:chgData name="James Clegg" userId="763c3220-e008-48a8-a735-403fa6eca5a8" providerId="ADAL" clId="{9BEF9738-2EE0-42A5-B213-236E4CED2C0A}" dt="2022-11-06T16:55:04.670" v="150" actId="404"/>
          <ac:spMkLst>
            <pc:docMk/>
            <pc:sldMk cId="699895592" sldId="400"/>
            <ac:spMk id="2" creationId="{00000000-0000-0000-0000-000000000000}"/>
          </ac:spMkLst>
        </pc:spChg>
        <pc:spChg chg="mod">
          <ac:chgData name="James Clegg" userId="763c3220-e008-48a8-a735-403fa6eca5a8" providerId="ADAL" clId="{9BEF9738-2EE0-42A5-B213-236E4CED2C0A}" dt="2022-11-06T16:52:38.918" v="79" actId="207"/>
          <ac:spMkLst>
            <pc:docMk/>
            <pc:sldMk cId="699895592" sldId="400"/>
            <ac:spMk id="14" creationId="{87526676-3500-291A-A007-8DBBE3D48010}"/>
          </ac:spMkLst>
        </pc:spChg>
        <pc:spChg chg="mod">
          <ac:chgData name="James Clegg" userId="763c3220-e008-48a8-a735-403fa6eca5a8" providerId="ADAL" clId="{9BEF9738-2EE0-42A5-B213-236E4CED2C0A}" dt="2022-11-06T16:52:38.918" v="79" actId="207"/>
          <ac:spMkLst>
            <pc:docMk/>
            <pc:sldMk cId="699895592" sldId="400"/>
            <ac:spMk id="15" creationId="{B693FD3B-76FB-26D4-E2D0-8527B72BA672}"/>
          </ac:spMkLst>
        </pc:spChg>
        <pc:spChg chg="mod">
          <ac:chgData name="James Clegg" userId="763c3220-e008-48a8-a735-403fa6eca5a8" providerId="ADAL" clId="{9BEF9738-2EE0-42A5-B213-236E4CED2C0A}" dt="2022-11-06T16:52:38.918" v="79" actId="207"/>
          <ac:spMkLst>
            <pc:docMk/>
            <pc:sldMk cId="699895592" sldId="400"/>
            <ac:spMk id="16" creationId="{A3ACD00B-F2E9-E3DF-08B4-C5384C430E63}"/>
          </ac:spMkLst>
        </pc:spChg>
        <pc:spChg chg="mod">
          <ac:chgData name="James Clegg" userId="763c3220-e008-48a8-a735-403fa6eca5a8" providerId="ADAL" clId="{9BEF9738-2EE0-42A5-B213-236E4CED2C0A}" dt="2022-11-06T16:52:38.918" v="79" actId="207"/>
          <ac:spMkLst>
            <pc:docMk/>
            <pc:sldMk cId="699895592" sldId="400"/>
            <ac:spMk id="17" creationId="{C0F04C78-6AA9-501C-37DB-FA05C2F93B5D}"/>
          </ac:spMkLst>
        </pc:spChg>
        <pc:spChg chg="mod">
          <ac:chgData name="James Clegg" userId="763c3220-e008-48a8-a735-403fa6eca5a8" providerId="ADAL" clId="{9BEF9738-2EE0-42A5-B213-236E4CED2C0A}" dt="2022-11-06T16:52:38.918" v="79" actId="207"/>
          <ac:spMkLst>
            <pc:docMk/>
            <pc:sldMk cId="699895592" sldId="400"/>
            <ac:spMk id="20" creationId="{14A9F251-0755-F3D9-7C4C-6C9DA3DCA284}"/>
          </ac:spMkLst>
        </pc:spChg>
        <pc:spChg chg="add mod">
          <ac:chgData name="James Clegg" userId="763c3220-e008-48a8-a735-403fa6eca5a8" providerId="ADAL" clId="{9BEF9738-2EE0-42A5-B213-236E4CED2C0A}" dt="2022-11-06T16:55:16.439" v="152" actId="1076"/>
          <ac:spMkLst>
            <pc:docMk/>
            <pc:sldMk cId="699895592" sldId="400"/>
            <ac:spMk id="24" creationId="{1A2D15D2-11E3-7308-43F8-B94917CD6D83}"/>
          </ac:spMkLst>
        </pc:spChg>
        <pc:spChg chg="add mod">
          <ac:chgData name="James Clegg" userId="763c3220-e008-48a8-a735-403fa6eca5a8" providerId="ADAL" clId="{9BEF9738-2EE0-42A5-B213-236E4CED2C0A}" dt="2022-11-06T16:55:16.439" v="152" actId="1076"/>
          <ac:spMkLst>
            <pc:docMk/>
            <pc:sldMk cId="699895592" sldId="400"/>
            <ac:spMk id="25" creationId="{E5182E20-DC58-D2EE-C266-34B695B77585}"/>
          </ac:spMkLst>
        </pc:spChg>
        <pc:spChg chg="mod">
          <ac:chgData name="James Clegg" userId="763c3220-e008-48a8-a735-403fa6eca5a8" providerId="ADAL" clId="{9BEF9738-2EE0-42A5-B213-236E4CED2C0A}" dt="2022-11-06T16:52:45.894" v="80" actId="207"/>
          <ac:spMkLst>
            <pc:docMk/>
            <pc:sldMk cId="699895592" sldId="400"/>
            <ac:spMk id="53" creationId="{35BDEB07-90D3-4387-A39C-FFDB6C93FC80}"/>
          </ac:spMkLst>
        </pc:spChg>
        <pc:spChg chg="mod">
          <ac:chgData name="James Clegg" userId="763c3220-e008-48a8-a735-403fa6eca5a8" providerId="ADAL" clId="{9BEF9738-2EE0-42A5-B213-236E4CED2C0A}" dt="2022-11-06T16:52:45.894" v="80" actId="207"/>
          <ac:spMkLst>
            <pc:docMk/>
            <pc:sldMk cId="699895592" sldId="400"/>
            <ac:spMk id="54" creationId="{90F8C8FF-5001-3FDB-B820-97C111D9663F}"/>
          </ac:spMkLst>
        </pc:spChg>
        <pc:spChg chg="mod">
          <ac:chgData name="James Clegg" userId="763c3220-e008-48a8-a735-403fa6eca5a8" providerId="ADAL" clId="{9BEF9738-2EE0-42A5-B213-236E4CED2C0A}" dt="2022-11-06T16:52:45.894" v="80" actId="207"/>
          <ac:spMkLst>
            <pc:docMk/>
            <pc:sldMk cId="699895592" sldId="400"/>
            <ac:spMk id="55" creationId="{C303B6AB-540E-3E89-7E1A-8838F1A45D1C}"/>
          </ac:spMkLst>
        </pc:spChg>
        <pc:spChg chg="mod">
          <ac:chgData name="James Clegg" userId="763c3220-e008-48a8-a735-403fa6eca5a8" providerId="ADAL" clId="{9BEF9738-2EE0-42A5-B213-236E4CED2C0A}" dt="2022-11-06T16:52:45.894" v="80" actId="207"/>
          <ac:spMkLst>
            <pc:docMk/>
            <pc:sldMk cId="699895592" sldId="400"/>
            <ac:spMk id="56" creationId="{25DB461F-ACD2-183E-6C26-072BC021DC09}"/>
          </ac:spMkLst>
        </pc:spChg>
        <pc:spChg chg="mod">
          <ac:chgData name="James Clegg" userId="763c3220-e008-48a8-a735-403fa6eca5a8" providerId="ADAL" clId="{9BEF9738-2EE0-42A5-B213-236E4CED2C0A}" dt="2022-11-06T16:52:51.183" v="81" actId="207"/>
          <ac:spMkLst>
            <pc:docMk/>
            <pc:sldMk cId="699895592" sldId="400"/>
            <ac:spMk id="57" creationId="{5284E460-AB13-AB7A-C2E8-B1BD090B05F0}"/>
          </ac:spMkLst>
        </pc:spChg>
        <pc:spChg chg="mod">
          <ac:chgData name="James Clegg" userId="763c3220-e008-48a8-a735-403fa6eca5a8" providerId="ADAL" clId="{9BEF9738-2EE0-42A5-B213-236E4CED2C0A}" dt="2022-11-06T16:52:51.183" v="81" actId="207"/>
          <ac:spMkLst>
            <pc:docMk/>
            <pc:sldMk cId="699895592" sldId="400"/>
            <ac:spMk id="58" creationId="{7380BF73-CAFF-50AF-F992-FF49FD4B85A0}"/>
          </ac:spMkLst>
        </pc:spChg>
        <pc:spChg chg="mod">
          <ac:chgData name="James Clegg" userId="763c3220-e008-48a8-a735-403fa6eca5a8" providerId="ADAL" clId="{9BEF9738-2EE0-42A5-B213-236E4CED2C0A}" dt="2022-11-06T16:52:51.183" v="81" actId="207"/>
          <ac:spMkLst>
            <pc:docMk/>
            <pc:sldMk cId="699895592" sldId="400"/>
            <ac:spMk id="59" creationId="{F7AFC00C-2044-216A-CAF9-D22998F91B97}"/>
          </ac:spMkLst>
        </pc:spChg>
        <pc:spChg chg="mod">
          <ac:chgData name="James Clegg" userId="763c3220-e008-48a8-a735-403fa6eca5a8" providerId="ADAL" clId="{9BEF9738-2EE0-42A5-B213-236E4CED2C0A}" dt="2022-11-06T16:52:51.183" v="81" actId="207"/>
          <ac:spMkLst>
            <pc:docMk/>
            <pc:sldMk cId="699895592" sldId="400"/>
            <ac:spMk id="60" creationId="{226A4D5B-BF9A-D376-D8EC-2639C06FAFF5}"/>
          </ac:spMkLst>
        </pc:spChg>
        <pc:spChg chg="mod">
          <ac:chgData name="James Clegg" userId="763c3220-e008-48a8-a735-403fa6eca5a8" providerId="ADAL" clId="{9BEF9738-2EE0-42A5-B213-236E4CED2C0A}" dt="2022-11-06T16:52:45.894" v="80" actId="207"/>
          <ac:spMkLst>
            <pc:docMk/>
            <pc:sldMk cId="699895592" sldId="400"/>
            <ac:spMk id="61" creationId="{DD0FCCCB-F0DF-A246-8777-2F29E187F8A5}"/>
          </ac:spMkLst>
        </pc:spChg>
        <pc:spChg chg="mod">
          <ac:chgData name="James Clegg" userId="763c3220-e008-48a8-a735-403fa6eca5a8" providerId="ADAL" clId="{9BEF9738-2EE0-42A5-B213-236E4CED2C0A}" dt="2022-11-06T16:52:51.183" v="81" actId="207"/>
          <ac:spMkLst>
            <pc:docMk/>
            <pc:sldMk cId="699895592" sldId="400"/>
            <ac:spMk id="62" creationId="{3496F2BB-FE00-5592-F145-3C9AC6462E42}"/>
          </ac:spMkLst>
        </pc:spChg>
        <pc:grpChg chg="mod">
          <ac:chgData name="James Clegg" userId="763c3220-e008-48a8-a735-403fa6eca5a8" providerId="ADAL" clId="{9BEF9738-2EE0-42A5-B213-236E4CED2C0A}" dt="2022-11-06T16:55:11.111" v="151" actId="1076"/>
          <ac:grpSpMkLst>
            <pc:docMk/>
            <pc:sldMk cId="699895592" sldId="400"/>
            <ac:grpSpMk id="49" creationId="{A4D51949-8AEA-490C-A9E8-4A1833D698AE}"/>
          </ac:grpSpMkLst>
        </pc:grpChg>
        <pc:grpChg chg="mod">
          <ac:chgData name="James Clegg" userId="763c3220-e008-48a8-a735-403fa6eca5a8" providerId="ADAL" clId="{9BEF9738-2EE0-42A5-B213-236E4CED2C0A}" dt="2022-11-06T16:55:11.111" v="151" actId="1076"/>
          <ac:grpSpMkLst>
            <pc:docMk/>
            <pc:sldMk cId="699895592" sldId="400"/>
            <ac:grpSpMk id="51" creationId="{C9E04F9D-7D3F-2757-F982-1FD25E0176FA}"/>
          </ac:grpSpMkLst>
        </pc:grpChg>
        <pc:grpChg chg="del">
          <ac:chgData name="James Clegg" userId="763c3220-e008-48a8-a735-403fa6eca5a8" providerId="ADAL" clId="{9BEF9738-2EE0-42A5-B213-236E4CED2C0A}" dt="2022-11-06T16:52:17.212" v="75" actId="478"/>
          <ac:grpSpMkLst>
            <pc:docMk/>
            <pc:sldMk cId="699895592" sldId="400"/>
            <ac:grpSpMk id="63" creationId="{6C62A07D-9F90-5813-9773-2151C6921ED2}"/>
          </ac:grpSpMkLst>
        </pc:grpChg>
        <pc:graphicFrameChg chg="add mod modGraphic">
          <ac:chgData name="James Clegg" userId="763c3220-e008-48a8-a735-403fa6eca5a8" providerId="ADAL" clId="{9BEF9738-2EE0-42A5-B213-236E4CED2C0A}" dt="2022-11-06T16:55:16.439" v="152" actId="1076"/>
          <ac:graphicFrameMkLst>
            <pc:docMk/>
            <pc:sldMk cId="699895592" sldId="400"/>
            <ac:graphicFrameMk id="23" creationId="{3C64DF0E-8A9E-45D6-07E9-C5565CD8CC6E}"/>
          </ac:graphicFrameMkLst>
        </pc:graphicFrameChg>
        <pc:graphicFrameChg chg="del">
          <ac:chgData name="James Clegg" userId="763c3220-e008-48a8-a735-403fa6eca5a8" providerId="ADAL" clId="{9BEF9738-2EE0-42A5-B213-236E4CED2C0A}" dt="2022-11-06T16:53:22.892" v="89" actId="478"/>
          <ac:graphicFrameMkLst>
            <pc:docMk/>
            <pc:sldMk cId="699895592" sldId="400"/>
            <ac:graphicFrameMk id="75" creationId="{B1316142-B013-892A-2202-53F000CC59D9}"/>
          </ac:graphicFrameMkLst>
        </pc:graphicFrameChg>
        <pc:picChg chg="del mod">
          <ac:chgData name="James Clegg" userId="763c3220-e008-48a8-a735-403fa6eca5a8" providerId="ADAL" clId="{9BEF9738-2EE0-42A5-B213-236E4CED2C0A}" dt="2022-11-06T16:51:32.996" v="50" actId="478"/>
          <ac:picMkLst>
            <pc:docMk/>
            <pc:sldMk cId="699895592" sldId="400"/>
            <ac:picMk id="3" creationId="{E6186FC7-E67B-CCFC-F7A2-3795E68B5713}"/>
          </ac:picMkLst>
        </pc:picChg>
        <pc:picChg chg="del mod">
          <ac:chgData name="James Clegg" userId="763c3220-e008-48a8-a735-403fa6eca5a8" providerId="ADAL" clId="{9BEF9738-2EE0-42A5-B213-236E4CED2C0A}" dt="2022-11-06T16:51:32.996" v="50" actId="478"/>
          <ac:picMkLst>
            <pc:docMk/>
            <pc:sldMk cId="699895592" sldId="400"/>
            <ac:picMk id="4" creationId="{94C5833C-9B28-2C03-B0F8-A73414850D24}"/>
          </ac:picMkLst>
        </pc:picChg>
        <pc:picChg chg="del mod">
          <ac:chgData name="James Clegg" userId="763c3220-e008-48a8-a735-403fa6eca5a8" providerId="ADAL" clId="{9BEF9738-2EE0-42A5-B213-236E4CED2C0A}" dt="2022-11-06T16:51:32.996" v="50" actId="478"/>
          <ac:picMkLst>
            <pc:docMk/>
            <pc:sldMk cId="699895592" sldId="400"/>
            <ac:picMk id="5" creationId="{E21A3A38-3ABE-5809-3EDA-32FD104899D1}"/>
          </ac:picMkLst>
        </pc:picChg>
        <pc:picChg chg="del mod">
          <ac:chgData name="James Clegg" userId="763c3220-e008-48a8-a735-403fa6eca5a8" providerId="ADAL" clId="{9BEF9738-2EE0-42A5-B213-236E4CED2C0A}" dt="2022-11-06T16:51:32.996" v="50" actId="478"/>
          <ac:picMkLst>
            <pc:docMk/>
            <pc:sldMk cId="699895592" sldId="400"/>
            <ac:picMk id="6" creationId="{C2717610-FF3D-1956-B7E3-677A354E1492}"/>
          </ac:picMkLst>
        </pc:picChg>
        <pc:picChg chg="add mod">
          <ac:chgData name="James Clegg" userId="763c3220-e008-48a8-a735-403fa6eca5a8" providerId="ADAL" clId="{9BEF9738-2EE0-42A5-B213-236E4CED2C0A}" dt="2022-11-06T16:55:00.132" v="143" actId="1076"/>
          <ac:picMkLst>
            <pc:docMk/>
            <pc:sldMk cId="699895592" sldId="400"/>
            <ac:picMk id="10" creationId="{8380B381-75D9-4FFF-1EAE-C480FA14D0F4}"/>
          </ac:picMkLst>
        </pc:picChg>
        <pc:picChg chg="add mod">
          <ac:chgData name="James Clegg" userId="763c3220-e008-48a8-a735-403fa6eca5a8" providerId="ADAL" clId="{9BEF9738-2EE0-42A5-B213-236E4CED2C0A}" dt="2022-11-06T16:55:00.132" v="143" actId="1076"/>
          <ac:picMkLst>
            <pc:docMk/>
            <pc:sldMk cId="699895592" sldId="400"/>
            <ac:picMk id="18" creationId="{E2B185AA-E14E-5BA0-F59C-70E867C95813}"/>
          </ac:picMkLst>
        </pc:picChg>
        <pc:picChg chg="add mod">
          <ac:chgData name="James Clegg" userId="763c3220-e008-48a8-a735-403fa6eca5a8" providerId="ADAL" clId="{9BEF9738-2EE0-42A5-B213-236E4CED2C0A}" dt="2022-11-06T16:55:00.132" v="143" actId="1076"/>
          <ac:picMkLst>
            <pc:docMk/>
            <pc:sldMk cId="699895592" sldId="400"/>
            <ac:picMk id="21" creationId="{05009F72-D4F6-535F-3004-DB995A8289C6}"/>
          </ac:picMkLst>
        </pc:picChg>
        <pc:picChg chg="add mod">
          <ac:chgData name="James Clegg" userId="763c3220-e008-48a8-a735-403fa6eca5a8" providerId="ADAL" clId="{9BEF9738-2EE0-42A5-B213-236E4CED2C0A}" dt="2022-11-06T16:55:00.132" v="143" actId="1076"/>
          <ac:picMkLst>
            <pc:docMk/>
            <pc:sldMk cId="699895592" sldId="400"/>
            <ac:picMk id="22" creationId="{A4AA1B31-A83C-7226-A3D4-35934E459DCE}"/>
          </ac:picMkLst>
        </pc:picChg>
        <pc:cxnChg chg="add mod">
          <ac:chgData name="James Clegg" userId="763c3220-e008-48a8-a735-403fa6eca5a8" providerId="ADAL" clId="{9BEF9738-2EE0-42A5-B213-236E4CED2C0A}" dt="2022-11-06T16:55:26.304" v="154" actId="14100"/>
          <ac:cxnSpMkLst>
            <pc:docMk/>
            <pc:sldMk cId="699895592" sldId="400"/>
            <ac:cxnSpMk id="27" creationId="{0D429D7A-DDE5-A20D-49AF-A7DFD172E605}"/>
          </ac:cxnSpMkLst>
        </pc:cxnChg>
      </pc:sldChg>
      <pc:sldChg chg="addSp modSp add mod modAnim">
        <pc:chgData name="James Clegg" userId="763c3220-e008-48a8-a735-403fa6eca5a8" providerId="ADAL" clId="{9BEF9738-2EE0-42A5-B213-236E4CED2C0A}" dt="2022-11-06T16:57:03.572" v="204"/>
        <pc:sldMkLst>
          <pc:docMk/>
          <pc:sldMk cId="1699178605" sldId="401"/>
        </pc:sldMkLst>
        <pc:spChg chg="add mod">
          <ac:chgData name="James Clegg" userId="763c3220-e008-48a8-a735-403fa6eca5a8" providerId="ADAL" clId="{9BEF9738-2EE0-42A5-B213-236E4CED2C0A}" dt="2022-11-06T16:55:53.570" v="163" actId="1076"/>
          <ac:spMkLst>
            <pc:docMk/>
            <pc:sldMk cId="1699178605" sldId="401"/>
            <ac:spMk id="3" creationId="{9B358839-79B5-7A15-C72B-CB3A4EAB5370}"/>
          </ac:spMkLst>
        </pc:spChg>
        <pc:spChg chg="add mod">
          <ac:chgData name="James Clegg" userId="763c3220-e008-48a8-a735-403fa6eca5a8" providerId="ADAL" clId="{9BEF9738-2EE0-42A5-B213-236E4CED2C0A}" dt="2022-11-06T16:55:58.980" v="165" actId="20577"/>
          <ac:spMkLst>
            <pc:docMk/>
            <pc:sldMk cId="1699178605" sldId="401"/>
            <ac:spMk id="4" creationId="{6C39050A-36EA-29A8-C6A3-EFEC0A7998A5}"/>
          </ac:spMkLst>
        </pc:spChg>
        <pc:spChg chg="add mod">
          <ac:chgData name="James Clegg" userId="763c3220-e008-48a8-a735-403fa6eca5a8" providerId="ADAL" clId="{9BEF9738-2EE0-42A5-B213-236E4CED2C0A}" dt="2022-11-06T16:56:38.120" v="188" actId="554"/>
          <ac:spMkLst>
            <pc:docMk/>
            <pc:sldMk cId="1699178605" sldId="401"/>
            <ac:spMk id="5" creationId="{98FA8188-0808-13B2-B251-CD5EB1F3FB5A}"/>
          </ac:spMkLst>
        </pc:spChg>
        <pc:spChg chg="add mod">
          <ac:chgData name="James Clegg" userId="763c3220-e008-48a8-a735-403fa6eca5a8" providerId="ADAL" clId="{9BEF9738-2EE0-42A5-B213-236E4CED2C0A}" dt="2022-11-06T16:56:38.120" v="188" actId="554"/>
          <ac:spMkLst>
            <pc:docMk/>
            <pc:sldMk cId="1699178605" sldId="401"/>
            <ac:spMk id="6" creationId="{1D4F5DDC-D338-8151-2D88-8478E1A1341A}"/>
          </ac:spMkLst>
        </pc:spChg>
        <pc:spChg chg="add mod">
          <ac:chgData name="James Clegg" userId="763c3220-e008-48a8-a735-403fa6eca5a8" providerId="ADAL" clId="{9BEF9738-2EE0-42A5-B213-236E4CED2C0A}" dt="2022-11-06T16:56:38.120" v="188" actId="554"/>
          <ac:spMkLst>
            <pc:docMk/>
            <pc:sldMk cId="1699178605" sldId="401"/>
            <ac:spMk id="7" creationId="{38060E07-113C-38AA-164B-97FDAB6BC385}"/>
          </ac:spMkLst>
        </pc:spChg>
        <pc:spChg chg="mod">
          <ac:chgData name="James Clegg" userId="763c3220-e008-48a8-a735-403fa6eca5a8" providerId="ADAL" clId="{9BEF9738-2EE0-42A5-B213-236E4CED2C0A}" dt="2022-11-06T16:56:38.120" v="188" actId="554"/>
          <ac:spMkLst>
            <pc:docMk/>
            <pc:sldMk cId="1699178605" sldId="401"/>
            <ac:spMk id="24" creationId="{1A2D15D2-11E3-7308-43F8-B94917CD6D83}"/>
          </ac:spMkLst>
        </pc:spChg>
        <pc:spChg chg="mod">
          <ac:chgData name="James Clegg" userId="763c3220-e008-48a8-a735-403fa6eca5a8" providerId="ADAL" clId="{9BEF9738-2EE0-42A5-B213-236E4CED2C0A}" dt="2022-11-06T16:56:38.120" v="188" actId="554"/>
          <ac:spMkLst>
            <pc:docMk/>
            <pc:sldMk cId="1699178605" sldId="401"/>
            <ac:spMk id="25" creationId="{E5182E20-DC58-D2EE-C266-34B695B77585}"/>
          </ac:spMkLst>
        </pc:spChg>
        <pc:spChg chg="add mod">
          <ac:chgData name="James Clegg" userId="763c3220-e008-48a8-a735-403fa6eca5a8" providerId="ADAL" clId="{9BEF9738-2EE0-42A5-B213-236E4CED2C0A}" dt="2022-11-06T16:56:38.120" v="188" actId="554"/>
          <ac:spMkLst>
            <pc:docMk/>
            <pc:sldMk cId="1699178605" sldId="401"/>
            <ac:spMk id="26" creationId="{6C6E2361-2ADA-EBE5-1CCB-0880DF40B097}"/>
          </ac:spMkLst>
        </pc:spChg>
        <pc:spChg chg="add mod">
          <ac:chgData name="James Clegg" userId="763c3220-e008-48a8-a735-403fa6eca5a8" providerId="ADAL" clId="{9BEF9738-2EE0-42A5-B213-236E4CED2C0A}" dt="2022-11-06T16:56:51.056" v="202" actId="1038"/>
          <ac:spMkLst>
            <pc:docMk/>
            <pc:sldMk cId="1699178605" sldId="401"/>
            <ac:spMk id="28" creationId="{36450C0B-919C-CFE5-61B1-97A466CEF7C7}"/>
          </ac:spMkLst>
        </pc:spChg>
      </pc:sldChg>
      <pc:sldChg chg="add">
        <pc:chgData name="James Clegg" userId="763c3220-e008-48a8-a735-403fa6eca5a8" providerId="ADAL" clId="{9BEF9738-2EE0-42A5-B213-236E4CED2C0A}" dt="2022-11-06T17:43:59.665" v="544" actId="2890"/>
        <pc:sldMkLst>
          <pc:docMk/>
          <pc:sldMk cId="3176925385" sldId="402"/>
        </pc:sldMkLst>
      </pc:sldChg>
    </pc:docChg>
  </pc:docChgLst>
  <pc:docChgLst>
    <pc:chgData name="James Clegg" userId="763c3220-e008-48a8-a735-403fa6eca5a8" providerId="ADAL" clId="{EF84B26C-07FA-4615-B269-BE9F3ED887F0}"/>
    <pc:docChg chg="undo custSel addSld delSld modSld sldOrd">
      <pc:chgData name="James Clegg" userId="763c3220-e008-48a8-a735-403fa6eca5a8" providerId="ADAL" clId="{EF84B26C-07FA-4615-B269-BE9F3ED887F0}" dt="2022-10-30T21:50:45.443" v="1876"/>
      <pc:docMkLst>
        <pc:docMk/>
      </pc:docMkLst>
      <pc:sldChg chg="addSp delSp modSp mod chgLayout">
        <pc:chgData name="James Clegg" userId="763c3220-e008-48a8-a735-403fa6eca5a8" providerId="ADAL" clId="{EF84B26C-07FA-4615-B269-BE9F3ED887F0}" dt="2022-10-30T16:59:32.641" v="32"/>
        <pc:sldMkLst>
          <pc:docMk/>
          <pc:sldMk cId="3463639803" sldId="296"/>
        </pc:sldMkLst>
        <pc:spChg chg="add del mod">
          <ac:chgData name="James Clegg" userId="763c3220-e008-48a8-a735-403fa6eca5a8" providerId="ADAL" clId="{EF84B26C-07FA-4615-B269-BE9F3ED887F0}" dt="2022-10-30T16:59:29.997" v="30" actId="21"/>
          <ac:spMkLst>
            <pc:docMk/>
            <pc:sldMk cId="3463639803" sldId="296"/>
            <ac:spMk id="2" creationId="{FBB740F0-5D6C-ED80-1CF5-498ECE5BFC61}"/>
          </ac:spMkLst>
        </pc:spChg>
        <pc:spChg chg="add del mod">
          <ac:chgData name="James Clegg" userId="763c3220-e008-48a8-a735-403fa6eca5a8" providerId="ADAL" clId="{EF84B26C-07FA-4615-B269-BE9F3ED887F0}" dt="2022-10-30T16:59:31.220" v="31" actId="478"/>
          <ac:spMkLst>
            <pc:docMk/>
            <pc:sldMk cId="3463639803" sldId="296"/>
            <ac:spMk id="4" creationId="{2DCBBEF5-EE53-A5A4-C36B-0E6CFA18FCF7}"/>
          </ac:spMkLst>
        </pc:spChg>
        <pc:picChg chg="add">
          <ac:chgData name="James Clegg" userId="763c3220-e008-48a8-a735-403fa6eca5a8" providerId="ADAL" clId="{EF84B26C-07FA-4615-B269-BE9F3ED887F0}" dt="2022-10-30T16:59:32.641" v="32"/>
          <ac:picMkLst>
            <pc:docMk/>
            <pc:sldMk cId="3463639803" sldId="296"/>
            <ac:picMk id="5" creationId="{BF9C10F2-1FED-59CE-D837-DC53ACEB8DB1}"/>
          </ac:picMkLst>
        </pc:picChg>
        <pc:picChg chg="del">
          <ac:chgData name="James Clegg" userId="763c3220-e008-48a8-a735-403fa6eca5a8" providerId="ADAL" clId="{EF84B26C-07FA-4615-B269-BE9F3ED887F0}" dt="2022-10-30T16:59:17.228" v="0" actId="478"/>
          <ac:picMkLst>
            <pc:docMk/>
            <pc:sldMk cId="3463639803" sldId="296"/>
            <ac:picMk id="6" creationId="{31149F17-3630-F08F-3B93-F9952ECF0802}"/>
          </ac:picMkLst>
        </pc:picChg>
      </pc:sldChg>
      <pc:sldChg chg="mod modClrScheme chgLayout">
        <pc:chgData name="James Clegg" userId="763c3220-e008-48a8-a735-403fa6eca5a8" providerId="ADAL" clId="{EF84B26C-07FA-4615-B269-BE9F3ED887F0}" dt="2022-10-30T16:59:37.594" v="33" actId="700"/>
        <pc:sldMkLst>
          <pc:docMk/>
          <pc:sldMk cId="861935487" sldId="297"/>
        </pc:sldMkLst>
      </pc:sldChg>
      <pc:sldChg chg="mod modClrScheme chgLayout">
        <pc:chgData name="James Clegg" userId="763c3220-e008-48a8-a735-403fa6eca5a8" providerId="ADAL" clId="{EF84B26C-07FA-4615-B269-BE9F3ED887F0}" dt="2022-10-30T16:59:41.829" v="34" actId="700"/>
        <pc:sldMkLst>
          <pc:docMk/>
          <pc:sldMk cId="895466786" sldId="299"/>
        </pc:sldMkLst>
      </pc:sldChg>
      <pc:sldChg chg="modSp mod ord">
        <pc:chgData name="James Clegg" userId="763c3220-e008-48a8-a735-403fa6eca5a8" providerId="ADAL" clId="{EF84B26C-07FA-4615-B269-BE9F3ED887F0}" dt="2022-10-30T20:49:03.693" v="725" actId="20577"/>
        <pc:sldMkLst>
          <pc:docMk/>
          <pc:sldMk cId="250955858" sldId="316"/>
        </pc:sldMkLst>
        <pc:spChg chg="mod">
          <ac:chgData name="James Clegg" userId="763c3220-e008-48a8-a735-403fa6eca5a8" providerId="ADAL" clId="{EF84B26C-07FA-4615-B269-BE9F3ED887F0}" dt="2022-10-30T20:49:03.693" v="725" actId="20577"/>
          <ac:spMkLst>
            <pc:docMk/>
            <pc:sldMk cId="250955858" sldId="316"/>
            <ac:spMk id="3" creationId="{00000000-0000-0000-0000-000000000000}"/>
          </ac:spMkLst>
        </pc:spChg>
      </pc:sldChg>
      <pc:sldChg chg="delSp modSp mod delAnim modAnim">
        <pc:chgData name="James Clegg" userId="763c3220-e008-48a8-a735-403fa6eca5a8" providerId="ADAL" clId="{EF84B26C-07FA-4615-B269-BE9F3ED887F0}" dt="2022-10-30T20:31:32.989" v="171" actId="20577"/>
        <pc:sldMkLst>
          <pc:docMk/>
          <pc:sldMk cId="3540540468" sldId="319"/>
        </pc:sldMkLst>
        <pc:spChg chg="mod">
          <ac:chgData name="James Clegg" userId="763c3220-e008-48a8-a735-403fa6eca5a8" providerId="ADAL" clId="{EF84B26C-07FA-4615-B269-BE9F3ED887F0}" dt="2022-10-30T20:27:47.036" v="65" actId="20577"/>
          <ac:spMkLst>
            <pc:docMk/>
            <pc:sldMk cId="3540540468" sldId="319"/>
            <ac:spMk id="24" creationId="{C15FE580-C590-EF47-74D3-B328BD581960}"/>
          </ac:spMkLst>
        </pc:spChg>
        <pc:spChg chg="mod">
          <ac:chgData name="James Clegg" userId="763c3220-e008-48a8-a735-403fa6eca5a8" providerId="ADAL" clId="{EF84B26C-07FA-4615-B269-BE9F3ED887F0}" dt="2022-10-30T20:27:56.033" v="90" actId="20577"/>
          <ac:spMkLst>
            <pc:docMk/>
            <pc:sldMk cId="3540540468" sldId="319"/>
            <ac:spMk id="25" creationId="{1B697CE7-B298-E78C-779F-226382C8E9AD}"/>
          </ac:spMkLst>
        </pc:spChg>
        <pc:spChg chg="mod">
          <ac:chgData name="James Clegg" userId="763c3220-e008-48a8-a735-403fa6eca5a8" providerId="ADAL" clId="{EF84B26C-07FA-4615-B269-BE9F3ED887F0}" dt="2022-10-30T20:31:32.989" v="171" actId="20577"/>
          <ac:spMkLst>
            <pc:docMk/>
            <pc:sldMk cId="3540540468" sldId="319"/>
            <ac:spMk id="30" creationId="{352494E5-1820-4ACA-84A1-BE625AF5F136}"/>
          </ac:spMkLst>
        </pc:spChg>
        <pc:picChg chg="del">
          <ac:chgData name="James Clegg" userId="763c3220-e008-48a8-a735-403fa6eca5a8" providerId="ADAL" clId="{EF84B26C-07FA-4615-B269-BE9F3ED887F0}" dt="2022-10-30T20:27:59.625" v="91" actId="478"/>
          <ac:picMkLst>
            <pc:docMk/>
            <pc:sldMk cId="3540540468" sldId="319"/>
            <ac:picMk id="28" creationId="{7478DA5D-9C54-FE39-0945-62FADBB5133F}"/>
          </ac:picMkLst>
        </pc:picChg>
        <pc:picChg chg="del">
          <ac:chgData name="James Clegg" userId="763c3220-e008-48a8-a735-403fa6eca5a8" providerId="ADAL" clId="{EF84B26C-07FA-4615-B269-BE9F3ED887F0}" dt="2022-10-30T20:28:00.198" v="92" actId="478"/>
          <ac:picMkLst>
            <pc:docMk/>
            <pc:sldMk cId="3540540468" sldId="319"/>
            <ac:picMk id="29" creationId="{007048B7-095F-1009-67FA-EE79A7F00BDE}"/>
          </ac:picMkLst>
        </pc:picChg>
      </pc:sldChg>
      <pc:sldChg chg="addSp delSp modSp mod">
        <pc:chgData name="James Clegg" userId="763c3220-e008-48a8-a735-403fa6eca5a8" providerId="ADAL" clId="{EF84B26C-07FA-4615-B269-BE9F3ED887F0}" dt="2022-10-30T21:49:38.253" v="1863" actId="1037"/>
        <pc:sldMkLst>
          <pc:docMk/>
          <pc:sldMk cId="2974424533" sldId="325"/>
        </pc:sldMkLst>
        <pc:grpChg chg="add del mod">
          <ac:chgData name="James Clegg" userId="763c3220-e008-48a8-a735-403fa6eca5a8" providerId="ADAL" clId="{EF84B26C-07FA-4615-B269-BE9F3ED887F0}" dt="2022-10-30T21:48:59.466" v="1808" actId="165"/>
          <ac:grpSpMkLst>
            <pc:docMk/>
            <pc:sldMk cId="2974424533" sldId="325"/>
            <ac:grpSpMk id="18" creationId="{61928579-0E04-2AC3-DA37-AA659A666961}"/>
          </ac:grpSpMkLst>
        </pc:grpChg>
        <pc:picChg chg="mod topLvl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3" creationId="{C6982CDD-35E4-FCFE-EFFD-046BD0A33122}"/>
          </ac:picMkLst>
        </pc:picChg>
        <pc:picChg chg="mod topLvl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4" creationId="{1619ED49-708A-0778-C970-A1191CA54DA5}"/>
          </ac:picMkLst>
        </pc:picChg>
        <pc:picChg chg="mod topLvl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5" creationId="{8F71ABE2-CBFA-2D50-F9F3-037660C3B71E}"/>
          </ac:picMkLst>
        </pc:picChg>
        <pc:picChg chg="mod topLvl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6" creationId="{4CA62E87-8DD4-AE2E-78ED-F8462F3ED42A}"/>
          </ac:picMkLst>
        </pc:picChg>
        <pc:picChg chg="del mod topLvl">
          <ac:chgData name="James Clegg" userId="763c3220-e008-48a8-a735-403fa6eca5a8" providerId="ADAL" clId="{EF84B26C-07FA-4615-B269-BE9F3ED887F0}" dt="2022-10-30T21:49:24.044" v="1854" actId="478"/>
          <ac:picMkLst>
            <pc:docMk/>
            <pc:sldMk cId="2974424533" sldId="325"/>
            <ac:picMk id="7" creationId="{41406D08-C637-0B82-D012-686F35CCB258}"/>
          </ac:picMkLst>
        </pc:picChg>
        <pc:picChg chg="mod topLvl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8" creationId="{75D5CC65-A97C-E338-6936-B2F0E44E998A}"/>
          </ac:picMkLst>
        </pc:picChg>
        <pc:picChg chg="mod topLvl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9" creationId="{64FFE206-D7D5-EB67-8264-232AC5F852B3}"/>
          </ac:picMkLst>
        </pc:picChg>
        <pc:picChg chg="del mod topLvl">
          <ac:chgData name="James Clegg" userId="763c3220-e008-48a8-a735-403fa6eca5a8" providerId="ADAL" clId="{EF84B26C-07FA-4615-B269-BE9F3ED887F0}" dt="2022-10-30T21:49:25.306" v="1855" actId="478"/>
          <ac:picMkLst>
            <pc:docMk/>
            <pc:sldMk cId="2974424533" sldId="325"/>
            <ac:picMk id="10" creationId="{48A58002-1757-49A6-C53F-6922935F63F6}"/>
          </ac:picMkLst>
        </pc:picChg>
        <pc:picChg chg="mod topLvl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11" creationId="{013F83C2-F788-4C78-1D79-999B83A7C5C5}"/>
          </ac:picMkLst>
        </pc:picChg>
        <pc:picChg chg="mod topLvl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12" creationId="{15E968DD-9076-750D-678D-00F24CF04537}"/>
          </ac:picMkLst>
        </pc:picChg>
        <pc:picChg chg="mod topLvl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13" creationId="{4FFE209F-360E-DB98-4B78-13001BA287F2}"/>
          </ac:picMkLst>
        </pc:picChg>
        <pc:picChg chg="mod topLvl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14" creationId="{2A4F528A-F1DD-F9F8-C875-8189AEC041CF}"/>
          </ac:picMkLst>
        </pc:picChg>
        <pc:picChg chg="mod topLvl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15" creationId="{59654A64-AC4A-A4A2-2AF8-A5BD244A6439}"/>
          </ac:picMkLst>
        </pc:picChg>
        <pc:picChg chg="del mod topLvl">
          <ac:chgData name="James Clegg" userId="763c3220-e008-48a8-a735-403fa6eca5a8" providerId="ADAL" clId="{EF84B26C-07FA-4615-B269-BE9F3ED887F0}" dt="2022-10-30T21:49:26.939" v="1856" actId="478"/>
          <ac:picMkLst>
            <pc:docMk/>
            <pc:sldMk cId="2974424533" sldId="325"/>
            <ac:picMk id="16" creationId="{1E0E5917-1BF6-8BDC-9675-85CAEA38C9D6}"/>
          </ac:picMkLst>
        </pc:picChg>
        <pc:picChg chg="mod topLvl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17" creationId="{06E92044-AA22-64C1-BE29-F195C1FB9319}"/>
          </ac:picMkLst>
        </pc:picChg>
        <pc:picChg chg="add mod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19" creationId="{47D27D38-E451-E0DA-EA3C-399B50C70A82}"/>
          </ac:picMkLst>
        </pc:picChg>
        <pc:picChg chg="add mod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20" creationId="{E0702FDA-150D-9F7C-FC5F-D6216983A909}"/>
          </ac:picMkLst>
        </pc:picChg>
        <pc:picChg chg="add mod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21" creationId="{BB1877B9-C46D-B56C-74EC-95974CB076B8}"/>
          </ac:picMkLst>
        </pc:picChg>
        <pc:picChg chg="add mod">
          <ac:chgData name="James Clegg" userId="763c3220-e008-48a8-a735-403fa6eca5a8" providerId="ADAL" clId="{EF84B26C-07FA-4615-B269-BE9F3ED887F0}" dt="2022-10-30T21:49:38.253" v="1863" actId="1037"/>
          <ac:picMkLst>
            <pc:docMk/>
            <pc:sldMk cId="2974424533" sldId="325"/>
            <ac:picMk id="22" creationId="{A4B8A4D5-C5ED-A89F-6A75-DCCBA7063D55}"/>
          </ac:picMkLst>
        </pc:picChg>
        <pc:picChg chg="add del mod">
          <ac:chgData name="James Clegg" userId="763c3220-e008-48a8-a735-403fa6eca5a8" providerId="ADAL" clId="{EF84B26C-07FA-4615-B269-BE9F3ED887F0}" dt="2022-10-30T21:49:28.432" v="1857" actId="478"/>
          <ac:picMkLst>
            <pc:docMk/>
            <pc:sldMk cId="2974424533" sldId="325"/>
            <ac:picMk id="23" creationId="{58FB672F-01BA-D6C4-C178-1516A609F32E}"/>
          </ac:picMkLst>
        </pc:picChg>
      </pc:sldChg>
      <pc:sldChg chg="delSp modSp mod delAnim modAnim">
        <pc:chgData name="James Clegg" userId="763c3220-e008-48a8-a735-403fa6eca5a8" providerId="ADAL" clId="{EF84B26C-07FA-4615-B269-BE9F3ED887F0}" dt="2022-10-30T20:40:44.622" v="486" actId="1076"/>
        <pc:sldMkLst>
          <pc:docMk/>
          <pc:sldMk cId="4168201734" sldId="359"/>
        </pc:sldMkLst>
        <pc:spChg chg="mod">
          <ac:chgData name="James Clegg" userId="763c3220-e008-48a8-a735-403fa6eca5a8" providerId="ADAL" clId="{EF84B26C-07FA-4615-B269-BE9F3ED887F0}" dt="2022-10-30T20:32:03.026" v="203" actId="1076"/>
          <ac:spMkLst>
            <pc:docMk/>
            <pc:sldMk cId="4168201734" sldId="359"/>
            <ac:spMk id="2" creationId="{1D5C981E-4C5E-A309-593B-EC7CF0E4C00C}"/>
          </ac:spMkLst>
        </pc:spChg>
        <pc:spChg chg="mod">
          <ac:chgData name="James Clegg" userId="763c3220-e008-48a8-a735-403fa6eca5a8" providerId="ADAL" clId="{EF84B26C-07FA-4615-B269-BE9F3ED887F0}" dt="2022-10-30T20:33:20.914" v="324" actId="1035"/>
          <ac:spMkLst>
            <pc:docMk/>
            <pc:sldMk cId="4168201734" sldId="359"/>
            <ac:spMk id="3" creationId="{A0C78EE7-E99A-B405-3013-0B0E2BC64236}"/>
          </ac:spMkLst>
        </pc:spChg>
        <pc:spChg chg="mod">
          <ac:chgData name="James Clegg" userId="763c3220-e008-48a8-a735-403fa6eca5a8" providerId="ADAL" clId="{EF84B26C-07FA-4615-B269-BE9F3ED887F0}" dt="2022-10-30T20:33:17.056" v="315" actId="1076"/>
          <ac:spMkLst>
            <pc:docMk/>
            <pc:sldMk cId="4168201734" sldId="359"/>
            <ac:spMk id="9" creationId="{EDF3247F-2B44-5B5C-E347-F3FB58D3A508}"/>
          </ac:spMkLst>
        </pc:spChg>
        <pc:spChg chg="mod">
          <ac:chgData name="James Clegg" userId="763c3220-e008-48a8-a735-403fa6eca5a8" providerId="ADAL" clId="{EF84B26C-07FA-4615-B269-BE9F3ED887F0}" dt="2022-10-30T20:33:20.914" v="324" actId="1035"/>
          <ac:spMkLst>
            <pc:docMk/>
            <pc:sldMk cId="4168201734" sldId="359"/>
            <ac:spMk id="10" creationId="{19FE34E6-8E32-8C39-FB95-197D6335F3BA}"/>
          </ac:spMkLst>
        </pc:spChg>
        <pc:spChg chg="mod">
          <ac:chgData name="James Clegg" userId="763c3220-e008-48a8-a735-403fa6eca5a8" providerId="ADAL" clId="{EF84B26C-07FA-4615-B269-BE9F3ED887F0}" dt="2022-10-30T20:33:17.056" v="315" actId="1076"/>
          <ac:spMkLst>
            <pc:docMk/>
            <pc:sldMk cId="4168201734" sldId="359"/>
            <ac:spMk id="13" creationId="{BC5AC536-CE21-8C82-1D9C-85418E8A3CA1}"/>
          </ac:spMkLst>
        </pc:spChg>
        <pc:spChg chg="mod">
          <ac:chgData name="James Clegg" userId="763c3220-e008-48a8-a735-403fa6eca5a8" providerId="ADAL" clId="{EF84B26C-07FA-4615-B269-BE9F3ED887F0}" dt="2022-10-30T20:33:20.914" v="324" actId="1035"/>
          <ac:spMkLst>
            <pc:docMk/>
            <pc:sldMk cId="4168201734" sldId="359"/>
            <ac:spMk id="14" creationId="{6C4775E5-0051-7D44-D467-A167656C1238}"/>
          </ac:spMkLst>
        </pc:spChg>
        <pc:spChg chg="mod">
          <ac:chgData name="James Clegg" userId="763c3220-e008-48a8-a735-403fa6eca5a8" providerId="ADAL" clId="{EF84B26C-07FA-4615-B269-BE9F3ED887F0}" dt="2022-10-30T20:33:17.056" v="315" actId="1076"/>
          <ac:spMkLst>
            <pc:docMk/>
            <pc:sldMk cId="4168201734" sldId="359"/>
            <ac:spMk id="25" creationId="{22F8C846-3494-F8FD-7FA1-29C7AAFB4184}"/>
          </ac:spMkLst>
        </pc:spChg>
        <pc:spChg chg="mod">
          <ac:chgData name="James Clegg" userId="763c3220-e008-48a8-a735-403fa6eca5a8" providerId="ADAL" clId="{EF84B26C-07FA-4615-B269-BE9F3ED887F0}" dt="2022-10-30T20:34:25.936" v="353" actId="1035"/>
          <ac:spMkLst>
            <pc:docMk/>
            <pc:sldMk cId="4168201734" sldId="359"/>
            <ac:spMk id="33" creationId="{F4036F90-86DA-4603-78E4-F9F105E264B7}"/>
          </ac:spMkLst>
        </pc:spChg>
        <pc:spChg chg="mod">
          <ac:chgData name="James Clegg" userId="763c3220-e008-48a8-a735-403fa6eca5a8" providerId="ADAL" clId="{EF84B26C-07FA-4615-B269-BE9F3ED887F0}" dt="2022-10-30T20:33:20.914" v="324" actId="1035"/>
          <ac:spMkLst>
            <pc:docMk/>
            <pc:sldMk cId="4168201734" sldId="359"/>
            <ac:spMk id="34" creationId="{E49B74F1-8AE8-0DC7-9C47-86EE7DA81328}"/>
          </ac:spMkLst>
        </pc:spChg>
        <pc:spChg chg="mod">
          <ac:chgData name="James Clegg" userId="763c3220-e008-48a8-a735-403fa6eca5a8" providerId="ADAL" clId="{EF84B26C-07FA-4615-B269-BE9F3ED887F0}" dt="2022-10-30T20:33:17.056" v="315" actId="1076"/>
          <ac:spMkLst>
            <pc:docMk/>
            <pc:sldMk cId="4168201734" sldId="359"/>
            <ac:spMk id="35" creationId="{A21C26C0-A03F-902D-01EF-3D7C662CF30D}"/>
          </ac:spMkLst>
        </pc:spChg>
        <pc:spChg chg="mod">
          <ac:chgData name="James Clegg" userId="763c3220-e008-48a8-a735-403fa6eca5a8" providerId="ADAL" clId="{EF84B26C-07FA-4615-B269-BE9F3ED887F0}" dt="2022-10-30T20:33:20.914" v="324" actId="1035"/>
          <ac:spMkLst>
            <pc:docMk/>
            <pc:sldMk cId="4168201734" sldId="359"/>
            <ac:spMk id="36" creationId="{D54C52B9-B838-9C06-25E0-A24B71D070A9}"/>
          </ac:spMkLst>
        </pc:spChg>
        <pc:spChg chg="mod">
          <ac:chgData name="James Clegg" userId="763c3220-e008-48a8-a735-403fa6eca5a8" providerId="ADAL" clId="{EF84B26C-07FA-4615-B269-BE9F3ED887F0}" dt="2022-10-30T20:33:17.056" v="315" actId="1076"/>
          <ac:spMkLst>
            <pc:docMk/>
            <pc:sldMk cId="4168201734" sldId="359"/>
            <ac:spMk id="37" creationId="{A104EE1F-BC5A-7971-1674-993461A624D3}"/>
          </ac:spMkLst>
        </pc:spChg>
        <pc:spChg chg="mod">
          <ac:chgData name="James Clegg" userId="763c3220-e008-48a8-a735-403fa6eca5a8" providerId="ADAL" clId="{EF84B26C-07FA-4615-B269-BE9F3ED887F0}" dt="2022-10-30T20:33:20.914" v="324" actId="1035"/>
          <ac:spMkLst>
            <pc:docMk/>
            <pc:sldMk cId="4168201734" sldId="359"/>
            <ac:spMk id="38" creationId="{5945717E-6732-912A-4B1F-55180901DD0C}"/>
          </ac:spMkLst>
        </pc:spChg>
        <pc:spChg chg="mod">
          <ac:chgData name="James Clegg" userId="763c3220-e008-48a8-a735-403fa6eca5a8" providerId="ADAL" clId="{EF84B26C-07FA-4615-B269-BE9F3ED887F0}" dt="2022-10-30T20:33:17.056" v="315" actId="1076"/>
          <ac:spMkLst>
            <pc:docMk/>
            <pc:sldMk cId="4168201734" sldId="359"/>
            <ac:spMk id="39" creationId="{D1CDA653-7F2B-D3BD-805B-6C37A93EB927}"/>
          </ac:spMkLst>
        </pc:spChg>
        <pc:spChg chg="mod">
          <ac:chgData name="James Clegg" userId="763c3220-e008-48a8-a735-403fa6eca5a8" providerId="ADAL" clId="{EF84B26C-07FA-4615-B269-BE9F3ED887F0}" dt="2022-10-30T20:33:20.914" v="324" actId="1035"/>
          <ac:spMkLst>
            <pc:docMk/>
            <pc:sldMk cId="4168201734" sldId="359"/>
            <ac:spMk id="40" creationId="{0178815A-9367-DBE9-8281-8CEA429471BD}"/>
          </ac:spMkLst>
        </pc:spChg>
        <pc:spChg chg="mod">
          <ac:chgData name="James Clegg" userId="763c3220-e008-48a8-a735-403fa6eca5a8" providerId="ADAL" clId="{EF84B26C-07FA-4615-B269-BE9F3ED887F0}" dt="2022-10-30T20:33:17.056" v="315" actId="1076"/>
          <ac:spMkLst>
            <pc:docMk/>
            <pc:sldMk cId="4168201734" sldId="359"/>
            <ac:spMk id="41" creationId="{623B70FE-A332-7D5F-CF2D-AF9C737424AE}"/>
          </ac:spMkLst>
        </pc:spChg>
        <pc:spChg chg="mod">
          <ac:chgData name="James Clegg" userId="763c3220-e008-48a8-a735-403fa6eca5a8" providerId="ADAL" clId="{EF84B26C-07FA-4615-B269-BE9F3ED887F0}" dt="2022-10-30T20:33:17.056" v="315" actId="1076"/>
          <ac:spMkLst>
            <pc:docMk/>
            <pc:sldMk cId="4168201734" sldId="359"/>
            <ac:spMk id="51" creationId="{22548F96-5CB6-9C6A-DF63-19E70819B1AB}"/>
          </ac:spMkLst>
        </pc:spChg>
        <pc:spChg chg="mod">
          <ac:chgData name="James Clegg" userId="763c3220-e008-48a8-a735-403fa6eca5a8" providerId="ADAL" clId="{EF84B26C-07FA-4615-B269-BE9F3ED887F0}" dt="2022-10-30T20:33:20.914" v="324" actId="1035"/>
          <ac:spMkLst>
            <pc:docMk/>
            <pc:sldMk cId="4168201734" sldId="359"/>
            <ac:spMk id="52" creationId="{D0BF07CD-ACA1-18B9-FE3D-2423FCF658C7}"/>
          </ac:spMkLst>
        </pc:spChg>
        <pc:spChg chg="mod">
          <ac:chgData name="James Clegg" userId="763c3220-e008-48a8-a735-403fa6eca5a8" providerId="ADAL" clId="{EF84B26C-07FA-4615-B269-BE9F3ED887F0}" dt="2022-10-30T20:33:17.056" v="315" actId="1076"/>
          <ac:spMkLst>
            <pc:docMk/>
            <pc:sldMk cId="4168201734" sldId="359"/>
            <ac:spMk id="54" creationId="{B7408EC2-B247-F7DA-D69A-9E94FDF422D4}"/>
          </ac:spMkLst>
        </pc:spChg>
        <pc:spChg chg="mod">
          <ac:chgData name="James Clegg" userId="763c3220-e008-48a8-a735-403fa6eca5a8" providerId="ADAL" clId="{EF84B26C-07FA-4615-B269-BE9F3ED887F0}" dt="2022-10-30T20:33:20.914" v="324" actId="1035"/>
          <ac:spMkLst>
            <pc:docMk/>
            <pc:sldMk cId="4168201734" sldId="359"/>
            <ac:spMk id="55" creationId="{7AB01A48-4D6C-EBE3-5927-FCC695A4990C}"/>
          </ac:spMkLst>
        </pc:spChg>
        <pc:spChg chg="mod">
          <ac:chgData name="James Clegg" userId="763c3220-e008-48a8-a735-403fa6eca5a8" providerId="ADAL" clId="{EF84B26C-07FA-4615-B269-BE9F3ED887F0}" dt="2022-10-30T20:33:17.056" v="315" actId="1076"/>
          <ac:spMkLst>
            <pc:docMk/>
            <pc:sldMk cId="4168201734" sldId="359"/>
            <ac:spMk id="56" creationId="{3DDB4FCD-839B-4AE2-7E1D-8175D44BA132}"/>
          </ac:spMkLst>
        </pc:spChg>
        <pc:spChg chg="mod">
          <ac:chgData name="James Clegg" userId="763c3220-e008-48a8-a735-403fa6eca5a8" providerId="ADAL" clId="{EF84B26C-07FA-4615-B269-BE9F3ED887F0}" dt="2022-10-30T20:33:20.914" v="324" actId="1035"/>
          <ac:spMkLst>
            <pc:docMk/>
            <pc:sldMk cId="4168201734" sldId="359"/>
            <ac:spMk id="64" creationId="{384C2D9C-DA3C-285B-85DF-6A206CDEE06F}"/>
          </ac:spMkLst>
        </pc:spChg>
        <pc:spChg chg="mod">
          <ac:chgData name="James Clegg" userId="763c3220-e008-48a8-a735-403fa6eca5a8" providerId="ADAL" clId="{EF84B26C-07FA-4615-B269-BE9F3ED887F0}" dt="2022-10-30T20:32:53.219" v="308" actId="1036"/>
          <ac:spMkLst>
            <pc:docMk/>
            <pc:sldMk cId="4168201734" sldId="359"/>
            <ac:spMk id="65" creationId="{9A519D51-6836-27B8-D857-A348A0AD3D91}"/>
          </ac:spMkLst>
        </pc:spChg>
        <pc:spChg chg="mod">
          <ac:chgData name="James Clegg" userId="763c3220-e008-48a8-a735-403fa6eca5a8" providerId="ADAL" clId="{EF84B26C-07FA-4615-B269-BE9F3ED887F0}" dt="2022-10-30T20:40:14.116" v="432" actId="6549"/>
          <ac:spMkLst>
            <pc:docMk/>
            <pc:sldMk cId="4168201734" sldId="359"/>
            <ac:spMk id="66" creationId="{B6C23F2F-8196-92CA-2774-BFA263FB8C46}"/>
          </ac:spMkLst>
        </pc:spChg>
        <pc:spChg chg="mod">
          <ac:chgData name="James Clegg" userId="763c3220-e008-48a8-a735-403fa6eca5a8" providerId="ADAL" clId="{EF84B26C-07FA-4615-B269-BE9F3ED887F0}" dt="2022-10-30T20:34:15.593" v="347" actId="1582"/>
          <ac:spMkLst>
            <pc:docMk/>
            <pc:sldMk cId="4168201734" sldId="359"/>
            <ac:spMk id="67" creationId="{E83C99DA-A3BE-168C-78F0-52D8B5227732}"/>
          </ac:spMkLst>
        </pc:spChg>
        <pc:spChg chg="mod">
          <ac:chgData name="James Clegg" userId="763c3220-e008-48a8-a735-403fa6eca5a8" providerId="ADAL" clId="{EF84B26C-07FA-4615-B269-BE9F3ED887F0}" dt="2022-10-30T20:34:15.593" v="347" actId="1582"/>
          <ac:spMkLst>
            <pc:docMk/>
            <pc:sldMk cId="4168201734" sldId="359"/>
            <ac:spMk id="68" creationId="{FE242645-FE24-4B0B-41F8-85B3330DF944}"/>
          </ac:spMkLst>
        </pc:spChg>
        <pc:spChg chg="mod">
          <ac:chgData name="James Clegg" userId="763c3220-e008-48a8-a735-403fa6eca5a8" providerId="ADAL" clId="{EF84B26C-07FA-4615-B269-BE9F3ED887F0}" dt="2022-10-30T20:34:15.593" v="347" actId="1582"/>
          <ac:spMkLst>
            <pc:docMk/>
            <pc:sldMk cId="4168201734" sldId="359"/>
            <ac:spMk id="69" creationId="{A58EEDB8-3DF4-4873-B7D6-427D105FBA35}"/>
          </ac:spMkLst>
        </pc:spChg>
        <pc:spChg chg="mod">
          <ac:chgData name="James Clegg" userId="763c3220-e008-48a8-a735-403fa6eca5a8" providerId="ADAL" clId="{EF84B26C-07FA-4615-B269-BE9F3ED887F0}" dt="2022-10-30T20:34:15.593" v="347" actId="1582"/>
          <ac:spMkLst>
            <pc:docMk/>
            <pc:sldMk cId="4168201734" sldId="359"/>
            <ac:spMk id="74" creationId="{54FAFAB0-8D6E-F941-C189-C36C566FD689}"/>
          </ac:spMkLst>
        </pc:spChg>
        <pc:spChg chg="del mod">
          <ac:chgData name="James Clegg" userId="763c3220-e008-48a8-a735-403fa6eca5a8" providerId="ADAL" clId="{EF84B26C-07FA-4615-B269-BE9F3ED887F0}" dt="2022-10-30T20:33:08.960" v="313" actId="478"/>
          <ac:spMkLst>
            <pc:docMk/>
            <pc:sldMk cId="4168201734" sldId="359"/>
            <ac:spMk id="75" creationId="{7933D648-D17B-C23C-E0FC-D1B5C8179C48}"/>
          </ac:spMkLst>
        </pc:spChg>
        <pc:spChg chg="mod">
          <ac:chgData name="James Clegg" userId="763c3220-e008-48a8-a735-403fa6eca5a8" providerId="ADAL" clId="{EF84B26C-07FA-4615-B269-BE9F3ED887F0}" dt="2022-10-30T20:32:48.662" v="289" actId="1035"/>
          <ac:spMkLst>
            <pc:docMk/>
            <pc:sldMk cId="4168201734" sldId="359"/>
            <ac:spMk id="76" creationId="{1F316C06-7ABA-FB7C-2DC3-4227266DB077}"/>
          </ac:spMkLst>
        </pc:spChg>
        <pc:spChg chg="mod">
          <ac:chgData name="James Clegg" userId="763c3220-e008-48a8-a735-403fa6eca5a8" providerId="ADAL" clId="{EF84B26C-07FA-4615-B269-BE9F3ED887F0}" dt="2022-10-30T20:40:32.892" v="485" actId="1038"/>
          <ac:spMkLst>
            <pc:docMk/>
            <pc:sldMk cId="4168201734" sldId="359"/>
            <ac:spMk id="77" creationId="{8FD12FEC-8C5C-E2E6-F989-869ADEC7EA16}"/>
          </ac:spMkLst>
        </pc:spChg>
        <pc:spChg chg="mod">
          <ac:chgData name="James Clegg" userId="763c3220-e008-48a8-a735-403fa6eca5a8" providerId="ADAL" clId="{EF84B26C-07FA-4615-B269-BE9F3ED887F0}" dt="2022-10-30T20:32:44.102" v="270" actId="1035"/>
          <ac:spMkLst>
            <pc:docMk/>
            <pc:sldMk cId="4168201734" sldId="359"/>
            <ac:spMk id="84" creationId="{2E0D863D-BBA4-93A5-9E6E-96183FAFE800}"/>
          </ac:spMkLst>
        </pc:spChg>
        <pc:spChg chg="mod">
          <ac:chgData name="James Clegg" userId="763c3220-e008-48a8-a735-403fa6eca5a8" providerId="ADAL" clId="{EF84B26C-07FA-4615-B269-BE9F3ED887F0}" dt="2022-10-30T20:40:44.622" v="486" actId="1076"/>
          <ac:spMkLst>
            <pc:docMk/>
            <pc:sldMk cId="4168201734" sldId="359"/>
            <ac:spMk id="86" creationId="{55303372-DD0A-9AE1-40A4-7D2554369037}"/>
          </ac:spMkLst>
        </pc:spChg>
        <pc:spChg chg="mod">
          <ac:chgData name="James Clegg" userId="763c3220-e008-48a8-a735-403fa6eca5a8" providerId="ADAL" clId="{EF84B26C-07FA-4615-B269-BE9F3ED887F0}" dt="2022-10-30T20:40:44.622" v="486" actId="1076"/>
          <ac:spMkLst>
            <pc:docMk/>
            <pc:sldMk cId="4168201734" sldId="359"/>
            <ac:spMk id="92" creationId="{A2DC1EAC-DB07-8E22-B627-8B86F1F63537}"/>
          </ac:spMkLst>
        </pc:spChg>
        <pc:spChg chg="mod">
          <ac:chgData name="James Clegg" userId="763c3220-e008-48a8-a735-403fa6eca5a8" providerId="ADAL" clId="{EF84B26C-07FA-4615-B269-BE9F3ED887F0}" dt="2022-10-30T20:40:23.668" v="433" actId="1076"/>
          <ac:spMkLst>
            <pc:docMk/>
            <pc:sldMk cId="4168201734" sldId="359"/>
            <ac:spMk id="94" creationId="{AA4F668D-01C5-69DB-1D13-E8D6CA2A84CF}"/>
          </ac:spMkLst>
        </pc:spChg>
        <pc:picChg chg="mod">
          <ac:chgData name="James Clegg" userId="763c3220-e008-48a8-a735-403fa6eca5a8" providerId="ADAL" clId="{EF84B26C-07FA-4615-B269-BE9F3ED887F0}" dt="2022-10-30T20:40:23.668" v="433" actId="1076"/>
          <ac:picMkLst>
            <pc:docMk/>
            <pc:sldMk cId="4168201734" sldId="359"/>
            <ac:picMk id="93" creationId="{4FA862EE-9CB8-57C7-393C-8706F0242FB0}"/>
          </ac:picMkLst>
        </pc:picChg>
      </pc:sldChg>
      <pc:sldChg chg="addSp delSp modSp mod delAnim modAnim">
        <pc:chgData name="James Clegg" userId="763c3220-e008-48a8-a735-403fa6eca5a8" providerId="ADAL" clId="{EF84B26C-07FA-4615-B269-BE9F3ED887F0}" dt="2022-10-30T20:48:02.108" v="722"/>
        <pc:sldMkLst>
          <pc:docMk/>
          <pc:sldMk cId="3103932488" sldId="360"/>
        </pc:sldMkLst>
        <pc:spChg chg="mod">
          <ac:chgData name="James Clegg" userId="763c3220-e008-48a8-a735-403fa6eca5a8" providerId="ADAL" clId="{EF84B26C-07FA-4615-B269-BE9F3ED887F0}" dt="2022-10-30T20:44:24.454" v="644" actId="1076"/>
          <ac:spMkLst>
            <pc:docMk/>
            <pc:sldMk cId="3103932488" sldId="360"/>
            <ac:spMk id="2" creationId="{1D5C981E-4C5E-A309-593B-EC7CF0E4C00C}"/>
          </ac:spMkLst>
        </pc:spChg>
        <pc:spChg chg="add mod">
          <ac:chgData name="James Clegg" userId="763c3220-e008-48a8-a735-403fa6eca5a8" providerId="ADAL" clId="{EF84B26C-07FA-4615-B269-BE9F3ED887F0}" dt="2022-10-30T20:44:50.392" v="665" actId="1036"/>
          <ac:spMkLst>
            <pc:docMk/>
            <pc:sldMk cId="3103932488" sldId="360"/>
            <ac:spMk id="4" creationId="{B3487BF1-AF2F-01F6-9280-7B86B225BEE9}"/>
          </ac:spMkLst>
        </pc:spChg>
        <pc:spChg chg="add mod">
          <ac:chgData name="James Clegg" userId="763c3220-e008-48a8-a735-403fa6eca5a8" providerId="ADAL" clId="{EF84B26C-07FA-4615-B269-BE9F3ED887F0}" dt="2022-10-30T20:44:50.392" v="665" actId="1036"/>
          <ac:spMkLst>
            <pc:docMk/>
            <pc:sldMk cId="3103932488" sldId="360"/>
            <ac:spMk id="6" creationId="{D09053C6-D3C4-B4C4-577D-34F29194301B}"/>
          </ac:spMkLst>
        </pc:spChg>
        <pc:spChg chg="add mod">
          <ac:chgData name="James Clegg" userId="763c3220-e008-48a8-a735-403fa6eca5a8" providerId="ADAL" clId="{EF84B26C-07FA-4615-B269-BE9F3ED887F0}" dt="2022-10-30T20:46:27.560" v="690" actId="554"/>
          <ac:spMkLst>
            <pc:docMk/>
            <pc:sldMk cId="3103932488" sldId="360"/>
            <ac:spMk id="8" creationId="{3B02455E-F994-A8D1-7AB9-4D53BBFE78B2}"/>
          </ac:spMkLst>
        </pc:spChg>
        <pc:spChg chg="add mod">
          <ac:chgData name="James Clegg" userId="763c3220-e008-48a8-a735-403fa6eca5a8" providerId="ADAL" clId="{EF84B26C-07FA-4615-B269-BE9F3ED887F0}" dt="2022-10-30T20:46:27.560" v="690" actId="554"/>
          <ac:spMkLst>
            <pc:docMk/>
            <pc:sldMk cId="3103932488" sldId="360"/>
            <ac:spMk id="10" creationId="{EF74B534-85F9-5393-6806-C0F8F2DC24F9}"/>
          </ac:spMkLst>
        </pc:spChg>
        <pc:spChg chg="add mod">
          <ac:chgData name="James Clegg" userId="763c3220-e008-48a8-a735-403fa6eca5a8" providerId="ADAL" clId="{EF84B26C-07FA-4615-B269-BE9F3ED887F0}" dt="2022-10-30T20:46:27.560" v="690" actId="554"/>
          <ac:spMkLst>
            <pc:docMk/>
            <pc:sldMk cId="3103932488" sldId="360"/>
            <ac:spMk id="12" creationId="{A5A8B47F-5A0E-9D5B-20F9-6C257C52AB22}"/>
          </ac:spMkLst>
        </pc:spChg>
        <pc:spChg chg="add mod">
          <ac:chgData name="James Clegg" userId="763c3220-e008-48a8-a735-403fa6eca5a8" providerId="ADAL" clId="{EF84B26C-07FA-4615-B269-BE9F3ED887F0}" dt="2022-10-30T20:46:27.560" v="690" actId="554"/>
          <ac:spMkLst>
            <pc:docMk/>
            <pc:sldMk cId="3103932488" sldId="360"/>
            <ac:spMk id="14" creationId="{87831C22-E8BF-9362-C194-B68924398F30}"/>
          </ac:spMkLst>
        </pc:spChg>
        <pc:spChg chg="add mod">
          <ac:chgData name="James Clegg" userId="763c3220-e008-48a8-a735-403fa6eca5a8" providerId="ADAL" clId="{EF84B26C-07FA-4615-B269-BE9F3ED887F0}" dt="2022-10-30T20:46:27.560" v="690" actId="554"/>
          <ac:spMkLst>
            <pc:docMk/>
            <pc:sldMk cId="3103932488" sldId="360"/>
            <ac:spMk id="15" creationId="{022515CF-6653-A0E5-6AE1-C7D6C2DFCC61}"/>
          </ac:spMkLst>
        </pc:spChg>
        <pc:spChg chg="add mod">
          <ac:chgData name="James Clegg" userId="763c3220-e008-48a8-a735-403fa6eca5a8" providerId="ADAL" clId="{EF84B26C-07FA-4615-B269-BE9F3ED887F0}" dt="2022-10-30T20:46:27.560" v="690" actId="554"/>
          <ac:spMkLst>
            <pc:docMk/>
            <pc:sldMk cId="3103932488" sldId="360"/>
            <ac:spMk id="16" creationId="{573DE5C5-A55D-31F6-E813-9B63116A2230}"/>
          </ac:spMkLst>
        </pc:spChg>
        <pc:spChg chg="add mod">
          <ac:chgData name="James Clegg" userId="763c3220-e008-48a8-a735-403fa6eca5a8" providerId="ADAL" clId="{EF84B26C-07FA-4615-B269-BE9F3ED887F0}" dt="2022-10-30T20:46:27.560" v="690" actId="554"/>
          <ac:spMkLst>
            <pc:docMk/>
            <pc:sldMk cId="3103932488" sldId="360"/>
            <ac:spMk id="17" creationId="{A0611EDD-D4A5-3919-4D94-C91DFD29AC78}"/>
          </ac:spMkLst>
        </pc:spChg>
        <pc:spChg chg="add mod">
          <ac:chgData name="James Clegg" userId="763c3220-e008-48a8-a735-403fa6eca5a8" providerId="ADAL" clId="{EF84B26C-07FA-4615-B269-BE9F3ED887F0}" dt="2022-10-30T20:46:27.560" v="690" actId="554"/>
          <ac:spMkLst>
            <pc:docMk/>
            <pc:sldMk cId="3103932488" sldId="360"/>
            <ac:spMk id="19" creationId="{A1CA03FE-93EB-1405-9F29-4E4266676098}"/>
          </ac:spMkLst>
        </pc:spChg>
        <pc:spChg chg="add mod">
          <ac:chgData name="James Clegg" userId="763c3220-e008-48a8-a735-403fa6eca5a8" providerId="ADAL" clId="{EF84B26C-07FA-4615-B269-BE9F3ED887F0}" dt="2022-10-30T20:46:27.560" v="690" actId="554"/>
          <ac:spMkLst>
            <pc:docMk/>
            <pc:sldMk cId="3103932488" sldId="360"/>
            <ac:spMk id="21" creationId="{38DF1CEB-0F88-ED8E-F571-AB3E8178ACD4}"/>
          </ac:spMkLst>
        </pc:spChg>
        <pc:spChg chg="del">
          <ac:chgData name="James Clegg" userId="763c3220-e008-48a8-a735-403fa6eca5a8" providerId="ADAL" clId="{EF84B26C-07FA-4615-B269-BE9F3ED887F0}" dt="2022-10-30T20:42:19.514" v="581" actId="478"/>
          <ac:spMkLst>
            <pc:docMk/>
            <pc:sldMk cId="3103932488" sldId="360"/>
            <ac:spMk id="23" creationId="{F8678D46-9436-FEF0-50A1-5706494522B0}"/>
          </ac:spMkLst>
        </pc:spChg>
        <pc:spChg chg="mod">
          <ac:chgData name="James Clegg" userId="763c3220-e008-48a8-a735-403fa6eca5a8" providerId="ADAL" clId="{EF84B26C-07FA-4615-B269-BE9F3ED887F0}" dt="2022-10-30T20:47:56.327" v="720" actId="1076"/>
          <ac:spMkLst>
            <pc:docMk/>
            <pc:sldMk cId="3103932488" sldId="360"/>
            <ac:spMk id="24" creationId="{F5059595-8ACD-3C5D-BFFB-0DD03C34CDE7}"/>
          </ac:spMkLst>
        </pc:spChg>
        <pc:spChg chg="add mod">
          <ac:chgData name="James Clegg" userId="763c3220-e008-48a8-a735-403fa6eca5a8" providerId="ADAL" clId="{EF84B26C-07FA-4615-B269-BE9F3ED887F0}" dt="2022-10-30T20:46:27.560" v="690" actId="554"/>
          <ac:spMkLst>
            <pc:docMk/>
            <pc:sldMk cId="3103932488" sldId="360"/>
            <ac:spMk id="25" creationId="{15951C5A-761A-746E-FEF8-1D2D71BAE091}"/>
          </ac:spMkLst>
        </pc:spChg>
        <pc:spChg chg="add mod">
          <ac:chgData name="James Clegg" userId="763c3220-e008-48a8-a735-403fa6eca5a8" providerId="ADAL" clId="{EF84B26C-07FA-4615-B269-BE9F3ED887F0}" dt="2022-10-30T20:46:27.560" v="690" actId="554"/>
          <ac:spMkLst>
            <pc:docMk/>
            <pc:sldMk cId="3103932488" sldId="360"/>
            <ac:spMk id="26" creationId="{936FC8C1-81C1-83B3-0EBA-8A2B8DAB9489}"/>
          </ac:spMkLst>
        </pc:spChg>
        <pc:spChg chg="add mod">
          <ac:chgData name="James Clegg" userId="763c3220-e008-48a8-a735-403fa6eca5a8" providerId="ADAL" clId="{EF84B26C-07FA-4615-B269-BE9F3ED887F0}" dt="2022-10-30T20:46:27.560" v="690" actId="554"/>
          <ac:spMkLst>
            <pc:docMk/>
            <pc:sldMk cId="3103932488" sldId="360"/>
            <ac:spMk id="27" creationId="{F4C1E0B2-C0AA-428C-631B-33DFDE9474F0}"/>
          </ac:spMkLst>
        </pc:spChg>
        <pc:spChg chg="mod">
          <ac:chgData name="James Clegg" userId="763c3220-e008-48a8-a735-403fa6eca5a8" providerId="ADAL" clId="{EF84B26C-07FA-4615-B269-BE9F3ED887F0}" dt="2022-10-30T20:44:53.198" v="667" actId="1035"/>
          <ac:spMkLst>
            <pc:docMk/>
            <pc:sldMk cId="3103932488" sldId="360"/>
            <ac:spMk id="28" creationId="{9C5751FA-A01D-477C-CABE-A32D3C79CF6B}"/>
          </ac:spMkLst>
        </pc:spChg>
        <pc:spChg chg="mod">
          <ac:chgData name="James Clegg" userId="763c3220-e008-48a8-a735-403fa6eca5a8" providerId="ADAL" clId="{EF84B26C-07FA-4615-B269-BE9F3ED887F0}" dt="2022-10-30T20:43:20.811" v="607" actId="1035"/>
          <ac:spMkLst>
            <pc:docMk/>
            <pc:sldMk cId="3103932488" sldId="360"/>
            <ac:spMk id="44" creationId="{1DB61742-753C-EC1C-F46A-8503D6D0EE6E}"/>
          </ac:spMkLst>
        </pc:spChg>
        <pc:spChg chg="mod">
          <ac:chgData name="James Clegg" userId="763c3220-e008-48a8-a735-403fa6eca5a8" providerId="ADAL" clId="{EF84B26C-07FA-4615-B269-BE9F3ED887F0}" dt="2022-10-30T20:43:20.811" v="607" actId="1035"/>
          <ac:spMkLst>
            <pc:docMk/>
            <pc:sldMk cId="3103932488" sldId="360"/>
            <ac:spMk id="45" creationId="{56620C0C-5A9B-B2E9-A6B1-A2DFD95FA8B4}"/>
          </ac:spMkLst>
        </pc:spChg>
        <pc:spChg chg="mod">
          <ac:chgData name="James Clegg" userId="763c3220-e008-48a8-a735-403fa6eca5a8" providerId="ADAL" clId="{EF84B26C-07FA-4615-B269-BE9F3ED887F0}" dt="2022-10-30T20:47:29.921" v="705" actId="1038"/>
          <ac:spMkLst>
            <pc:docMk/>
            <pc:sldMk cId="3103932488" sldId="360"/>
            <ac:spMk id="46" creationId="{072BA896-C87A-16D4-534E-69353EBBBA2E}"/>
          </ac:spMkLst>
        </pc:spChg>
        <pc:spChg chg="mod">
          <ac:chgData name="James Clegg" userId="763c3220-e008-48a8-a735-403fa6eca5a8" providerId="ADAL" clId="{EF84B26C-07FA-4615-B269-BE9F3ED887F0}" dt="2022-10-30T20:43:20.811" v="607" actId="1035"/>
          <ac:spMkLst>
            <pc:docMk/>
            <pc:sldMk cId="3103932488" sldId="360"/>
            <ac:spMk id="47" creationId="{AB0F70EB-1461-2149-A0EA-4A1EC86AEDCB}"/>
          </ac:spMkLst>
        </pc:spChg>
        <pc:spChg chg="mod">
          <ac:chgData name="James Clegg" userId="763c3220-e008-48a8-a735-403fa6eca5a8" providerId="ADAL" clId="{EF84B26C-07FA-4615-B269-BE9F3ED887F0}" dt="2022-10-30T20:43:20.811" v="607" actId="1035"/>
          <ac:spMkLst>
            <pc:docMk/>
            <pc:sldMk cId="3103932488" sldId="360"/>
            <ac:spMk id="48" creationId="{EF9A4D23-651C-4D79-7E69-AE5714AE35ED}"/>
          </ac:spMkLst>
        </pc:spChg>
        <pc:spChg chg="mod">
          <ac:chgData name="James Clegg" userId="763c3220-e008-48a8-a735-403fa6eca5a8" providerId="ADAL" clId="{EF84B26C-07FA-4615-B269-BE9F3ED887F0}" dt="2022-10-30T20:43:20.811" v="607" actId="1035"/>
          <ac:spMkLst>
            <pc:docMk/>
            <pc:sldMk cId="3103932488" sldId="360"/>
            <ac:spMk id="50" creationId="{C63657DA-38FF-850A-C869-F97634CCAF4D}"/>
          </ac:spMkLst>
        </pc:spChg>
        <pc:spChg chg="mod">
          <ac:chgData name="James Clegg" userId="763c3220-e008-48a8-a735-403fa6eca5a8" providerId="ADAL" clId="{EF84B26C-07FA-4615-B269-BE9F3ED887F0}" dt="2022-10-30T20:47:31.706" v="706" actId="20577"/>
          <ac:spMkLst>
            <pc:docMk/>
            <pc:sldMk cId="3103932488" sldId="360"/>
            <ac:spMk id="59" creationId="{EACE0F00-9668-FEDE-D6C4-701ADD2B38B2}"/>
          </ac:spMkLst>
        </pc:spChg>
        <pc:graphicFrameChg chg="add mod modGraphic">
          <ac:chgData name="James Clegg" userId="763c3220-e008-48a8-a735-403fa6eca5a8" providerId="ADAL" clId="{EF84B26C-07FA-4615-B269-BE9F3ED887F0}" dt="2022-10-30T20:44:50.392" v="665" actId="1036"/>
          <ac:graphicFrameMkLst>
            <pc:docMk/>
            <pc:sldMk cId="3103932488" sldId="360"/>
            <ac:graphicFrameMk id="3" creationId="{9441990D-A5E5-A1B1-1332-F881EC86450B}"/>
          </ac:graphicFrameMkLst>
        </pc:graphicFrameChg>
        <pc:picChg chg="del">
          <ac:chgData name="James Clegg" userId="763c3220-e008-48a8-a735-403fa6eca5a8" providerId="ADAL" clId="{EF84B26C-07FA-4615-B269-BE9F3ED887F0}" dt="2022-10-30T20:42:14.673" v="580" actId="478"/>
          <ac:picMkLst>
            <pc:docMk/>
            <pc:sldMk cId="3103932488" sldId="360"/>
            <ac:picMk id="5" creationId="{403CB78F-624F-6A05-D017-CFC6B4DB2E36}"/>
          </ac:picMkLst>
        </pc:picChg>
        <pc:picChg chg="del">
          <ac:chgData name="James Clegg" userId="763c3220-e008-48a8-a735-403fa6eca5a8" providerId="ADAL" clId="{EF84B26C-07FA-4615-B269-BE9F3ED887F0}" dt="2022-10-30T20:42:14.673" v="580" actId="478"/>
          <ac:picMkLst>
            <pc:docMk/>
            <pc:sldMk cId="3103932488" sldId="360"/>
            <ac:picMk id="7" creationId="{D6D10EA7-D06C-16E1-AE8E-5C79CA03E5E9}"/>
          </ac:picMkLst>
        </pc:picChg>
        <pc:picChg chg="del">
          <ac:chgData name="James Clegg" userId="763c3220-e008-48a8-a735-403fa6eca5a8" providerId="ADAL" clId="{EF84B26C-07FA-4615-B269-BE9F3ED887F0}" dt="2022-10-30T20:42:14.673" v="580" actId="478"/>
          <ac:picMkLst>
            <pc:docMk/>
            <pc:sldMk cId="3103932488" sldId="360"/>
            <ac:picMk id="9" creationId="{677DC9CA-85BD-3B35-EB0A-690BE5365B0D}"/>
          </ac:picMkLst>
        </pc:picChg>
        <pc:picChg chg="del">
          <ac:chgData name="James Clegg" userId="763c3220-e008-48a8-a735-403fa6eca5a8" providerId="ADAL" clId="{EF84B26C-07FA-4615-B269-BE9F3ED887F0}" dt="2022-10-30T20:42:14.673" v="580" actId="478"/>
          <ac:picMkLst>
            <pc:docMk/>
            <pc:sldMk cId="3103932488" sldId="360"/>
            <ac:picMk id="11" creationId="{F82415AA-ECB0-7CC7-A8AD-1FC2F8CC26E8}"/>
          </ac:picMkLst>
        </pc:picChg>
        <pc:picChg chg="del">
          <ac:chgData name="James Clegg" userId="763c3220-e008-48a8-a735-403fa6eca5a8" providerId="ADAL" clId="{EF84B26C-07FA-4615-B269-BE9F3ED887F0}" dt="2022-10-30T20:42:14.673" v="580" actId="478"/>
          <ac:picMkLst>
            <pc:docMk/>
            <pc:sldMk cId="3103932488" sldId="360"/>
            <ac:picMk id="13" creationId="{1E7E7B8A-CA97-BBDB-A3B1-1FB62B279B6C}"/>
          </ac:picMkLst>
        </pc:picChg>
        <pc:picChg chg="del">
          <ac:chgData name="James Clegg" userId="763c3220-e008-48a8-a735-403fa6eca5a8" providerId="ADAL" clId="{EF84B26C-07FA-4615-B269-BE9F3ED887F0}" dt="2022-10-30T20:42:14.673" v="580" actId="478"/>
          <ac:picMkLst>
            <pc:docMk/>
            <pc:sldMk cId="3103932488" sldId="360"/>
            <ac:picMk id="18" creationId="{9791F3B3-C6E5-3686-4669-27B9DF338560}"/>
          </ac:picMkLst>
        </pc:picChg>
        <pc:picChg chg="del">
          <ac:chgData name="James Clegg" userId="763c3220-e008-48a8-a735-403fa6eca5a8" providerId="ADAL" clId="{EF84B26C-07FA-4615-B269-BE9F3ED887F0}" dt="2022-10-30T20:42:14.673" v="580" actId="478"/>
          <ac:picMkLst>
            <pc:docMk/>
            <pc:sldMk cId="3103932488" sldId="360"/>
            <ac:picMk id="20" creationId="{2E08CA82-4601-F83E-B0B6-11170713816F}"/>
          </ac:picMkLst>
        </pc:picChg>
        <pc:picChg chg="del">
          <ac:chgData name="James Clegg" userId="763c3220-e008-48a8-a735-403fa6eca5a8" providerId="ADAL" clId="{EF84B26C-07FA-4615-B269-BE9F3ED887F0}" dt="2022-10-30T20:42:14.673" v="580" actId="478"/>
          <ac:picMkLst>
            <pc:docMk/>
            <pc:sldMk cId="3103932488" sldId="360"/>
            <ac:picMk id="22" creationId="{12DC155A-939D-9988-6542-A3C495F1B458}"/>
          </ac:picMkLst>
        </pc:picChg>
      </pc:sldChg>
      <pc:sldChg chg="addSp delSp modSp mod delAnim modAnim">
        <pc:chgData name="James Clegg" userId="763c3220-e008-48a8-a735-403fa6eca5a8" providerId="ADAL" clId="{EF84B26C-07FA-4615-B269-BE9F3ED887F0}" dt="2022-10-30T21:26:39.319" v="1341" actId="14100"/>
        <pc:sldMkLst>
          <pc:docMk/>
          <pc:sldMk cId="4239966351" sldId="361"/>
        </pc:sldMkLst>
        <pc:spChg chg="add mod">
          <ac:chgData name="James Clegg" userId="763c3220-e008-48a8-a735-403fa6eca5a8" providerId="ADAL" clId="{EF84B26C-07FA-4615-B269-BE9F3ED887F0}" dt="2022-10-30T21:17:13.905" v="1098" actId="20577"/>
          <ac:spMkLst>
            <pc:docMk/>
            <pc:sldMk cId="4239966351" sldId="361"/>
            <ac:spMk id="2" creationId="{E0F7B5E4-2E48-942A-AD87-8FB611C2AF0B}"/>
          </ac:spMkLst>
        </pc:spChg>
        <pc:spChg chg="add mod">
          <ac:chgData name="James Clegg" userId="763c3220-e008-48a8-a735-403fa6eca5a8" providerId="ADAL" clId="{EF84B26C-07FA-4615-B269-BE9F3ED887F0}" dt="2022-10-30T21:21:07.058" v="1189" actId="1076"/>
          <ac:spMkLst>
            <pc:docMk/>
            <pc:sldMk cId="4239966351" sldId="361"/>
            <ac:spMk id="3" creationId="{72EDC1A0-8ACA-F8DE-B14F-A6ABD119EF77}"/>
          </ac:spMkLst>
        </pc:spChg>
        <pc:spChg chg="add mod">
          <ac:chgData name="James Clegg" userId="763c3220-e008-48a8-a735-403fa6eca5a8" providerId="ADAL" clId="{EF84B26C-07FA-4615-B269-BE9F3ED887F0}" dt="2022-10-30T21:21:07.058" v="1189" actId="1076"/>
          <ac:spMkLst>
            <pc:docMk/>
            <pc:sldMk cId="4239966351" sldId="361"/>
            <ac:spMk id="4" creationId="{3F688E90-C5B7-AFF2-B128-CC2F55083A78}"/>
          </ac:spMkLst>
        </pc:spChg>
        <pc:spChg chg="add mod">
          <ac:chgData name="James Clegg" userId="763c3220-e008-48a8-a735-403fa6eca5a8" providerId="ADAL" clId="{EF84B26C-07FA-4615-B269-BE9F3ED887F0}" dt="2022-10-30T21:21:07.058" v="1189" actId="1076"/>
          <ac:spMkLst>
            <pc:docMk/>
            <pc:sldMk cId="4239966351" sldId="361"/>
            <ac:spMk id="5" creationId="{9A26994E-1B31-594F-F582-969BD3CEF3D5}"/>
          </ac:spMkLst>
        </pc:spChg>
        <pc:spChg chg="add mod">
          <ac:chgData name="James Clegg" userId="763c3220-e008-48a8-a735-403fa6eca5a8" providerId="ADAL" clId="{EF84B26C-07FA-4615-B269-BE9F3ED887F0}" dt="2022-10-30T21:21:07.058" v="1189" actId="1076"/>
          <ac:spMkLst>
            <pc:docMk/>
            <pc:sldMk cId="4239966351" sldId="361"/>
            <ac:spMk id="7" creationId="{56428055-F636-F5F3-416D-385D91AE9C74}"/>
          </ac:spMkLst>
        </pc:spChg>
        <pc:spChg chg="add mod">
          <ac:chgData name="James Clegg" userId="763c3220-e008-48a8-a735-403fa6eca5a8" providerId="ADAL" clId="{EF84B26C-07FA-4615-B269-BE9F3ED887F0}" dt="2022-10-30T21:21:12.386" v="1190" actId="1076"/>
          <ac:spMkLst>
            <pc:docMk/>
            <pc:sldMk cId="4239966351" sldId="361"/>
            <ac:spMk id="9" creationId="{AD64E62E-8D48-4254-3E35-8B336D6FACB3}"/>
          </ac:spMkLst>
        </pc:spChg>
        <pc:spChg chg="add mod">
          <ac:chgData name="James Clegg" userId="763c3220-e008-48a8-a735-403fa6eca5a8" providerId="ADAL" clId="{EF84B26C-07FA-4615-B269-BE9F3ED887F0}" dt="2022-10-30T21:20:57.231" v="1186" actId="1035"/>
          <ac:spMkLst>
            <pc:docMk/>
            <pc:sldMk cId="4239966351" sldId="361"/>
            <ac:spMk id="11" creationId="{264D1654-EE8F-1D34-6B1A-6B30160FAB56}"/>
          </ac:spMkLst>
        </pc:spChg>
        <pc:spChg chg="add mod">
          <ac:chgData name="James Clegg" userId="763c3220-e008-48a8-a735-403fa6eca5a8" providerId="ADAL" clId="{EF84B26C-07FA-4615-B269-BE9F3ED887F0}" dt="2022-10-30T21:20:57.231" v="1186" actId="1035"/>
          <ac:spMkLst>
            <pc:docMk/>
            <pc:sldMk cId="4239966351" sldId="361"/>
            <ac:spMk id="12" creationId="{ED7144B0-591B-CE39-6DE2-0D5A06F94FF5}"/>
          </ac:spMkLst>
        </pc:spChg>
        <pc:spChg chg="del">
          <ac:chgData name="James Clegg" userId="763c3220-e008-48a8-a735-403fa6eca5a8" providerId="ADAL" clId="{EF84B26C-07FA-4615-B269-BE9F3ED887F0}" dt="2022-10-30T21:17:02.008" v="1061" actId="478"/>
          <ac:spMkLst>
            <pc:docMk/>
            <pc:sldMk cId="4239966351" sldId="361"/>
            <ac:spMk id="14" creationId="{54B82104-E56F-A59B-3D1D-A902E2AB57D9}"/>
          </ac:spMkLst>
        </pc:spChg>
        <pc:spChg chg="del">
          <ac:chgData name="James Clegg" userId="763c3220-e008-48a8-a735-403fa6eca5a8" providerId="ADAL" clId="{EF84B26C-07FA-4615-B269-BE9F3ED887F0}" dt="2022-10-30T21:17:02.008" v="1061" actId="478"/>
          <ac:spMkLst>
            <pc:docMk/>
            <pc:sldMk cId="4239966351" sldId="361"/>
            <ac:spMk id="17" creationId="{1DD876F8-A344-8777-90AC-CC243606B395}"/>
          </ac:spMkLst>
        </pc:spChg>
        <pc:spChg chg="add mod">
          <ac:chgData name="James Clegg" userId="763c3220-e008-48a8-a735-403fa6eca5a8" providerId="ADAL" clId="{EF84B26C-07FA-4615-B269-BE9F3ED887F0}" dt="2022-10-30T21:25:57.121" v="1300" actId="20577"/>
          <ac:spMkLst>
            <pc:docMk/>
            <pc:sldMk cId="4239966351" sldId="361"/>
            <ac:spMk id="53" creationId="{FD98FEFD-01C3-D96C-700C-FA892AF589CC}"/>
          </ac:spMkLst>
        </pc:spChg>
        <pc:spChg chg="add mod">
          <ac:chgData name="James Clegg" userId="763c3220-e008-48a8-a735-403fa6eca5a8" providerId="ADAL" clId="{EF84B26C-07FA-4615-B269-BE9F3ED887F0}" dt="2022-10-30T21:26:09.196" v="1314" actId="20577"/>
          <ac:spMkLst>
            <pc:docMk/>
            <pc:sldMk cId="4239966351" sldId="361"/>
            <ac:spMk id="54" creationId="{1C751398-4FCF-979A-3808-72A490C4AF26}"/>
          </ac:spMkLst>
        </pc:spChg>
        <pc:spChg chg="add mod">
          <ac:chgData name="James Clegg" userId="763c3220-e008-48a8-a735-403fa6eca5a8" providerId="ADAL" clId="{EF84B26C-07FA-4615-B269-BE9F3ED887F0}" dt="2022-10-30T21:26:35.222" v="1340" actId="20577"/>
          <ac:spMkLst>
            <pc:docMk/>
            <pc:sldMk cId="4239966351" sldId="361"/>
            <ac:spMk id="55" creationId="{268F3DB0-3BFD-B0B8-BC7B-4693A1BED709}"/>
          </ac:spMkLst>
        </pc:spChg>
        <pc:graphicFrameChg chg="add mod modGraphic">
          <ac:chgData name="James Clegg" userId="763c3220-e008-48a8-a735-403fa6eca5a8" providerId="ADAL" clId="{EF84B26C-07FA-4615-B269-BE9F3ED887F0}" dt="2022-10-30T21:21:49.504" v="1195" actId="14100"/>
          <ac:graphicFrameMkLst>
            <pc:docMk/>
            <pc:sldMk cId="4239966351" sldId="361"/>
            <ac:graphicFrameMk id="10" creationId="{4B66BB52-DC02-F934-F51D-A06DFFB8D5E3}"/>
          </ac:graphicFrameMkLst>
        </pc:graphicFrameChg>
        <pc:picChg chg="del">
          <ac:chgData name="James Clegg" userId="763c3220-e008-48a8-a735-403fa6eca5a8" providerId="ADAL" clId="{EF84B26C-07FA-4615-B269-BE9F3ED887F0}" dt="2022-10-30T21:15:54.415" v="1058" actId="478"/>
          <ac:picMkLst>
            <pc:docMk/>
            <pc:sldMk cId="4239966351" sldId="361"/>
            <ac:picMk id="6" creationId="{1B0E50CC-C8C0-AFA4-021F-ADDD33E83EA5}"/>
          </ac:picMkLst>
        </pc:picChg>
        <pc:picChg chg="add mod">
          <ac:chgData name="James Clegg" userId="763c3220-e008-48a8-a735-403fa6eca5a8" providerId="ADAL" clId="{EF84B26C-07FA-4615-B269-BE9F3ED887F0}" dt="2022-10-30T21:21:12.386" v="1190" actId="1076"/>
          <ac:picMkLst>
            <pc:docMk/>
            <pc:sldMk cId="4239966351" sldId="361"/>
            <ac:picMk id="8" creationId="{4A3A8EBB-CD8E-0BAB-219F-96929432E3AB}"/>
          </ac:picMkLst>
        </pc:picChg>
        <pc:picChg chg="add mod modCrop">
          <ac:chgData name="James Clegg" userId="763c3220-e008-48a8-a735-403fa6eca5a8" providerId="ADAL" clId="{EF84B26C-07FA-4615-B269-BE9F3ED887F0}" dt="2022-10-30T21:23:21.023" v="1277" actId="1037"/>
          <ac:picMkLst>
            <pc:docMk/>
            <pc:sldMk cId="4239966351" sldId="361"/>
            <ac:picMk id="15" creationId="{799AC943-242E-DFAE-B7C7-BB8AFEB1714B}"/>
          </ac:picMkLst>
        </pc:picChg>
        <pc:picChg chg="add mod">
          <ac:chgData name="James Clegg" userId="763c3220-e008-48a8-a735-403fa6eca5a8" providerId="ADAL" clId="{EF84B26C-07FA-4615-B269-BE9F3ED887F0}" dt="2022-10-30T21:23:21.023" v="1277" actId="1037"/>
          <ac:picMkLst>
            <pc:docMk/>
            <pc:sldMk cId="4239966351" sldId="361"/>
            <ac:picMk id="16" creationId="{E1B44B52-3789-20BD-DF35-145372F9BBF0}"/>
          </ac:picMkLst>
        </pc:picChg>
        <pc:picChg chg="add mod">
          <ac:chgData name="James Clegg" userId="763c3220-e008-48a8-a735-403fa6eca5a8" providerId="ADAL" clId="{EF84B26C-07FA-4615-B269-BE9F3ED887F0}" dt="2022-10-30T21:23:21.023" v="1277" actId="1037"/>
          <ac:picMkLst>
            <pc:docMk/>
            <pc:sldMk cId="4239966351" sldId="361"/>
            <ac:picMk id="18" creationId="{17A8EFC6-942C-B424-8479-9B1170FCCB92}"/>
          </ac:picMkLst>
        </pc:picChg>
        <pc:picChg chg="del">
          <ac:chgData name="James Clegg" userId="763c3220-e008-48a8-a735-403fa6eca5a8" providerId="ADAL" clId="{EF84B26C-07FA-4615-B269-BE9F3ED887F0}" dt="2022-10-30T21:15:55.079" v="1059" actId="478"/>
          <ac:picMkLst>
            <pc:docMk/>
            <pc:sldMk cId="4239966351" sldId="361"/>
            <ac:picMk id="19" creationId="{613E1357-1725-E034-28AB-D483CC2212AB}"/>
          </ac:picMkLst>
        </pc:picChg>
        <pc:picChg chg="add mod">
          <ac:chgData name="James Clegg" userId="763c3220-e008-48a8-a735-403fa6eca5a8" providerId="ADAL" clId="{EF84B26C-07FA-4615-B269-BE9F3ED887F0}" dt="2022-10-30T21:23:21.023" v="1277" actId="1037"/>
          <ac:picMkLst>
            <pc:docMk/>
            <pc:sldMk cId="4239966351" sldId="361"/>
            <ac:picMk id="20" creationId="{2F74A15D-6440-8A07-BCC8-4CD5BAE6E929}"/>
          </ac:picMkLst>
        </pc:picChg>
        <pc:picChg chg="add del mod">
          <ac:chgData name="James Clegg" userId="763c3220-e008-48a8-a735-403fa6eca5a8" providerId="ADAL" clId="{EF84B26C-07FA-4615-B269-BE9F3ED887F0}" dt="2022-10-30T21:22:05.098" v="1203" actId="478"/>
          <ac:picMkLst>
            <pc:docMk/>
            <pc:sldMk cId="4239966351" sldId="361"/>
            <ac:picMk id="21" creationId="{F7F8747A-AC38-415E-0B8A-DA65512F5685}"/>
          </ac:picMkLst>
        </pc:picChg>
        <pc:picChg chg="add del mod">
          <ac:chgData name="James Clegg" userId="763c3220-e008-48a8-a735-403fa6eca5a8" providerId="ADAL" clId="{EF84B26C-07FA-4615-B269-BE9F3ED887F0}" dt="2022-10-30T21:22:03.466" v="1202" actId="478"/>
          <ac:picMkLst>
            <pc:docMk/>
            <pc:sldMk cId="4239966351" sldId="361"/>
            <ac:picMk id="22" creationId="{2F288922-F583-5666-FD6D-2B1B59A84F86}"/>
          </ac:picMkLst>
        </pc:picChg>
        <pc:picChg chg="add del mod">
          <ac:chgData name="James Clegg" userId="763c3220-e008-48a8-a735-403fa6eca5a8" providerId="ADAL" clId="{EF84B26C-07FA-4615-B269-BE9F3ED887F0}" dt="2022-10-30T21:22:05.098" v="1203" actId="478"/>
          <ac:picMkLst>
            <pc:docMk/>
            <pc:sldMk cId="4239966351" sldId="361"/>
            <ac:picMk id="23" creationId="{DBA6E85F-B337-010F-42D2-164836F5D151}"/>
          </ac:picMkLst>
        </pc:picChg>
        <pc:picChg chg="add del mod">
          <ac:chgData name="James Clegg" userId="763c3220-e008-48a8-a735-403fa6eca5a8" providerId="ADAL" clId="{EF84B26C-07FA-4615-B269-BE9F3ED887F0}" dt="2022-10-30T21:22:03.466" v="1202" actId="478"/>
          <ac:picMkLst>
            <pc:docMk/>
            <pc:sldMk cId="4239966351" sldId="361"/>
            <ac:picMk id="24" creationId="{564CCE17-C3A6-4544-698D-929550860A4D}"/>
          </ac:picMkLst>
        </pc:picChg>
        <pc:picChg chg="add del mod">
          <ac:chgData name="James Clegg" userId="763c3220-e008-48a8-a735-403fa6eca5a8" providerId="ADAL" clId="{EF84B26C-07FA-4615-B269-BE9F3ED887F0}" dt="2022-10-30T21:22:05.098" v="1203" actId="478"/>
          <ac:picMkLst>
            <pc:docMk/>
            <pc:sldMk cId="4239966351" sldId="361"/>
            <ac:picMk id="25" creationId="{C2D0B46D-F629-19E6-D856-2AC4BD6749D4}"/>
          </ac:picMkLst>
        </pc:picChg>
        <pc:picChg chg="add del mod">
          <ac:chgData name="James Clegg" userId="763c3220-e008-48a8-a735-403fa6eca5a8" providerId="ADAL" clId="{EF84B26C-07FA-4615-B269-BE9F3ED887F0}" dt="2022-10-30T21:22:03.466" v="1202" actId="478"/>
          <ac:picMkLst>
            <pc:docMk/>
            <pc:sldMk cId="4239966351" sldId="361"/>
            <ac:picMk id="26" creationId="{2EEE942A-91E0-5BD2-050E-D60120A02B58}"/>
          </ac:picMkLst>
        </pc:picChg>
        <pc:picChg chg="add del mod">
          <ac:chgData name="James Clegg" userId="763c3220-e008-48a8-a735-403fa6eca5a8" providerId="ADAL" clId="{EF84B26C-07FA-4615-B269-BE9F3ED887F0}" dt="2022-10-30T21:22:05.098" v="1203" actId="478"/>
          <ac:picMkLst>
            <pc:docMk/>
            <pc:sldMk cId="4239966351" sldId="361"/>
            <ac:picMk id="27" creationId="{58F92F2D-2BBF-1938-8939-1F250832EFFB}"/>
          </ac:picMkLst>
        </pc:picChg>
        <pc:picChg chg="add del mod">
          <ac:chgData name="James Clegg" userId="763c3220-e008-48a8-a735-403fa6eca5a8" providerId="ADAL" clId="{EF84B26C-07FA-4615-B269-BE9F3ED887F0}" dt="2022-10-30T21:22:03.466" v="1202" actId="478"/>
          <ac:picMkLst>
            <pc:docMk/>
            <pc:sldMk cId="4239966351" sldId="361"/>
            <ac:picMk id="28" creationId="{84B3C0A4-7AD3-5E90-9178-DA5DA5A9B811}"/>
          </ac:picMkLst>
        </pc:picChg>
        <pc:picChg chg="add del mod">
          <ac:chgData name="James Clegg" userId="763c3220-e008-48a8-a735-403fa6eca5a8" providerId="ADAL" clId="{EF84B26C-07FA-4615-B269-BE9F3ED887F0}" dt="2022-10-30T21:22:05.098" v="1203" actId="478"/>
          <ac:picMkLst>
            <pc:docMk/>
            <pc:sldMk cId="4239966351" sldId="361"/>
            <ac:picMk id="29" creationId="{0775D97B-F9E7-2192-EF2F-CD8E86A9988E}"/>
          </ac:picMkLst>
        </pc:picChg>
        <pc:picChg chg="add del mod">
          <ac:chgData name="James Clegg" userId="763c3220-e008-48a8-a735-403fa6eca5a8" providerId="ADAL" clId="{EF84B26C-07FA-4615-B269-BE9F3ED887F0}" dt="2022-10-30T21:22:03.466" v="1202" actId="478"/>
          <ac:picMkLst>
            <pc:docMk/>
            <pc:sldMk cId="4239966351" sldId="361"/>
            <ac:picMk id="30" creationId="{77E7B410-E722-98E6-4693-9510B1BF36F7}"/>
          </ac:picMkLst>
        </pc:picChg>
        <pc:picChg chg="add del mod">
          <ac:chgData name="James Clegg" userId="763c3220-e008-48a8-a735-403fa6eca5a8" providerId="ADAL" clId="{EF84B26C-07FA-4615-B269-BE9F3ED887F0}" dt="2022-10-30T21:22:05.098" v="1203" actId="478"/>
          <ac:picMkLst>
            <pc:docMk/>
            <pc:sldMk cId="4239966351" sldId="361"/>
            <ac:picMk id="31" creationId="{7A45AD73-1CDB-20D2-FA66-F4703DAE4AA2}"/>
          </ac:picMkLst>
        </pc:picChg>
        <pc:picChg chg="add del mod">
          <ac:chgData name="James Clegg" userId="763c3220-e008-48a8-a735-403fa6eca5a8" providerId="ADAL" clId="{EF84B26C-07FA-4615-B269-BE9F3ED887F0}" dt="2022-10-30T21:22:03.466" v="1202" actId="478"/>
          <ac:picMkLst>
            <pc:docMk/>
            <pc:sldMk cId="4239966351" sldId="361"/>
            <ac:picMk id="32" creationId="{8CEE23A8-6713-64D2-BE7A-9ADE7B6DA614}"/>
          </ac:picMkLst>
        </pc:picChg>
        <pc:picChg chg="add mod">
          <ac:chgData name="James Clegg" userId="763c3220-e008-48a8-a735-403fa6eca5a8" providerId="ADAL" clId="{EF84B26C-07FA-4615-B269-BE9F3ED887F0}" dt="2022-10-30T21:23:18.087" v="1275" actId="1037"/>
          <ac:picMkLst>
            <pc:docMk/>
            <pc:sldMk cId="4239966351" sldId="361"/>
            <ac:picMk id="33" creationId="{5C6F37B2-117A-4101-0E81-5B51C1D05252}"/>
          </ac:picMkLst>
        </pc:picChg>
        <pc:picChg chg="add mod">
          <ac:chgData name="James Clegg" userId="763c3220-e008-48a8-a735-403fa6eca5a8" providerId="ADAL" clId="{EF84B26C-07FA-4615-B269-BE9F3ED887F0}" dt="2022-10-30T21:23:18.087" v="1275" actId="1037"/>
          <ac:picMkLst>
            <pc:docMk/>
            <pc:sldMk cId="4239966351" sldId="361"/>
            <ac:picMk id="34" creationId="{FF344715-D549-20AC-42F5-D987DD46C8F5}"/>
          </ac:picMkLst>
        </pc:picChg>
        <pc:picChg chg="add mod">
          <ac:chgData name="James Clegg" userId="763c3220-e008-48a8-a735-403fa6eca5a8" providerId="ADAL" clId="{EF84B26C-07FA-4615-B269-BE9F3ED887F0}" dt="2022-10-30T21:23:18.087" v="1275" actId="1037"/>
          <ac:picMkLst>
            <pc:docMk/>
            <pc:sldMk cId="4239966351" sldId="361"/>
            <ac:picMk id="35" creationId="{2969B528-4AAE-F44E-C608-0D5C4C39AF08}"/>
          </ac:picMkLst>
        </pc:picChg>
        <pc:picChg chg="add mod">
          <ac:chgData name="James Clegg" userId="763c3220-e008-48a8-a735-403fa6eca5a8" providerId="ADAL" clId="{EF84B26C-07FA-4615-B269-BE9F3ED887F0}" dt="2022-10-30T21:23:18.087" v="1275" actId="1037"/>
          <ac:picMkLst>
            <pc:docMk/>
            <pc:sldMk cId="4239966351" sldId="361"/>
            <ac:picMk id="36" creationId="{28B2B941-21D6-E6F3-042C-08796B1015B4}"/>
          </ac:picMkLst>
        </pc:picChg>
        <pc:picChg chg="add mod">
          <ac:chgData name="James Clegg" userId="763c3220-e008-48a8-a735-403fa6eca5a8" providerId="ADAL" clId="{EF84B26C-07FA-4615-B269-BE9F3ED887F0}" dt="2022-10-30T21:23:11.186" v="1273" actId="1038"/>
          <ac:picMkLst>
            <pc:docMk/>
            <pc:sldMk cId="4239966351" sldId="361"/>
            <ac:picMk id="37" creationId="{7DCDE28C-B37B-A938-01BD-F2A03EB6623C}"/>
          </ac:picMkLst>
        </pc:picChg>
        <pc:picChg chg="add mod">
          <ac:chgData name="James Clegg" userId="763c3220-e008-48a8-a735-403fa6eca5a8" providerId="ADAL" clId="{EF84B26C-07FA-4615-B269-BE9F3ED887F0}" dt="2022-10-30T21:23:11.186" v="1273" actId="1038"/>
          <ac:picMkLst>
            <pc:docMk/>
            <pc:sldMk cId="4239966351" sldId="361"/>
            <ac:picMk id="38" creationId="{73268253-FF9B-70AA-F8A7-3C9475EDF73B}"/>
          </ac:picMkLst>
        </pc:picChg>
        <pc:picChg chg="add mod">
          <ac:chgData name="James Clegg" userId="763c3220-e008-48a8-a735-403fa6eca5a8" providerId="ADAL" clId="{EF84B26C-07FA-4615-B269-BE9F3ED887F0}" dt="2022-10-30T21:23:11.186" v="1273" actId="1038"/>
          <ac:picMkLst>
            <pc:docMk/>
            <pc:sldMk cId="4239966351" sldId="361"/>
            <ac:picMk id="39" creationId="{9B635D5A-511A-91FC-4859-C5DC91DC4043}"/>
          </ac:picMkLst>
        </pc:picChg>
        <pc:picChg chg="add mod">
          <ac:chgData name="James Clegg" userId="763c3220-e008-48a8-a735-403fa6eca5a8" providerId="ADAL" clId="{EF84B26C-07FA-4615-B269-BE9F3ED887F0}" dt="2022-10-30T21:23:11.186" v="1273" actId="1038"/>
          <ac:picMkLst>
            <pc:docMk/>
            <pc:sldMk cId="4239966351" sldId="361"/>
            <ac:picMk id="40" creationId="{DEA4C7CB-7F2A-0C07-7C46-F891EFDDD3DB}"/>
          </ac:picMkLst>
        </pc:picChg>
        <pc:picChg chg="add mod">
          <ac:chgData name="James Clegg" userId="763c3220-e008-48a8-a735-403fa6eca5a8" providerId="ADAL" clId="{EF84B26C-07FA-4615-B269-BE9F3ED887F0}" dt="2022-10-30T21:23:07.688" v="1270" actId="1037"/>
          <ac:picMkLst>
            <pc:docMk/>
            <pc:sldMk cId="4239966351" sldId="361"/>
            <ac:picMk id="41" creationId="{1D028742-BA66-6C29-97F9-1694F925B6EA}"/>
          </ac:picMkLst>
        </pc:picChg>
        <pc:picChg chg="add mod">
          <ac:chgData name="James Clegg" userId="763c3220-e008-48a8-a735-403fa6eca5a8" providerId="ADAL" clId="{EF84B26C-07FA-4615-B269-BE9F3ED887F0}" dt="2022-10-30T21:23:07.688" v="1270" actId="1037"/>
          <ac:picMkLst>
            <pc:docMk/>
            <pc:sldMk cId="4239966351" sldId="361"/>
            <ac:picMk id="42" creationId="{7F08D7A0-B5D7-9F6E-3B32-8283762F9461}"/>
          </ac:picMkLst>
        </pc:picChg>
        <pc:picChg chg="add mod">
          <ac:chgData name="James Clegg" userId="763c3220-e008-48a8-a735-403fa6eca5a8" providerId="ADAL" clId="{EF84B26C-07FA-4615-B269-BE9F3ED887F0}" dt="2022-10-30T21:23:07.688" v="1270" actId="1037"/>
          <ac:picMkLst>
            <pc:docMk/>
            <pc:sldMk cId="4239966351" sldId="361"/>
            <ac:picMk id="43" creationId="{0155DB53-F338-4377-AD79-076EEB847487}"/>
          </ac:picMkLst>
        </pc:picChg>
        <pc:picChg chg="add mod">
          <ac:chgData name="James Clegg" userId="763c3220-e008-48a8-a735-403fa6eca5a8" providerId="ADAL" clId="{EF84B26C-07FA-4615-B269-BE9F3ED887F0}" dt="2022-10-30T21:23:07.688" v="1270" actId="1037"/>
          <ac:picMkLst>
            <pc:docMk/>
            <pc:sldMk cId="4239966351" sldId="361"/>
            <ac:picMk id="44" creationId="{280828EE-BB72-8467-8983-15168132E8C5}"/>
          </ac:picMkLst>
        </pc:picChg>
        <pc:picChg chg="add mod">
          <ac:chgData name="James Clegg" userId="763c3220-e008-48a8-a735-403fa6eca5a8" providerId="ADAL" clId="{EF84B26C-07FA-4615-B269-BE9F3ED887F0}" dt="2022-10-30T21:23:02" v="1262" actId="1037"/>
          <ac:picMkLst>
            <pc:docMk/>
            <pc:sldMk cId="4239966351" sldId="361"/>
            <ac:picMk id="45" creationId="{1B7A4A36-09BA-66CB-9806-E52CCDF91496}"/>
          </ac:picMkLst>
        </pc:picChg>
        <pc:picChg chg="add mod">
          <ac:chgData name="James Clegg" userId="763c3220-e008-48a8-a735-403fa6eca5a8" providerId="ADAL" clId="{EF84B26C-07FA-4615-B269-BE9F3ED887F0}" dt="2022-10-30T21:23:02" v="1262" actId="1037"/>
          <ac:picMkLst>
            <pc:docMk/>
            <pc:sldMk cId="4239966351" sldId="361"/>
            <ac:picMk id="46" creationId="{2CFE9E00-1529-CE18-6469-731E22A104B2}"/>
          </ac:picMkLst>
        </pc:picChg>
        <pc:picChg chg="add mod">
          <ac:chgData name="James Clegg" userId="763c3220-e008-48a8-a735-403fa6eca5a8" providerId="ADAL" clId="{EF84B26C-07FA-4615-B269-BE9F3ED887F0}" dt="2022-10-30T21:23:02" v="1262" actId="1037"/>
          <ac:picMkLst>
            <pc:docMk/>
            <pc:sldMk cId="4239966351" sldId="361"/>
            <ac:picMk id="47" creationId="{2E358D67-3167-C67C-7D47-72FC75E7E70C}"/>
          </ac:picMkLst>
        </pc:picChg>
        <pc:picChg chg="add mod">
          <ac:chgData name="James Clegg" userId="763c3220-e008-48a8-a735-403fa6eca5a8" providerId="ADAL" clId="{EF84B26C-07FA-4615-B269-BE9F3ED887F0}" dt="2022-10-30T21:23:02" v="1262" actId="1037"/>
          <ac:picMkLst>
            <pc:docMk/>
            <pc:sldMk cId="4239966351" sldId="361"/>
            <ac:picMk id="48" creationId="{508BCCD1-4764-8CD1-778E-4C94B1D065A1}"/>
          </ac:picMkLst>
        </pc:picChg>
        <pc:picChg chg="add mod">
          <ac:chgData name="James Clegg" userId="763c3220-e008-48a8-a735-403fa6eca5a8" providerId="ADAL" clId="{EF84B26C-07FA-4615-B269-BE9F3ED887F0}" dt="2022-10-30T21:22:52.810" v="1252" actId="1038"/>
          <ac:picMkLst>
            <pc:docMk/>
            <pc:sldMk cId="4239966351" sldId="361"/>
            <ac:picMk id="49" creationId="{E935F5AD-7EE8-E584-77A0-AE4B9E7569B9}"/>
          </ac:picMkLst>
        </pc:picChg>
        <pc:picChg chg="add mod">
          <ac:chgData name="James Clegg" userId="763c3220-e008-48a8-a735-403fa6eca5a8" providerId="ADAL" clId="{EF84B26C-07FA-4615-B269-BE9F3ED887F0}" dt="2022-10-30T21:22:52.810" v="1252" actId="1038"/>
          <ac:picMkLst>
            <pc:docMk/>
            <pc:sldMk cId="4239966351" sldId="361"/>
            <ac:picMk id="50" creationId="{C9A6D367-F91C-67BE-C09C-33CC631140AA}"/>
          </ac:picMkLst>
        </pc:picChg>
        <pc:picChg chg="add mod">
          <ac:chgData name="James Clegg" userId="763c3220-e008-48a8-a735-403fa6eca5a8" providerId="ADAL" clId="{EF84B26C-07FA-4615-B269-BE9F3ED887F0}" dt="2022-10-30T21:22:52.810" v="1252" actId="1038"/>
          <ac:picMkLst>
            <pc:docMk/>
            <pc:sldMk cId="4239966351" sldId="361"/>
            <ac:picMk id="51" creationId="{EBA1DC3A-CB50-9EBE-1175-0205B6204645}"/>
          </ac:picMkLst>
        </pc:picChg>
        <pc:picChg chg="add mod">
          <ac:chgData name="James Clegg" userId="763c3220-e008-48a8-a735-403fa6eca5a8" providerId="ADAL" clId="{EF84B26C-07FA-4615-B269-BE9F3ED887F0}" dt="2022-10-30T21:22:52.810" v="1252" actId="1038"/>
          <ac:picMkLst>
            <pc:docMk/>
            <pc:sldMk cId="4239966351" sldId="361"/>
            <ac:picMk id="52" creationId="{D69761BA-F623-BF33-F25A-0F91AAA30F97}"/>
          </ac:picMkLst>
        </pc:picChg>
        <pc:cxnChg chg="add mod">
          <ac:chgData name="James Clegg" userId="763c3220-e008-48a8-a735-403fa6eca5a8" providerId="ADAL" clId="{EF84B26C-07FA-4615-B269-BE9F3ED887F0}" dt="2022-10-30T21:25:47.559" v="1286" actId="1076"/>
          <ac:cxnSpMkLst>
            <pc:docMk/>
            <pc:sldMk cId="4239966351" sldId="361"/>
            <ac:cxnSpMk id="56" creationId="{323EC37C-6ADE-99BA-8303-C89027CF4FB5}"/>
          </ac:cxnSpMkLst>
        </pc:cxnChg>
        <pc:cxnChg chg="add mod">
          <ac:chgData name="James Clegg" userId="763c3220-e008-48a8-a735-403fa6eca5a8" providerId="ADAL" clId="{EF84B26C-07FA-4615-B269-BE9F3ED887F0}" dt="2022-10-30T21:26:39.319" v="1341" actId="14100"/>
          <ac:cxnSpMkLst>
            <pc:docMk/>
            <pc:sldMk cId="4239966351" sldId="361"/>
            <ac:cxnSpMk id="57" creationId="{56C4DE25-2B4E-1812-A749-EB8D5F7D1554}"/>
          </ac:cxnSpMkLst>
        </pc:cxnChg>
        <pc:cxnChg chg="add mod">
          <ac:chgData name="James Clegg" userId="763c3220-e008-48a8-a735-403fa6eca5a8" providerId="ADAL" clId="{EF84B26C-07FA-4615-B269-BE9F3ED887F0}" dt="2022-10-30T21:26:33.636" v="1339" actId="14100"/>
          <ac:cxnSpMkLst>
            <pc:docMk/>
            <pc:sldMk cId="4239966351" sldId="361"/>
            <ac:cxnSpMk id="58" creationId="{081BAFCA-63BC-A594-C1EC-88155F45A357}"/>
          </ac:cxnSpMkLst>
        </pc:cxnChg>
      </pc:sldChg>
      <pc:sldChg chg="addSp delSp modSp mod delAnim modAnim">
        <pc:chgData name="James Clegg" userId="763c3220-e008-48a8-a735-403fa6eca5a8" providerId="ADAL" clId="{EF84B26C-07FA-4615-B269-BE9F3ED887F0}" dt="2022-10-30T21:32:52.732" v="1412"/>
        <pc:sldMkLst>
          <pc:docMk/>
          <pc:sldMk cId="889293744" sldId="363"/>
        </pc:sldMkLst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2" creationId="{F3CA456E-10AD-DD80-A1AF-0987A3F14E14}"/>
          </ac:spMkLst>
        </pc:spChg>
        <pc:spChg chg="add mod">
          <ac:chgData name="James Clegg" userId="763c3220-e008-48a8-a735-403fa6eca5a8" providerId="ADAL" clId="{EF84B26C-07FA-4615-B269-BE9F3ED887F0}" dt="2022-10-30T21:32:25.127" v="1406" actId="1076"/>
          <ac:spMkLst>
            <pc:docMk/>
            <pc:sldMk cId="889293744" sldId="363"/>
            <ac:spMk id="7" creationId="{D4FC3C16-F3BE-AE24-D624-5542781E0F35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8" creationId="{F8E05F03-569A-0509-F4F0-722C7BAD7BBC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9" creationId="{EC007ADD-1EC8-7212-E67E-7AA51BD46603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11" creationId="{B3B62DF9-71B8-2ABC-F316-913866F0F4C5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12" creationId="{B1A84BE1-9E8B-A8A9-4FF8-559EA1B80B25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13" creationId="{1F41F3A8-C79F-BE60-7900-08498B32D2EA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15" creationId="{EEF02213-0B2C-5079-B599-842E56D8F532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16" creationId="{94826812-7502-435A-2E4B-8FB34E37ECCA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23" creationId="{EB84C45C-80A6-1390-B507-42C271064ACA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24" creationId="{50A4BB61-2DE4-12EB-7AFB-14D0403DC612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26" creationId="{93B9395B-827A-B504-A789-4DE4951F4088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27" creationId="{A330B070-1B72-DD2D-3E3A-416714B7D7DC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28" creationId="{2D30C70E-4AF4-3A03-0BDB-AE713E792966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29" creationId="{B75FC8A3-4E8B-0C7E-586C-AE71C5C73C9E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30" creationId="{E3A1FC89-7DFC-6CC2-0400-85ACE57A972C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31" creationId="{08BD2854-B97B-3F40-359C-45AFF54BADF5}"/>
          </ac:spMkLst>
        </pc:spChg>
        <pc:spChg chg="del">
          <ac:chgData name="James Clegg" userId="763c3220-e008-48a8-a735-403fa6eca5a8" providerId="ADAL" clId="{EF84B26C-07FA-4615-B269-BE9F3ED887F0}" dt="2022-10-30T21:30:31.563" v="1366" actId="478"/>
          <ac:spMkLst>
            <pc:docMk/>
            <pc:sldMk cId="889293744" sldId="363"/>
            <ac:spMk id="32" creationId="{F3B2A4FD-DA24-BBC7-5215-FD94E5465FCB}"/>
          </ac:spMkLst>
        </pc:spChg>
        <pc:graphicFrameChg chg="del">
          <ac:chgData name="James Clegg" userId="763c3220-e008-48a8-a735-403fa6eca5a8" providerId="ADAL" clId="{EF84B26C-07FA-4615-B269-BE9F3ED887F0}" dt="2022-10-30T21:30:31.563" v="1366" actId="478"/>
          <ac:graphicFrameMkLst>
            <pc:docMk/>
            <pc:sldMk cId="889293744" sldId="363"/>
            <ac:graphicFrameMk id="10" creationId="{A2C7C85C-2BC6-248B-5723-5DFF80CEE5CF}"/>
          </ac:graphicFrameMkLst>
        </pc:graphicFrameChg>
        <pc:picChg chg="add mod modCrop">
          <ac:chgData name="James Clegg" userId="763c3220-e008-48a8-a735-403fa6eca5a8" providerId="ADAL" clId="{EF84B26C-07FA-4615-B269-BE9F3ED887F0}" dt="2022-10-30T21:32:36.714" v="1408" actId="1582"/>
          <ac:picMkLst>
            <pc:docMk/>
            <pc:sldMk cId="889293744" sldId="363"/>
            <ac:picMk id="4" creationId="{7CEA0A2D-5E4A-5D1D-29A8-AA373FEC3B3B}"/>
          </ac:picMkLst>
        </pc:picChg>
        <pc:picChg chg="add mod modCrop">
          <ac:chgData name="James Clegg" userId="763c3220-e008-48a8-a735-403fa6eca5a8" providerId="ADAL" clId="{EF84B26C-07FA-4615-B269-BE9F3ED887F0}" dt="2022-10-30T21:32:39.115" v="1409" actId="1076"/>
          <ac:picMkLst>
            <pc:docMk/>
            <pc:sldMk cId="889293744" sldId="363"/>
            <ac:picMk id="6" creationId="{0042F4BE-2E27-F244-1D0E-F6AA8A786C96}"/>
          </ac:picMkLst>
        </pc:picChg>
      </pc:sldChg>
      <pc:sldChg chg="del">
        <pc:chgData name="James Clegg" userId="763c3220-e008-48a8-a735-403fa6eca5a8" providerId="ADAL" clId="{EF84B26C-07FA-4615-B269-BE9F3ED887F0}" dt="2022-10-30T21:34:44.443" v="1416" actId="47"/>
        <pc:sldMkLst>
          <pc:docMk/>
          <pc:sldMk cId="853327287" sldId="364"/>
        </pc:sldMkLst>
      </pc:sldChg>
      <pc:sldChg chg="addSp delSp modSp mod delAnim modAnim">
        <pc:chgData name="James Clegg" userId="763c3220-e008-48a8-a735-403fa6eca5a8" providerId="ADAL" clId="{EF84B26C-07FA-4615-B269-BE9F3ED887F0}" dt="2022-10-30T21:05:53.694" v="931"/>
        <pc:sldMkLst>
          <pc:docMk/>
          <pc:sldMk cId="3700202808" sldId="374"/>
        </pc:sldMkLst>
        <pc:spChg chg="mod">
          <ac:chgData name="James Clegg" userId="763c3220-e008-48a8-a735-403fa6eca5a8" providerId="ADAL" clId="{EF84B26C-07FA-4615-B269-BE9F3ED887F0}" dt="2022-10-30T20:49:25.423" v="748" actId="20577"/>
          <ac:spMkLst>
            <pc:docMk/>
            <pc:sldMk cId="3700202808" sldId="374"/>
            <ac:spMk id="2" creationId="{1D5C981E-4C5E-A309-593B-EC7CF0E4C00C}"/>
          </ac:spMkLst>
        </pc:spChg>
        <pc:spChg chg="mod">
          <ac:chgData name="James Clegg" userId="763c3220-e008-48a8-a735-403fa6eca5a8" providerId="ADAL" clId="{EF84B26C-07FA-4615-B269-BE9F3ED887F0}" dt="2022-10-30T21:03:16.009" v="901" actId="20577"/>
          <ac:spMkLst>
            <pc:docMk/>
            <pc:sldMk cId="3700202808" sldId="374"/>
            <ac:spMk id="23" creationId="{F8678D46-9436-FEF0-50A1-5706494522B0}"/>
          </ac:spMkLst>
        </pc:spChg>
        <pc:spChg chg="del">
          <ac:chgData name="James Clegg" userId="763c3220-e008-48a8-a735-403fa6eca5a8" providerId="ADAL" clId="{EF84B26C-07FA-4615-B269-BE9F3ED887F0}" dt="2022-10-30T20:51:16.237" v="780" actId="478"/>
          <ac:spMkLst>
            <pc:docMk/>
            <pc:sldMk cId="3700202808" sldId="374"/>
            <ac:spMk id="24" creationId="{F5059595-8ACD-3C5D-BFFB-0DD03C34CDE7}"/>
          </ac:spMkLst>
        </pc:spChg>
        <pc:spChg chg="add mod">
          <ac:chgData name="James Clegg" userId="763c3220-e008-48a8-a735-403fa6eca5a8" providerId="ADAL" clId="{EF84B26C-07FA-4615-B269-BE9F3ED887F0}" dt="2022-10-30T21:03:17.858" v="902" actId="20577"/>
          <ac:spMkLst>
            <pc:docMk/>
            <pc:sldMk cId="3700202808" sldId="374"/>
            <ac:spMk id="25" creationId="{D7EFDE23-E738-B299-4EDA-2E3B276D1AFB}"/>
          </ac:spMkLst>
        </pc:spChg>
        <pc:spChg chg="add mod">
          <ac:chgData name="James Clegg" userId="763c3220-e008-48a8-a735-403fa6eca5a8" providerId="ADAL" clId="{EF84B26C-07FA-4615-B269-BE9F3ED887F0}" dt="2022-10-30T20:57:20.855" v="849" actId="1076"/>
          <ac:spMkLst>
            <pc:docMk/>
            <pc:sldMk cId="3700202808" sldId="374"/>
            <ac:spMk id="26" creationId="{F0B49C89-7740-821E-FBC1-4442D3DC4670}"/>
          </ac:spMkLst>
        </pc:spChg>
        <pc:spChg chg="add del mod">
          <ac:chgData name="James Clegg" userId="763c3220-e008-48a8-a735-403fa6eca5a8" providerId="ADAL" clId="{EF84B26C-07FA-4615-B269-BE9F3ED887F0}" dt="2022-10-30T20:57:48.670" v="854" actId="478"/>
          <ac:spMkLst>
            <pc:docMk/>
            <pc:sldMk cId="3700202808" sldId="374"/>
            <ac:spMk id="27" creationId="{4D80697E-61B7-A911-010C-091FB9B03F1A}"/>
          </ac:spMkLst>
        </pc:spChg>
        <pc:spChg chg="del">
          <ac:chgData name="James Clegg" userId="763c3220-e008-48a8-a735-403fa6eca5a8" providerId="ADAL" clId="{EF84B26C-07FA-4615-B269-BE9F3ED887F0}" dt="2022-10-30T20:51:16.237" v="780" actId="478"/>
          <ac:spMkLst>
            <pc:docMk/>
            <pc:sldMk cId="3700202808" sldId="374"/>
            <ac:spMk id="28" creationId="{9C5751FA-A01D-477C-CABE-A32D3C79CF6B}"/>
          </ac:spMkLst>
        </pc:spChg>
        <pc:spChg chg="del">
          <ac:chgData name="James Clegg" userId="763c3220-e008-48a8-a735-403fa6eca5a8" providerId="ADAL" clId="{EF84B26C-07FA-4615-B269-BE9F3ED887F0}" dt="2022-10-30T20:51:16.237" v="780" actId="478"/>
          <ac:spMkLst>
            <pc:docMk/>
            <pc:sldMk cId="3700202808" sldId="374"/>
            <ac:spMk id="44" creationId="{1DB61742-753C-EC1C-F46A-8503D6D0EE6E}"/>
          </ac:spMkLst>
        </pc:spChg>
        <pc:spChg chg="mod">
          <ac:chgData name="James Clegg" userId="763c3220-e008-48a8-a735-403fa6eca5a8" providerId="ADAL" clId="{EF84B26C-07FA-4615-B269-BE9F3ED887F0}" dt="2022-10-30T20:51:07.824" v="778" actId="1076"/>
          <ac:spMkLst>
            <pc:docMk/>
            <pc:sldMk cId="3700202808" sldId="374"/>
            <ac:spMk id="45" creationId="{56620C0C-5A9B-B2E9-A6B1-A2DFD95FA8B4}"/>
          </ac:spMkLst>
        </pc:spChg>
        <pc:spChg chg="mod">
          <ac:chgData name="James Clegg" userId="763c3220-e008-48a8-a735-403fa6eca5a8" providerId="ADAL" clId="{EF84B26C-07FA-4615-B269-BE9F3ED887F0}" dt="2022-10-30T21:01:39.418" v="895" actId="1038"/>
          <ac:spMkLst>
            <pc:docMk/>
            <pc:sldMk cId="3700202808" sldId="374"/>
            <ac:spMk id="46" creationId="{072BA896-C87A-16D4-534E-69353EBBBA2E}"/>
          </ac:spMkLst>
        </pc:spChg>
        <pc:spChg chg="del">
          <ac:chgData name="James Clegg" userId="763c3220-e008-48a8-a735-403fa6eca5a8" providerId="ADAL" clId="{EF84B26C-07FA-4615-B269-BE9F3ED887F0}" dt="2022-10-30T20:51:18.811" v="781" actId="478"/>
          <ac:spMkLst>
            <pc:docMk/>
            <pc:sldMk cId="3700202808" sldId="374"/>
            <ac:spMk id="47" creationId="{AB0F70EB-1461-2149-A0EA-4A1EC86AEDCB}"/>
          </ac:spMkLst>
        </pc:spChg>
        <pc:spChg chg="del">
          <ac:chgData name="James Clegg" userId="763c3220-e008-48a8-a735-403fa6eca5a8" providerId="ADAL" clId="{EF84B26C-07FA-4615-B269-BE9F3ED887F0}" dt="2022-10-30T20:51:16.237" v="780" actId="478"/>
          <ac:spMkLst>
            <pc:docMk/>
            <pc:sldMk cId="3700202808" sldId="374"/>
            <ac:spMk id="48" creationId="{EF9A4D23-651C-4D79-7E69-AE5714AE35ED}"/>
          </ac:spMkLst>
        </pc:spChg>
        <pc:spChg chg="del">
          <ac:chgData name="James Clegg" userId="763c3220-e008-48a8-a735-403fa6eca5a8" providerId="ADAL" clId="{EF84B26C-07FA-4615-B269-BE9F3ED887F0}" dt="2022-10-30T20:51:18.811" v="781" actId="478"/>
          <ac:spMkLst>
            <pc:docMk/>
            <pc:sldMk cId="3700202808" sldId="374"/>
            <ac:spMk id="50" creationId="{C63657DA-38FF-850A-C869-F97634CCAF4D}"/>
          </ac:spMkLst>
        </pc:spChg>
        <pc:spChg chg="del">
          <ac:chgData name="James Clegg" userId="763c3220-e008-48a8-a735-403fa6eca5a8" providerId="ADAL" clId="{EF84B26C-07FA-4615-B269-BE9F3ED887F0}" dt="2022-10-30T20:51:16.237" v="780" actId="478"/>
          <ac:spMkLst>
            <pc:docMk/>
            <pc:sldMk cId="3700202808" sldId="374"/>
            <ac:spMk id="59" creationId="{EACE0F00-9668-FEDE-D6C4-701ADD2B38B2}"/>
          </ac:spMkLst>
        </pc:spChg>
        <pc:graphicFrameChg chg="add mod modGraphic">
          <ac:chgData name="James Clegg" userId="763c3220-e008-48a8-a735-403fa6eca5a8" providerId="ADAL" clId="{EF84B26C-07FA-4615-B269-BE9F3ED887F0}" dt="2022-10-30T21:03:51.006" v="910" actId="798"/>
          <ac:graphicFrameMkLst>
            <pc:docMk/>
            <pc:sldMk cId="3700202808" sldId="374"/>
            <ac:graphicFrameMk id="21" creationId="{9063D8E7-3B93-F033-E01F-35AB59514627}"/>
          </ac:graphicFrameMkLst>
        </pc:graphicFrameChg>
        <pc:picChg chg="add del mod">
          <ac:chgData name="James Clegg" userId="763c3220-e008-48a8-a735-403fa6eca5a8" providerId="ADAL" clId="{EF84B26C-07FA-4615-B269-BE9F3ED887F0}" dt="2022-10-30T20:52:27.056" v="783" actId="478"/>
          <ac:picMkLst>
            <pc:docMk/>
            <pc:sldMk cId="3700202808" sldId="374"/>
            <ac:picMk id="4" creationId="{74BC8ECF-B357-C74F-FBD7-A460D351FDE6}"/>
          </ac:picMkLst>
        </pc:picChg>
        <pc:picChg chg="del">
          <ac:chgData name="James Clegg" userId="763c3220-e008-48a8-a735-403fa6eca5a8" providerId="ADAL" clId="{EF84B26C-07FA-4615-B269-BE9F3ED887F0}" dt="2022-10-30T20:50:28.722" v="749" actId="478"/>
          <ac:picMkLst>
            <pc:docMk/>
            <pc:sldMk cId="3700202808" sldId="374"/>
            <ac:picMk id="5" creationId="{403CB78F-624F-6A05-D017-CFC6B4DB2E36}"/>
          </ac:picMkLst>
        </pc:picChg>
        <pc:picChg chg="del">
          <ac:chgData name="James Clegg" userId="763c3220-e008-48a8-a735-403fa6eca5a8" providerId="ADAL" clId="{EF84B26C-07FA-4615-B269-BE9F3ED887F0}" dt="2022-10-30T20:50:28.722" v="749" actId="478"/>
          <ac:picMkLst>
            <pc:docMk/>
            <pc:sldMk cId="3700202808" sldId="374"/>
            <ac:picMk id="7" creationId="{D6D10EA7-D06C-16E1-AE8E-5C79CA03E5E9}"/>
          </ac:picMkLst>
        </pc:picChg>
        <pc:picChg chg="add mod ord modCrop">
          <ac:chgData name="James Clegg" userId="763c3220-e008-48a8-a735-403fa6eca5a8" providerId="ADAL" clId="{EF84B26C-07FA-4615-B269-BE9F3ED887F0}" dt="2022-10-30T20:56:52.503" v="845" actId="166"/>
          <ac:picMkLst>
            <pc:docMk/>
            <pc:sldMk cId="3700202808" sldId="374"/>
            <ac:picMk id="8" creationId="{C099D5BA-BFDE-6D7E-D490-09999BD7A028}"/>
          </ac:picMkLst>
        </pc:picChg>
        <pc:picChg chg="del">
          <ac:chgData name="James Clegg" userId="763c3220-e008-48a8-a735-403fa6eca5a8" providerId="ADAL" clId="{EF84B26C-07FA-4615-B269-BE9F3ED887F0}" dt="2022-10-30T20:50:28.722" v="749" actId="478"/>
          <ac:picMkLst>
            <pc:docMk/>
            <pc:sldMk cId="3700202808" sldId="374"/>
            <ac:picMk id="9" creationId="{677DC9CA-85BD-3B35-EB0A-690BE5365B0D}"/>
          </ac:picMkLst>
        </pc:picChg>
        <pc:picChg chg="add mod ord">
          <ac:chgData name="James Clegg" userId="763c3220-e008-48a8-a735-403fa6eca5a8" providerId="ADAL" clId="{EF84B26C-07FA-4615-B269-BE9F3ED887F0}" dt="2022-10-30T20:56:52.503" v="845" actId="166"/>
          <ac:picMkLst>
            <pc:docMk/>
            <pc:sldMk cId="3700202808" sldId="374"/>
            <ac:picMk id="10" creationId="{5FB16E64-DF6E-AB66-1E8C-61F818C0B2C5}"/>
          </ac:picMkLst>
        </pc:picChg>
        <pc:picChg chg="del">
          <ac:chgData name="James Clegg" userId="763c3220-e008-48a8-a735-403fa6eca5a8" providerId="ADAL" clId="{EF84B26C-07FA-4615-B269-BE9F3ED887F0}" dt="2022-10-30T20:50:28.722" v="749" actId="478"/>
          <ac:picMkLst>
            <pc:docMk/>
            <pc:sldMk cId="3700202808" sldId="374"/>
            <ac:picMk id="11" creationId="{F82415AA-ECB0-7CC7-A8AD-1FC2F8CC26E8}"/>
          </ac:picMkLst>
        </pc:picChg>
        <pc:picChg chg="add mod ord">
          <ac:chgData name="James Clegg" userId="763c3220-e008-48a8-a735-403fa6eca5a8" providerId="ADAL" clId="{EF84B26C-07FA-4615-B269-BE9F3ED887F0}" dt="2022-10-30T20:56:52.503" v="845" actId="166"/>
          <ac:picMkLst>
            <pc:docMk/>
            <pc:sldMk cId="3700202808" sldId="374"/>
            <ac:picMk id="12" creationId="{D391C965-6810-A468-70B7-7367220FD5F8}"/>
          </ac:picMkLst>
        </pc:picChg>
        <pc:picChg chg="del">
          <ac:chgData name="James Clegg" userId="763c3220-e008-48a8-a735-403fa6eca5a8" providerId="ADAL" clId="{EF84B26C-07FA-4615-B269-BE9F3ED887F0}" dt="2022-10-30T20:50:28.722" v="749" actId="478"/>
          <ac:picMkLst>
            <pc:docMk/>
            <pc:sldMk cId="3700202808" sldId="374"/>
            <ac:picMk id="13" creationId="{1E7E7B8A-CA97-BBDB-A3B1-1FB62B279B6C}"/>
          </ac:picMkLst>
        </pc:picChg>
        <pc:picChg chg="add mod ord">
          <ac:chgData name="James Clegg" userId="763c3220-e008-48a8-a735-403fa6eca5a8" providerId="ADAL" clId="{EF84B26C-07FA-4615-B269-BE9F3ED887F0}" dt="2022-10-30T20:56:52.503" v="845" actId="166"/>
          <ac:picMkLst>
            <pc:docMk/>
            <pc:sldMk cId="3700202808" sldId="374"/>
            <ac:picMk id="14" creationId="{DA748387-9E94-D7A9-2EE3-98672578EF50}"/>
          </ac:picMkLst>
        </pc:picChg>
        <pc:picChg chg="add mod ord">
          <ac:chgData name="James Clegg" userId="763c3220-e008-48a8-a735-403fa6eca5a8" providerId="ADAL" clId="{EF84B26C-07FA-4615-B269-BE9F3ED887F0}" dt="2022-10-30T20:56:52.503" v="845" actId="166"/>
          <ac:picMkLst>
            <pc:docMk/>
            <pc:sldMk cId="3700202808" sldId="374"/>
            <ac:picMk id="15" creationId="{92C3FD3A-299E-D0DE-AD06-EC8ADCD7E2BC}"/>
          </ac:picMkLst>
        </pc:picChg>
        <pc:picChg chg="add mod ord">
          <ac:chgData name="James Clegg" userId="763c3220-e008-48a8-a735-403fa6eca5a8" providerId="ADAL" clId="{EF84B26C-07FA-4615-B269-BE9F3ED887F0}" dt="2022-10-30T20:56:52.503" v="845" actId="166"/>
          <ac:picMkLst>
            <pc:docMk/>
            <pc:sldMk cId="3700202808" sldId="374"/>
            <ac:picMk id="16" creationId="{331CEEF9-045F-73FA-DBFB-B17B64BC56C1}"/>
          </ac:picMkLst>
        </pc:picChg>
        <pc:picChg chg="add del mod ord">
          <ac:chgData name="James Clegg" userId="763c3220-e008-48a8-a735-403fa6eca5a8" providerId="ADAL" clId="{EF84B26C-07FA-4615-B269-BE9F3ED887F0}" dt="2022-10-30T21:04:30.112" v="914" actId="478"/>
          <ac:picMkLst>
            <pc:docMk/>
            <pc:sldMk cId="3700202808" sldId="374"/>
            <ac:picMk id="17" creationId="{AD36DE48-120A-A274-462E-AD23F8A943AE}"/>
          </ac:picMkLst>
        </pc:picChg>
        <pc:picChg chg="del">
          <ac:chgData name="James Clegg" userId="763c3220-e008-48a8-a735-403fa6eca5a8" providerId="ADAL" clId="{EF84B26C-07FA-4615-B269-BE9F3ED887F0}" dt="2022-10-30T20:50:28.722" v="749" actId="478"/>
          <ac:picMkLst>
            <pc:docMk/>
            <pc:sldMk cId="3700202808" sldId="374"/>
            <ac:picMk id="18" creationId="{9791F3B3-C6E5-3686-4669-27B9DF338560}"/>
          </ac:picMkLst>
        </pc:picChg>
        <pc:picChg chg="add del mod ord">
          <ac:chgData name="James Clegg" userId="763c3220-e008-48a8-a735-403fa6eca5a8" providerId="ADAL" clId="{EF84B26C-07FA-4615-B269-BE9F3ED887F0}" dt="2022-10-30T21:04:30.112" v="914" actId="478"/>
          <ac:picMkLst>
            <pc:docMk/>
            <pc:sldMk cId="3700202808" sldId="374"/>
            <ac:picMk id="19" creationId="{CA136FC5-BBEE-CBAF-1C39-8BF0670DD6AC}"/>
          </ac:picMkLst>
        </pc:picChg>
        <pc:picChg chg="del">
          <ac:chgData name="James Clegg" userId="763c3220-e008-48a8-a735-403fa6eca5a8" providerId="ADAL" clId="{EF84B26C-07FA-4615-B269-BE9F3ED887F0}" dt="2022-10-30T20:50:28.722" v="749" actId="478"/>
          <ac:picMkLst>
            <pc:docMk/>
            <pc:sldMk cId="3700202808" sldId="374"/>
            <ac:picMk id="20" creationId="{2E08CA82-4601-F83E-B0B6-11170713816F}"/>
          </ac:picMkLst>
        </pc:picChg>
        <pc:picChg chg="del">
          <ac:chgData name="James Clegg" userId="763c3220-e008-48a8-a735-403fa6eca5a8" providerId="ADAL" clId="{EF84B26C-07FA-4615-B269-BE9F3ED887F0}" dt="2022-10-30T20:50:28.722" v="749" actId="478"/>
          <ac:picMkLst>
            <pc:docMk/>
            <pc:sldMk cId="3700202808" sldId="374"/>
            <ac:picMk id="22" creationId="{12DC155A-939D-9988-6542-A3C495F1B458}"/>
          </ac:picMkLst>
        </pc:picChg>
      </pc:sldChg>
      <pc:sldChg chg="del">
        <pc:chgData name="James Clegg" userId="763c3220-e008-48a8-a735-403fa6eca5a8" providerId="ADAL" clId="{EF84B26C-07FA-4615-B269-BE9F3ED887F0}" dt="2022-10-30T21:34:44.443" v="1416" actId="47"/>
        <pc:sldMkLst>
          <pc:docMk/>
          <pc:sldMk cId="1247974500" sldId="375"/>
        </pc:sldMkLst>
      </pc:sldChg>
      <pc:sldChg chg="del">
        <pc:chgData name="James Clegg" userId="763c3220-e008-48a8-a735-403fa6eca5a8" providerId="ADAL" clId="{EF84B26C-07FA-4615-B269-BE9F3ED887F0}" dt="2022-10-30T21:49:48.446" v="1866" actId="47"/>
        <pc:sldMkLst>
          <pc:docMk/>
          <pc:sldMk cId="655442617" sldId="376"/>
        </pc:sldMkLst>
      </pc:sldChg>
      <pc:sldChg chg="addSp delSp modSp add mod delAnim modAnim">
        <pc:chgData name="James Clegg" userId="763c3220-e008-48a8-a735-403fa6eca5a8" providerId="ADAL" clId="{EF84B26C-07FA-4615-B269-BE9F3ED887F0}" dt="2022-10-30T21:07:31.991" v="941"/>
        <pc:sldMkLst>
          <pc:docMk/>
          <pc:sldMk cId="2504951616" sldId="377"/>
        </pc:sldMkLst>
        <pc:spChg chg="add mod">
          <ac:chgData name="James Clegg" userId="763c3220-e008-48a8-a735-403fa6eca5a8" providerId="ADAL" clId="{EF84B26C-07FA-4615-B269-BE9F3ED887F0}" dt="2022-10-30T21:03:41.859" v="909" actId="20577"/>
          <ac:spMkLst>
            <pc:docMk/>
            <pc:sldMk cId="2504951616" sldId="377"/>
            <ac:spMk id="3" creationId="{7F2ACC55-8CD5-0B37-072D-6AD54DA90BB5}"/>
          </ac:spMkLst>
        </pc:spChg>
        <pc:spChg chg="add mod">
          <ac:chgData name="James Clegg" userId="763c3220-e008-48a8-a735-403fa6eca5a8" providerId="ADAL" clId="{EF84B26C-07FA-4615-B269-BE9F3ED887F0}" dt="2022-10-30T21:01:08.627" v="888" actId="1076"/>
          <ac:spMkLst>
            <pc:docMk/>
            <pc:sldMk cId="2504951616" sldId="377"/>
            <ac:spMk id="4" creationId="{CE6458D0-E232-6211-D0A9-19B363DE3864}"/>
          </ac:spMkLst>
        </pc:spChg>
        <pc:spChg chg="add del mod">
          <ac:chgData name="James Clegg" userId="763c3220-e008-48a8-a735-403fa6eca5a8" providerId="ADAL" clId="{EF84B26C-07FA-4615-B269-BE9F3ED887F0}" dt="2022-10-30T21:01:18.071" v="890" actId="478"/>
          <ac:spMkLst>
            <pc:docMk/>
            <pc:sldMk cId="2504951616" sldId="377"/>
            <ac:spMk id="5" creationId="{F3D8934A-159D-6936-B179-1A1EFC77051C}"/>
          </ac:spMkLst>
        </pc:spChg>
        <pc:spChg chg="mod">
          <ac:chgData name="James Clegg" userId="763c3220-e008-48a8-a735-403fa6eca5a8" providerId="ADAL" clId="{EF84B26C-07FA-4615-B269-BE9F3ED887F0}" dt="2022-10-30T21:03:34.657" v="907" actId="20577"/>
          <ac:spMkLst>
            <pc:docMk/>
            <pc:sldMk cId="2504951616" sldId="377"/>
            <ac:spMk id="23" creationId="{F8678D46-9436-FEF0-50A1-5706494522B0}"/>
          </ac:spMkLst>
        </pc:spChg>
        <pc:spChg chg="mod">
          <ac:chgData name="James Clegg" userId="763c3220-e008-48a8-a735-403fa6eca5a8" providerId="ADAL" clId="{EF84B26C-07FA-4615-B269-BE9F3ED887F0}" dt="2022-10-30T21:03:26.860" v="905" actId="20577"/>
          <ac:spMkLst>
            <pc:docMk/>
            <pc:sldMk cId="2504951616" sldId="377"/>
            <ac:spMk id="25" creationId="{D7EFDE23-E738-B299-4EDA-2E3B276D1AFB}"/>
          </ac:spMkLst>
        </pc:spChg>
        <pc:spChg chg="mod">
          <ac:chgData name="James Clegg" userId="763c3220-e008-48a8-a735-403fa6eca5a8" providerId="ADAL" clId="{EF84B26C-07FA-4615-B269-BE9F3ED887F0}" dt="2022-10-30T21:03:30.242" v="906" actId="20577"/>
          <ac:spMkLst>
            <pc:docMk/>
            <pc:sldMk cId="2504951616" sldId="377"/>
            <ac:spMk id="27" creationId="{4D80697E-61B7-A911-010C-091FB9B03F1A}"/>
          </ac:spMkLst>
        </pc:spChg>
        <pc:spChg chg="mod">
          <ac:chgData name="James Clegg" userId="763c3220-e008-48a8-a735-403fa6eca5a8" providerId="ADAL" clId="{EF84B26C-07FA-4615-B269-BE9F3ED887F0}" dt="2022-10-30T21:03:36.193" v="908" actId="20577"/>
          <ac:spMkLst>
            <pc:docMk/>
            <pc:sldMk cId="2504951616" sldId="377"/>
            <ac:spMk id="46" creationId="{072BA896-C87A-16D4-534E-69353EBBBA2E}"/>
          </ac:spMkLst>
        </pc:spChg>
        <pc:graphicFrameChg chg="modGraphic">
          <ac:chgData name="James Clegg" userId="763c3220-e008-48a8-a735-403fa6eca5a8" providerId="ADAL" clId="{EF84B26C-07FA-4615-B269-BE9F3ED887F0}" dt="2022-10-30T20:58:21.448" v="858" actId="798"/>
          <ac:graphicFrameMkLst>
            <pc:docMk/>
            <pc:sldMk cId="2504951616" sldId="377"/>
            <ac:graphicFrameMk id="21" creationId="{9063D8E7-3B93-F033-E01F-35AB59514627}"/>
          </ac:graphicFrameMkLst>
        </pc:graphicFrameChg>
        <pc:picChg chg="del">
          <ac:chgData name="James Clegg" userId="763c3220-e008-48a8-a735-403fa6eca5a8" providerId="ADAL" clId="{EF84B26C-07FA-4615-B269-BE9F3ED887F0}" dt="2022-10-30T21:04:34.019" v="915" actId="478"/>
          <ac:picMkLst>
            <pc:docMk/>
            <pc:sldMk cId="2504951616" sldId="377"/>
            <ac:picMk id="17" creationId="{AD36DE48-120A-A274-462E-AD23F8A943AE}"/>
          </ac:picMkLst>
        </pc:picChg>
        <pc:picChg chg="del">
          <ac:chgData name="James Clegg" userId="763c3220-e008-48a8-a735-403fa6eca5a8" providerId="ADAL" clId="{EF84B26C-07FA-4615-B269-BE9F3ED887F0}" dt="2022-10-30T21:04:34.019" v="915" actId="478"/>
          <ac:picMkLst>
            <pc:docMk/>
            <pc:sldMk cId="2504951616" sldId="377"/>
            <ac:picMk id="19" creationId="{CA136FC5-BBEE-CBAF-1C39-8BF0670DD6AC}"/>
          </ac:picMkLst>
        </pc:picChg>
      </pc:sldChg>
      <pc:sldChg chg="addSp delSp modSp add mod modAnim">
        <pc:chgData name="James Clegg" userId="763c3220-e008-48a8-a735-403fa6eca5a8" providerId="ADAL" clId="{EF84B26C-07FA-4615-B269-BE9F3ED887F0}" dt="2022-10-30T21:18:38.157" v="1135" actId="478"/>
        <pc:sldMkLst>
          <pc:docMk/>
          <pc:sldMk cId="2859718944" sldId="378"/>
        </pc:sldMkLst>
        <pc:spChg chg="mod">
          <ac:chgData name="James Clegg" userId="763c3220-e008-48a8-a735-403fa6eca5a8" providerId="ADAL" clId="{EF84B26C-07FA-4615-B269-BE9F3ED887F0}" dt="2022-10-30T21:14:03.420" v="1024" actId="20577"/>
          <ac:spMkLst>
            <pc:docMk/>
            <pc:sldMk cId="2859718944" sldId="378"/>
            <ac:spMk id="3" creationId="{7F2ACC55-8CD5-0B37-072D-6AD54DA90BB5}"/>
          </ac:spMkLst>
        </pc:spChg>
        <pc:spChg chg="mod">
          <ac:chgData name="James Clegg" userId="763c3220-e008-48a8-a735-403fa6eca5a8" providerId="ADAL" clId="{EF84B26C-07FA-4615-B269-BE9F3ED887F0}" dt="2022-10-30T21:13:57.879" v="1021" actId="20577"/>
          <ac:spMkLst>
            <pc:docMk/>
            <pc:sldMk cId="2859718944" sldId="378"/>
            <ac:spMk id="23" creationId="{F8678D46-9436-FEF0-50A1-5706494522B0}"/>
          </ac:spMkLst>
        </pc:spChg>
        <pc:spChg chg="mod">
          <ac:chgData name="James Clegg" userId="763c3220-e008-48a8-a735-403fa6eca5a8" providerId="ADAL" clId="{EF84B26C-07FA-4615-B269-BE9F3ED887F0}" dt="2022-10-30T21:13:59.595" v="1022" actId="20577"/>
          <ac:spMkLst>
            <pc:docMk/>
            <pc:sldMk cId="2859718944" sldId="378"/>
            <ac:spMk id="25" creationId="{D7EFDE23-E738-B299-4EDA-2E3B276D1AFB}"/>
          </ac:spMkLst>
        </pc:spChg>
        <pc:spChg chg="mod">
          <ac:chgData name="James Clegg" userId="763c3220-e008-48a8-a735-403fa6eca5a8" providerId="ADAL" clId="{EF84B26C-07FA-4615-B269-BE9F3ED887F0}" dt="2022-10-30T21:14:01.925" v="1023" actId="20577"/>
          <ac:spMkLst>
            <pc:docMk/>
            <pc:sldMk cId="2859718944" sldId="378"/>
            <ac:spMk id="27" creationId="{4D80697E-61B7-A911-010C-091FB9B03F1A}"/>
          </ac:spMkLst>
        </pc:spChg>
        <pc:spChg chg="add mod">
          <ac:chgData name="James Clegg" userId="763c3220-e008-48a8-a735-403fa6eca5a8" providerId="ADAL" clId="{EF84B26C-07FA-4615-B269-BE9F3ED887F0}" dt="2022-10-30T21:12:10.851" v="1001" actId="20577"/>
          <ac:spMkLst>
            <pc:docMk/>
            <pc:sldMk cId="2859718944" sldId="378"/>
            <ac:spMk id="29" creationId="{A8B736DF-06A2-662E-9ACE-E3D9E90DD92A}"/>
          </ac:spMkLst>
        </pc:spChg>
        <pc:spChg chg="add mod">
          <ac:chgData name="James Clegg" userId="763c3220-e008-48a8-a735-403fa6eca5a8" providerId="ADAL" clId="{EF84B26C-07FA-4615-B269-BE9F3ED887F0}" dt="2022-10-30T21:14:46.200" v="1057" actId="1076"/>
          <ac:spMkLst>
            <pc:docMk/>
            <pc:sldMk cId="2859718944" sldId="378"/>
            <ac:spMk id="30" creationId="{2E31201C-86F8-EE1B-B74B-D14CD9E85BA7}"/>
          </ac:spMkLst>
        </pc:spChg>
        <pc:spChg chg="del">
          <ac:chgData name="James Clegg" userId="763c3220-e008-48a8-a735-403fa6eca5a8" providerId="ADAL" clId="{EF84B26C-07FA-4615-B269-BE9F3ED887F0}" dt="2022-10-30T21:18:38.157" v="1135" actId="478"/>
          <ac:spMkLst>
            <pc:docMk/>
            <pc:sldMk cId="2859718944" sldId="378"/>
            <ac:spMk id="123" creationId="{076275DD-C1AA-D536-73FC-DEF6004AB25B}"/>
          </ac:spMkLst>
        </pc:spChg>
        <pc:graphicFrameChg chg="modGraphic">
          <ac:chgData name="James Clegg" userId="763c3220-e008-48a8-a735-403fa6eca5a8" providerId="ADAL" clId="{EF84B26C-07FA-4615-B269-BE9F3ED887F0}" dt="2022-10-30T21:01:58.547" v="899" actId="798"/>
          <ac:graphicFrameMkLst>
            <pc:docMk/>
            <pc:sldMk cId="2859718944" sldId="378"/>
            <ac:graphicFrameMk id="21" creationId="{9063D8E7-3B93-F033-E01F-35AB59514627}"/>
          </ac:graphicFrameMkLst>
        </pc:graphicFrameChg>
        <pc:picChg chg="add mod modCrop">
          <ac:chgData name="James Clegg" userId="763c3220-e008-48a8-a735-403fa6eca5a8" providerId="ADAL" clId="{EF84B26C-07FA-4615-B269-BE9F3ED887F0}" dt="2022-10-30T21:09:50.233" v="972" actId="552"/>
          <ac:picMkLst>
            <pc:docMk/>
            <pc:sldMk cId="2859718944" sldId="378"/>
            <ac:picMk id="6" creationId="{5CE8EB09-E078-19E0-81F0-5EDCCF12E271}"/>
          </ac:picMkLst>
        </pc:picChg>
        <pc:picChg chg="add mod">
          <ac:chgData name="James Clegg" userId="763c3220-e008-48a8-a735-403fa6eca5a8" providerId="ADAL" clId="{EF84B26C-07FA-4615-B269-BE9F3ED887F0}" dt="2022-10-30T21:09:51.462" v="973" actId="465"/>
          <ac:picMkLst>
            <pc:docMk/>
            <pc:sldMk cId="2859718944" sldId="378"/>
            <ac:picMk id="7" creationId="{8591DB45-240E-1490-8A89-34B7F367B06B}"/>
          </ac:picMkLst>
        </pc:picChg>
        <pc:picChg chg="add mod">
          <ac:chgData name="James Clegg" userId="763c3220-e008-48a8-a735-403fa6eca5a8" providerId="ADAL" clId="{EF84B26C-07FA-4615-B269-BE9F3ED887F0}" dt="2022-10-30T21:09:51.462" v="973" actId="465"/>
          <ac:picMkLst>
            <pc:docMk/>
            <pc:sldMk cId="2859718944" sldId="378"/>
            <ac:picMk id="9" creationId="{4727CCC1-3DB6-3576-F4D2-D762532CF6B4}"/>
          </ac:picMkLst>
        </pc:picChg>
        <pc:picChg chg="add mod">
          <ac:chgData name="James Clegg" userId="763c3220-e008-48a8-a735-403fa6eca5a8" providerId="ADAL" clId="{EF84B26C-07FA-4615-B269-BE9F3ED887F0}" dt="2022-10-30T21:09:51.462" v="973" actId="465"/>
          <ac:picMkLst>
            <pc:docMk/>
            <pc:sldMk cId="2859718944" sldId="378"/>
            <ac:picMk id="11" creationId="{E5A9E1B2-DC8C-05B0-F3C8-4E9BDE3E1FE8}"/>
          </ac:picMkLst>
        </pc:picChg>
        <pc:picChg chg="add mod">
          <ac:chgData name="James Clegg" userId="763c3220-e008-48a8-a735-403fa6eca5a8" providerId="ADAL" clId="{EF84B26C-07FA-4615-B269-BE9F3ED887F0}" dt="2022-10-30T21:09:50.233" v="972" actId="552"/>
          <ac:picMkLst>
            <pc:docMk/>
            <pc:sldMk cId="2859718944" sldId="378"/>
            <ac:picMk id="13" creationId="{7FCCF5E3-7EF6-6BD0-284B-86A44F36CD44}"/>
          </ac:picMkLst>
        </pc:picChg>
        <pc:picChg chg="del">
          <ac:chgData name="James Clegg" userId="763c3220-e008-48a8-a735-403fa6eca5a8" providerId="ADAL" clId="{EF84B26C-07FA-4615-B269-BE9F3ED887F0}" dt="2022-10-30T21:04:37.536" v="916" actId="478"/>
          <ac:picMkLst>
            <pc:docMk/>
            <pc:sldMk cId="2859718944" sldId="378"/>
            <ac:picMk id="17" creationId="{AD36DE48-120A-A274-462E-AD23F8A943AE}"/>
          </ac:picMkLst>
        </pc:picChg>
        <pc:picChg chg="add mod">
          <ac:chgData name="James Clegg" userId="763c3220-e008-48a8-a735-403fa6eca5a8" providerId="ADAL" clId="{EF84B26C-07FA-4615-B269-BE9F3ED887F0}" dt="2022-10-30T21:09:55.798" v="975" actId="1076"/>
          <ac:picMkLst>
            <pc:docMk/>
            <pc:sldMk cId="2859718944" sldId="378"/>
            <ac:picMk id="18" creationId="{F2595F2A-7340-2D23-694B-4EC0A2400151}"/>
          </ac:picMkLst>
        </pc:picChg>
        <pc:picChg chg="del">
          <ac:chgData name="James Clegg" userId="763c3220-e008-48a8-a735-403fa6eca5a8" providerId="ADAL" clId="{EF84B26C-07FA-4615-B269-BE9F3ED887F0}" dt="2022-10-30T21:04:37.536" v="916" actId="478"/>
          <ac:picMkLst>
            <pc:docMk/>
            <pc:sldMk cId="2859718944" sldId="378"/>
            <ac:picMk id="19" creationId="{CA136FC5-BBEE-CBAF-1C39-8BF0670DD6AC}"/>
          </ac:picMkLst>
        </pc:picChg>
        <pc:picChg chg="add mod">
          <ac:chgData name="James Clegg" userId="763c3220-e008-48a8-a735-403fa6eca5a8" providerId="ADAL" clId="{EF84B26C-07FA-4615-B269-BE9F3ED887F0}" dt="2022-10-30T21:09:55.798" v="975" actId="1076"/>
          <ac:picMkLst>
            <pc:docMk/>
            <pc:sldMk cId="2859718944" sldId="378"/>
            <ac:picMk id="20" creationId="{365998CE-D2BB-0C4D-9D6D-9CAD51325ECB}"/>
          </ac:picMkLst>
        </pc:picChg>
        <pc:picChg chg="add mod">
          <ac:chgData name="James Clegg" userId="763c3220-e008-48a8-a735-403fa6eca5a8" providerId="ADAL" clId="{EF84B26C-07FA-4615-B269-BE9F3ED887F0}" dt="2022-10-30T21:09:55.798" v="975" actId="1076"/>
          <ac:picMkLst>
            <pc:docMk/>
            <pc:sldMk cId="2859718944" sldId="378"/>
            <ac:picMk id="22" creationId="{F2DA2121-AAEC-C8FD-3E8B-A3EF2F64CAC5}"/>
          </ac:picMkLst>
        </pc:picChg>
        <pc:picChg chg="add mod">
          <ac:chgData name="James Clegg" userId="763c3220-e008-48a8-a735-403fa6eca5a8" providerId="ADAL" clId="{EF84B26C-07FA-4615-B269-BE9F3ED887F0}" dt="2022-10-30T21:09:55.798" v="975" actId="1076"/>
          <ac:picMkLst>
            <pc:docMk/>
            <pc:sldMk cId="2859718944" sldId="378"/>
            <ac:picMk id="24" creationId="{9830BB52-1ED9-F671-638A-9B852FED2D41}"/>
          </ac:picMkLst>
        </pc:picChg>
        <pc:picChg chg="add mod">
          <ac:chgData name="James Clegg" userId="763c3220-e008-48a8-a735-403fa6eca5a8" providerId="ADAL" clId="{EF84B26C-07FA-4615-B269-BE9F3ED887F0}" dt="2022-10-30T21:09:55.798" v="975" actId="1076"/>
          <ac:picMkLst>
            <pc:docMk/>
            <pc:sldMk cId="2859718944" sldId="378"/>
            <ac:picMk id="28" creationId="{9CFEE107-B57C-53CF-32A0-F36483712933}"/>
          </ac:picMkLst>
        </pc:picChg>
        <pc:picChg chg="del">
          <ac:chgData name="James Clegg" userId="763c3220-e008-48a8-a735-403fa6eca5a8" providerId="ADAL" clId="{EF84B26C-07FA-4615-B269-BE9F3ED887F0}" dt="2022-10-30T21:18:38.157" v="1135" actId="478"/>
          <ac:picMkLst>
            <pc:docMk/>
            <pc:sldMk cId="2859718944" sldId="378"/>
            <ac:picMk id="122" creationId="{F334C89E-62EE-4A8F-CBD4-66C7E5F52176}"/>
          </ac:picMkLst>
        </pc:picChg>
      </pc:sldChg>
      <pc:sldChg chg="modSp add mod modAnim">
        <pc:chgData name="James Clegg" userId="763c3220-e008-48a8-a735-403fa6eca5a8" providerId="ADAL" clId="{EF84B26C-07FA-4615-B269-BE9F3ED887F0}" dt="2022-10-30T21:31:24.901" v="1373"/>
        <pc:sldMkLst>
          <pc:docMk/>
          <pc:sldMk cId="2587819036" sldId="379"/>
        </pc:sldMkLst>
        <pc:spChg chg="mod">
          <ac:chgData name="James Clegg" userId="763c3220-e008-48a8-a735-403fa6eca5a8" providerId="ADAL" clId="{EF84B26C-07FA-4615-B269-BE9F3ED887F0}" dt="2022-10-30T21:26:51.532" v="1343" actId="20577"/>
          <ac:spMkLst>
            <pc:docMk/>
            <pc:sldMk cId="2587819036" sldId="379"/>
            <ac:spMk id="2" creationId="{E0F7B5E4-2E48-942A-AD87-8FB611C2AF0B}"/>
          </ac:spMkLst>
        </pc:spChg>
        <pc:spChg chg="mod">
          <ac:chgData name="James Clegg" userId="763c3220-e008-48a8-a735-403fa6eca5a8" providerId="ADAL" clId="{EF84B26C-07FA-4615-B269-BE9F3ED887F0}" dt="2022-10-30T21:29:38.785" v="1364" actId="1076"/>
          <ac:spMkLst>
            <pc:docMk/>
            <pc:sldMk cId="2587819036" sldId="379"/>
            <ac:spMk id="3" creationId="{72EDC1A0-8ACA-F8DE-B14F-A6ABD119EF77}"/>
          </ac:spMkLst>
        </pc:spChg>
        <pc:spChg chg="mod">
          <ac:chgData name="James Clegg" userId="763c3220-e008-48a8-a735-403fa6eca5a8" providerId="ADAL" clId="{EF84B26C-07FA-4615-B269-BE9F3ED887F0}" dt="2022-10-30T21:27:53.940" v="1351" actId="20577"/>
          <ac:spMkLst>
            <pc:docMk/>
            <pc:sldMk cId="2587819036" sldId="379"/>
            <ac:spMk id="4" creationId="{3F688E90-C5B7-AFF2-B128-CC2F55083A78}"/>
          </ac:spMkLst>
        </pc:spChg>
        <pc:spChg chg="mod">
          <ac:chgData name="James Clegg" userId="763c3220-e008-48a8-a735-403fa6eca5a8" providerId="ADAL" clId="{EF84B26C-07FA-4615-B269-BE9F3ED887F0}" dt="2022-10-30T21:27:56.375" v="1352" actId="20577"/>
          <ac:spMkLst>
            <pc:docMk/>
            <pc:sldMk cId="2587819036" sldId="379"/>
            <ac:spMk id="7" creationId="{56428055-F636-F5F3-416D-385D91AE9C74}"/>
          </ac:spMkLst>
        </pc:spChg>
        <pc:graphicFrameChg chg="mod modGraphic">
          <ac:chgData name="James Clegg" userId="763c3220-e008-48a8-a735-403fa6eca5a8" providerId="ADAL" clId="{EF84B26C-07FA-4615-B269-BE9F3ED887F0}" dt="2022-10-30T21:27:28.508" v="1349" actId="798"/>
          <ac:graphicFrameMkLst>
            <pc:docMk/>
            <pc:sldMk cId="2587819036" sldId="379"/>
            <ac:graphicFrameMk id="10" creationId="{4B66BB52-DC02-F934-F51D-A06DFFB8D5E3}"/>
          </ac:graphicFrameMkLst>
        </pc:graphicFrameChg>
        <pc:picChg chg="mod">
          <ac:chgData name="James Clegg" userId="763c3220-e008-48a8-a735-403fa6eca5a8" providerId="ADAL" clId="{EF84B26C-07FA-4615-B269-BE9F3ED887F0}" dt="2022-10-30T21:27:40.943" v="1350" actId="1076"/>
          <ac:picMkLst>
            <pc:docMk/>
            <pc:sldMk cId="2587819036" sldId="379"/>
            <ac:picMk id="15" creationId="{799AC943-242E-DFAE-B7C7-BB8AFEB1714B}"/>
          </ac:picMkLst>
        </pc:picChg>
        <pc:picChg chg="mod">
          <ac:chgData name="James Clegg" userId="763c3220-e008-48a8-a735-403fa6eca5a8" providerId="ADAL" clId="{EF84B26C-07FA-4615-B269-BE9F3ED887F0}" dt="2022-10-30T21:29:07.738" v="1358" actId="408"/>
          <ac:picMkLst>
            <pc:docMk/>
            <pc:sldMk cId="2587819036" sldId="379"/>
            <ac:picMk id="18" creationId="{17A8EFC6-942C-B424-8479-9B1170FCCB92}"/>
          </ac:picMkLst>
        </pc:picChg>
        <pc:picChg chg="mod">
          <ac:chgData name="James Clegg" userId="763c3220-e008-48a8-a735-403fa6eca5a8" providerId="ADAL" clId="{EF84B26C-07FA-4615-B269-BE9F3ED887F0}" dt="2022-10-30T21:29:13.908" v="1359" actId="408"/>
          <ac:picMkLst>
            <pc:docMk/>
            <pc:sldMk cId="2587819036" sldId="379"/>
            <ac:picMk id="20" creationId="{2F74A15D-6440-8A07-BCC8-4CD5BAE6E929}"/>
          </ac:picMkLst>
        </pc:picChg>
        <pc:picChg chg="mod">
          <ac:chgData name="James Clegg" userId="763c3220-e008-48a8-a735-403fa6eca5a8" providerId="ADAL" clId="{EF84B26C-07FA-4615-B269-BE9F3ED887F0}" dt="2022-10-30T21:29:07.738" v="1358" actId="408"/>
          <ac:picMkLst>
            <pc:docMk/>
            <pc:sldMk cId="2587819036" sldId="379"/>
            <ac:picMk id="33" creationId="{5C6F37B2-117A-4101-0E81-5B51C1D05252}"/>
          </ac:picMkLst>
        </pc:picChg>
        <pc:picChg chg="mod">
          <ac:chgData name="James Clegg" userId="763c3220-e008-48a8-a735-403fa6eca5a8" providerId="ADAL" clId="{EF84B26C-07FA-4615-B269-BE9F3ED887F0}" dt="2022-10-30T21:29:13.908" v="1359" actId="408"/>
          <ac:picMkLst>
            <pc:docMk/>
            <pc:sldMk cId="2587819036" sldId="379"/>
            <ac:picMk id="34" creationId="{FF344715-D549-20AC-42F5-D987DD46C8F5}"/>
          </ac:picMkLst>
        </pc:picChg>
        <pc:picChg chg="mod">
          <ac:chgData name="James Clegg" userId="763c3220-e008-48a8-a735-403fa6eca5a8" providerId="ADAL" clId="{EF84B26C-07FA-4615-B269-BE9F3ED887F0}" dt="2022-10-30T21:29:20.597" v="1360" actId="408"/>
          <ac:picMkLst>
            <pc:docMk/>
            <pc:sldMk cId="2587819036" sldId="379"/>
            <ac:picMk id="39" creationId="{9B635D5A-511A-91FC-4859-C5DC91DC4043}"/>
          </ac:picMkLst>
        </pc:picChg>
        <pc:picChg chg="mod">
          <ac:chgData name="James Clegg" userId="763c3220-e008-48a8-a735-403fa6eca5a8" providerId="ADAL" clId="{EF84B26C-07FA-4615-B269-BE9F3ED887F0}" dt="2022-10-30T21:29:31.819" v="1361" actId="408"/>
          <ac:picMkLst>
            <pc:docMk/>
            <pc:sldMk cId="2587819036" sldId="379"/>
            <ac:picMk id="40" creationId="{DEA4C7CB-7F2A-0C07-7C46-F891EFDDD3DB}"/>
          </ac:picMkLst>
        </pc:picChg>
        <pc:picChg chg="mod">
          <ac:chgData name="James Clegg" userId="763c3220-e008-48a8-a735-403fa6eca5a8" providerId="ADAL" clId="{EF84B26C-07FA-4615-B269-BE9F3ED887F0}" dt="2022-10-30T21:29:20.597" v="1360" actId="408"/>
          <ac:picMkLst>
            <pc:docMk/>
            <pc:sldMk cId="2587819036" sldId="379"/>
            <ac:picMk id="41" creationId="{1D028742-BA66-6C29-97F9-1694F925B6EA}"/>
          </ac:picMkLst>
        </pc:picChg>
        <pc:picChg chg="mod">
          <ac:chgData name="James Clegg" userId="763c3220-e008-48a8-a735-403fa6eca5a8" providerId="ADAL" clId="{EF84B26C-07FA-4615-B269-BE9F3ED887F0}" dt="2022-10-30T21:29:31.819" v="1361" actId="408"/>
          <ac:picMkLst>
            <pc:docMk/>
            <pc:sldMk cId="2587819036" sldId="379"/>
            <ac:picMk id="42" creationId="{7F08D7A0-B5D7-9F6E-3B32-8283762F9461}"/>
          </ac:picMkLst>
        </pc:picChg>
        <pc:picChg chg="mod">
          <ac:chgData name="James Clegg" userId="763c3220-e008-48a8-a735-403fa6eca5a8" providerId="ADAL" clId="{EF84B26C-07FA-4615-B269-BE9F3ED887F0}" dt="2022-10-30T21:29:36.392" v="1362" actId="408"/>
          <ac:picMkLst>
            <pc:docMk/>
            <pc:sldMk cId="2587819036" sldId="379"/>
            <ac:picMk id="47" creationId="{2E358D67-3167-C67C-7D47-72FC75E7E70C}"/>
          </ac:picMkLst>
        </pc:picChg>
        <pc:picChg chg="mod">
          <ac:chgData name="James Clegg" userId="763c3220-e008-48a8-a735-403fa6eca5a8" providerId="ADAL" clId="{EF84B26C-07FA-4615-B269-BE9F3ED887F0}" dt="2022-10-30T21:29:45.376" v="1365" actId="408"/>
          <ac:picMkLst>
            <pc:docMk/>
            <pc:sldMk cId="2587819036" sldId="379"/>
            <ac:picMk id="48" creationId="{508BCCD1-4764-8CD1-778E-4C94B1D065A1}"/>
          </ac:picMkLst>
        </pc:picChg>
        <pc:picChg chg="mod">
          <ac:chgData name="James Clegg" userId="763c3220-e008-48a8-a735-403fa6eca5a8" providerId="ADAL" clId="{EF84B26C-07FA-4615-B269-BE9F3ED887F0}" dt="2022-10-30T21:29:36.392" v="1362" actId="408"/>
          <ac:picMkLst>
            <pc:docMk/>
            <pc:sldMk cId="2587819036" sldId="379"/>
            <ac:picMk id="49" creationId="{E935F5AD-7EE8-E584-77A0-AE4B9E7569B9}"/>
          </ac:picMkLst>
        </pc:picChg>
        <pc:picChg chg="mod">
          <ac:chgData name="James Clegg" userId="763c3220-e008-48a8-a735-403fa6eca5a8" providerId="ADAL" clId="{EF84B26C-07FA-4615-B269-BE9F3ED887F0}" dt="2022-10-30T21:29:45.376" v="1365" actId="408"/>
          <ac:picMkLst>
            <pc:docMk/>
            <pc:sldMk cId="2587819036" sldId="379"/>
            <ac:picMk id="50" creationId="{C9A6D367-F91C-67BE-C09C-33CC631140AA}"/>
          </ac:picMkLst>
        </pc:picChg>
      </pc:sldChg>
      <pc:sldChg chg="delSp add del mod ord delAnim">
        <pc:chgData name="James Clegg" userId="763c3220-e008-48a8-a735-403fa6eca5a8" providerId="ADAL" clId="{EF84B26C-07FA-4615-B269-BE9F3ED887F0}" dt="2022-10-30T21:37:44.954" v="1444" actId="47"/>
        <pc:sldMkLst>
          <pc:docMk/>
          <pc:sldMk cId="1518352793" sldId="380"/>
        </pc:sldMkLst>
        <pc:spChg chg="del">
          <ac:chgData name="James Clegg" userId="763c3220-e008-48a8-a735-403fa6eca5a8" providerId="ADAL" clId="{EF84B26C-07FA-4615-B269-BE9F3ED887F0}" dt="2022-10-30T21:35:37.771" v="1424" actId="478"/>
          <ac:spMkLst>
            <pc:docMk/>
            <pc:sldMk cId="1518352793" sldId="380"/>
            <ac:spMk id="24" creationId="{C15FE580-C590-EF47-74D3-B328BD581960}"/>
          </ac:spMkLst>
        </pc:spChg>
        <pc:spChg chg="del">
          <ac:chgData name="James Clegg" userId="763c3220-e008-48a8-a735-403fa6eca5a8" providerId="ADAL" clId="{EF84B26C-07FA-4615-B269-BE9F3ED887F0}" dt="2022-10-30T21:35:34.859" v="1423" actId="478"/>
          <ac:spMkLst>
            <pc:docMk/>
            <pc:sldMk cId="1518352793" sldId="380"/>
            <ac:spMk id="25" creationId="{1B697CE7-B298-E78C-779F-226382C8E9AD}"/>
          </ac:spMkLst>
        </pc:spChg>
        <pc:spChg chg="del">
          <ac:chgData name="James Clegg" userId="763c3220-e008-48a8-a735-403fa6eca5a8" providerId="ADAL" clId="{EF84B26C-07FA-4615-B269-BE9F3ED887F0}" dt="2022-10-30T21:35:32.840" v="1422" actId="478"/>
          <ac:spMkLst>
            <pc:docMk/>
            <pc:sldMk cId="1518352793" sldId="380"/>
            <ac:spMk id="33" creationId="{F4036F90-86DA-4603-78E4-F9F105E264B7}"/>
          </ac:spMkLst>
        </pc:spChg>
      </pc:sldChg>
      <pc:sldChg chg="addSp delSp del mod addAnim delAnim">
        <pc:chgData name="James Clegg" userId="763c3220-e008-48a8-a735-403fa6eca5a8" providerId="ADAL" clId="{EF84B26C-07FA-4615-B269-BE9F3ED887F0}" dt="2022-10-30T21:37:44.954" v="1444" actId="47"/>
        <pc:sldMkLst>
          <pc:docMk/>
          <pc:sldMk cId="297284223" sldId="381"/>
        </pc:sldMkLst>
        <pc:spChg chg="del">
          <ac:chgData name="James Clegg" userId="763c3220-e008-48a8-a735-403fa6eca5a8" providerId="ADAL" clId="{EF84B26C-07FA-4615-B269-BE9F3ED887F0}" dt="2022-10-30T21:35:23.143" v="1420" actId="478"/>
          <ac:spMkLst>
            <pc:docMk/>
            <pc:sldMk cId="297284223" sldId="381"/>
            <ac:spMk id="24" creationId="{C15FE580-C590-EF47-74D3-B328BD581960}"/>
          </ac:spMkLst>
        </pc:spChg>
        <pc:spChg chg="del">
          <ac:chgData name="James Clegg" userId="763c3220-e008-48a8-a735-403fa6eca5a8" providerId="ADAL" clId="{EF84B26C-07FA-4615-B269-BE9F3ED887F0}" dt="2022-10-30T21:35:13.355" v="1417" actId="478"/>
          <ac:spMkLst>
            <pc:docMk/>
            <pc:sldMk cId="297284223" sldId="381"/>
            <ac:spMk id="25" creationId="{1B697CE7-B298-E78C-779F-226382C8E9AD}"/>
          </ac:spMkLst>
        </pc:spChg>
        <pc:spChg chg="add del">
          <ac:chgData name="James Clegg" userId="763c3220-e008-48a8-a735-403fa6eca5a8" providerId="ADAL" clId="{EF84B26C-07FA-4615-B269-BE9F3ED887F0}" dt="2022-10-30T21:35:16.827" v="1419" actId="478"/>
          <ac:spMkLst>
            <pc:docMk/>
            <pc:sldMk cId="297284223" sldId="381"/>
            <ac:spMk id="30" creationId="{352494E5-1820-4ACA-84A1-BE625AF5F136}"/>
          </ac:spMkLst>
        </pc:spChg>
        <pc:spChg chg="del">
          <ac:chgData name="James Clegg" userId="763c3220-e008-48a8-a735-403fa6eca5a8" providerId="ADAL" clId="{EF84B26C-07FA-4615-B269-BE9F3ED887F0}" dt="2022-10-30T21:35:26.811" v="1421" actId="478"/>
          <ac:spMkLst>
            <pc:docMk/>
            <pc:sldMk cId="297284223" sldId="381"/>
            <ac:spMk id="33" creationId="{F4036F90-86DA-4603-78E4-F9F105E264B7}"/>
          </ac:spMkLst>
        </pc:spChg>
      </pc:sldChg>
      <pc:sldChg chg="addSp modSp new mod modAnim">
        <pc:chgData name="James Clegg" userId="763c3220-e008-48a8-a735-403fa6eca5a8" providerId="ADAL" clId="{EF84B26C-07FA-4615-B269-BE9F3ED887F0}" dt="2022-10-30T21:47:10.011" v="1804" actId="732"/>
        <pc:sldMkLst>
          <pc:docMk/>
          <pc:sldMk cId="2143396443" sldId="382"/>
        </pc:sldMkLst>
        <pc:spChg chg="add mod">
          <ac:chgData name="James Clegg" userId="763c3220-e008-48a8-a735-403fa6eca5a8" providerId="ADAL" clId="{EF84B26C-07FA-4615-B269-BE9F3ED887F0}" dt="2022-10-30T21:41:20.979" v="1533" actId="1076"/>
          <ac:spMkLst>
            <pc:docMk/>
            <pc:sldMk cId="2143396443" sldId="382"/>
            <ac:spMk id="6" creationId="{DC0C73EF-3AF1-A799-6568-1D311334351F}"/>
          </ac:spMkLst>
        </pc:spChg>
        <pc:spChg chg="add mod">
          <ac:chgData name="James Clegg" userId="763c3220-e008-48a8-a735-403fa6eca5a8" providerId="ADAL" clId="{EF84B26C-07FA-4615-B269-BE9F3ED887F0}" dt="2022-10-30T21:42:28.852" v="1561" actId="1076"/>
          <ac:spMkLst>
            <pc:docMk/>
            <pc:sldMk cId="2143396443" sldId="382"/>
            <ac:spMk id="7" creationId="{D785C0EF-95AE-BB61-7E56-8869472F460A}"/>
          </ac:spMkLst>
        </pc:spChg>
        <pc:spChg chg="add mod">
          <ac:chgData name="James Clegg" userId="763c3220-e008-48a8-a735-403fa6eca5a8" providerId="ADAL" clId="{EF84B26C-07FA-4615-B269-BE9F3ED887F0}" dt="2022-10-30T21:41:20.979" v="1533" actId="1076"/>
          <ac:spMkLst>
            <pc:docMk/>
            <pc:sldMk cId="2143396443" sldId="382"/>
            <ac:spMk id="8" creationId="{A4EF8868-2C21-A69F-97BA-0DF141B19429}"/>
          </ac:spMkLst>
        </pc:spChg>
        <pc:spChg chg="add mod">
          <ac:chgData name="James Clegg" userId="763c3220-e008-48a8-a735-403fa6eca5a8" providerId="ADAL" clId="{EF84B26C-07FA-4615-B269-BE9F3ED887F0}" dt="2022-10-30T21:41:20.979" v="1533" actId="1076"/>
          <ac:spMkLst>
            <pc:docMk/>
            <pc:sldMk cId="2143396443" sldId="382"/>
            <ac:spMk id="9" creationId="{F6937CB5-6A3B-10A6-A024-E2362DE53A8A}"/>
          </ac:spMkLst>
        </pc:spChg>
        <pc:spChg chg="add mod">
          <ac:chgData name="James Clegg" userId="763c3220-e008-48a8-a735-403fa6eca5a8" providerId="ADAL" clId="{EF84B26C-07FA-4615-B269-BE9F3ED887F0}" dt="2022-10-30T21:41:20.979" v="1533" actId="1076"/>
          <ac:spMkLst>
            <pc:docMk/>
            <pc:sldMk cId="2143396443" sldId="382"/>
            <ac:spMk id="10" creationId="{089D9070-256A-8A2F-3CD2-F3AD96B0D259}"/>
          </ac:spMkLst>
        </pc:spChg>
        <pc:spChg chg="add mod">
          <ac:chgData name="James Clegg" userId="763c3220-e008-48a8-a735-403fa6eca5a8" providerId="ADAL" clId="{EF84B26C-07FA-4615-B269-BE9F3ED887F0}" dt="2022-10-30T21:42:28.852" v="1561" actId="1076"/>
          <ac:spMkLst>
            <pc:docMk/>
            <pc:sldMk cId="2143396443" sldId="382"/>
            <ac:spMk id="14" creationId="{6650AACA-0419-5FC2-CCC4-398CD48009D7}"/>
          </ac:spMkLst>
        </pc:spChg>
        <pc:spChg chg="add mod">
          <ac:chgData name="James Clegg" userId="763c3220-e008-48a8-a735-403fa6eca5a8" providerId="ADAL" clId="{EF84B26C-07FA-4615-B269-BE9F3ED887F0}" dt="2022-10-30T21:42:28.852" v="1561" actId="1076"/>
          <ac:spMkLst>
            <pc:docMk/>
            <pc:sldMk cId="2143396443" sldId="382"/>
            <ac:spMk id="15" creationId="{11776850-5341-23E3-7C06-C0CD1CA8E99A}"/>
          </ac:spMkLst>
        </pc:spChg>
        <pc:spChg chg="add mod">
          <ac:chgData name="James Clegg" userId="763c3220-e008-48a8-a735-403fa6eca5a8" providerId="ADAL" clId="{EF84B26C-07FA-4615-B269-BE9F3ED887F0}" dt="2022-10-30T21:42:28.852" v="1561" actId="1076"/>
          <ac:spMkLst>
            <pc:docMk/>
            <pc:sldMk cId="2143396443" sldId="382"/>
            <ac:spMk id="16" creationId="{3799FED0-B018-30D2-9A66-144E74B47C36}"/>
          </ac:spMkLst>
        </pc:spChg>
        <pc:spChg chg="add mod">
          <ac:chgData name="James Clegg" userId="763c3220-e008-48a8-a735-403fa6eca5a8" providerId="ADAL" clId="{EF84B26C-07FA-4615-B269-BE9F3ED887F0}" dt="2022-10-30T21:41:41.759" v="1545" actId="1076"/>
          <ac:spMkLst>
            <pc:docMk/>
            <pc:sldMk cId="2143396443" sldId="382"/>
            <ac:spMk id="27" creationId="{245DB175-9DA9-246C-7A1E-94C4003185EA}"/>
          </ac:spMkLst>
        </pc:spChg>
        <pc:spChg chg="add mod">
          <ac:chgData name="James Clegg" userId="763c3220-e008-48a8-a735-403fa6eca5a8" providerId="ADAL" clId="{EF84B26C-07FA-4615-B269-BE9F3ED887F0}" dt="2022-10-30T21:42:28.852" v="1561" actId="1076"/>
          <ac:spMkLst>
            <pc:docMk/>
            <pc:sldMk cId="2143396443" sldId="382"/>
            <ac:spMk id="28" creationId="{4965B065-04DF-5AE0-F30C-747E0DD87358}"/>
          </ac:spMkLst>
        </pc:spChg>
        <pc:picChg chg="add mod modCrop">
          <ac:chgData name="James Clegg" userId="763c3220-e008-48a8-a735-403fa6eca5a8" providerId="ADAL" clId="{EF84B26C-07FA-4615-B269-BE9F3ED887F0}" dt="2022-10-30T21:46:58.704" v="1803" actId="732"/>
          <ac:picMkLst>
            <pc:docMk/>
            <pc:sldMk cId="2143396443" sldId="382"/>
            <ac:picMk id="3" creationId="{9E615B09-8D47-6C95-5F84-9754791FAF6D}"/>
          </ac:picMkLst>
        </pc:picChg>
        <pc:picChg chg="add mod modCrop">
          <ac:chgData name="James Clegg" userId="763c3220-e008-48a8-a735-403fa6eca5a8" providerId="ADAL" clId="{EF84B26C-07FA-4615-B269-BE9F3ED887F0}" dt="2022-10-30T21:47:10.011" v="1804" actId="732"/>
          <ac:picMkLst>
            <pc:docMk/>
            <pc:sldMk cId="2143396443" sldId="382"/>
            <ac:picMk id="5" creationId="{82DC75F6-5B78-416E-4A63-166746FA2375}"/>
          </ac:picMkLst>
        </pc:picChg>
        <pc:cxnChg chg="add mod">
          <ac:chgData name="James Clegg" userId="763c3220-e008-48a8-a735-403fa6eca5a8" providerId="ADAL" clId="{EF84B26C-07FA-4615-B269-BE9F3ED887F0}" dt="2022-10-30T21:41:20.979" v="1533" actId="1076"/>
          <ac:cxnSpMkLst>
            <pc:docMk/>
            <pc:sldMk cId="2143396443" sldId="382"/>
            <ac:cxnSpMk id="11" creationId="{621EEB98-5EF0-A331-135B-B6D5CDF0AAEE}"/>
          </ac:cxnSpMkLst>
        </pc:cxnChg>
        <pc:cxnChg chg="add mod">
          <ac:chgData name="James Clegg" userId="763c3220-e008-48a8-a735-403fa6eca5a8" providerId="ADAL" clId="{EF84B26C-07FA-4615-B269-BE9F3ED887F0}" dt="2022-10-30T21:41:20.979" v="1533" actId="1076"/>
          <ac:cxnSpMkLst>
            <pc:docMk/>
            <pc:sldMk cId="2143396443" sldId="382"/>
            <ac:cxnSpMk id="12" creationId="{52398761-D3F8-968D-57B5-F975C05109E0}"/>
          </ac:cxnSpMkLst>
        </pc:cxnChg>
        <pc:cxnChg chg="add mod">
          <ac:chgData name="James Clegg" userId="763c3220-e008-48a8-a735-403fa6eca5a8" providerId="ADAL" clId="{EF84B26C-07FA-4615-B269-BE9F3ED887F0}" dt="2022-10-30T21:41:20.979" v="1533" actId="1076"/>
          <ac:cxnSpMkLst>
            <pc:docMk/>
            <pc:sldMk cId="2143396443" sldId="382"/>
            <ac:cxnSpMk id="13" creationId="{0F20AC81-5814-6C54-7817-68452A9C4866}"/>
          </ac:cxnSpMkLst>
        </pc:cxnChg>
        <pc:cxnChg chg="add mod">
          <ac:chgData name="James Clegg" userId="763c3220-e008-48a8-a735-403fa6eca5a8" providerId="ADAL" clId="{EF84B26C-07FA-4615-B269-BE9F3ED887F0}" dt="2022-10-30T21:42:28.852" v="1561" actId="1076"/>
          <ac:cxnSpMkLst>
            <pc:docMk/>
            <pc:sldMk cId="2143396443" sldId="382"/>
            <ac:cxnSpMk id="17" creationId="{B3743054-BCD6-7253-248D-2462B7A489EA}"/>
          </ac:cxnSpMkLst>
        </pc:cxnChg>
        <pc:cxnChg chg="add mod">
          <ac:chgData name="James Clegg" userId="763c3220-e008-48a8-a735-403fa6eca5a8" providerId="ADAL" clId="{EF84B26C-07FA-4615-B269-BE9F3ED887F0}" dt="2022-10-30T21:42:28.852" v="1561" actId="1076"/>
          <ac:cxnSpMkLst>
            <pc:docMk/>
            <pc:sldMk cId="2143396443" sldId="382"/>
            <ac:cxnSpMk id="18" creationId="{C305A601-E2D7-64DE-FA38-8B9CAFE4FDB0}"/>
          </ac:cxnSpMkLst>
        </pc:cxnChg>
        <pc:cxnChg chg="add mod">
          <ac:chgData name="James Clegg" userId="763c3220-e008-48a8-a735-403fa6eca5a8" providerId="ADAL" clId="{EF84B26C-07FA-4615-B269-BE9F3ED887F0}" dt="2022-10-30T21:42:28.852" v="1561" actId="1076"/>
          <ac:cxnSpMkLst>
            <pc:docMk/>
            <pc:sldMk cId="2143396443" sldId="382"/>
            <ac:cxnSpMk id="19" creationId="{B0CCAE76-4D6D-A4A9-67DE-A7C26BF5ABB3}"/>
          </ac:cxnSpMkLst>
        </pc:cxnChg>
      </pc:sldChg>
      <pc:sldChg chg="addSp modSp new mod modAnim">
        <pc:chgData name="James Clegg" userId="763c3220-e008-48a8-a735-403fa6eca5a8" providerId="ADAL" clId="{EF84B26C-07FA-4615-B269-BE9F3ED887F0}" dt="2022-10-30T21:46:20.631" v="1802" actId="166"/>
        <pc:sldMkLst>
          <pc:docMk/>
          <pc:sldMk cId="2124708665" sldId="383"/>
        </pc:sldMkLst>
        <pc:spChg chg="add mod">
          <ac:chgData name="James Clegg" userId="763c3220-e008-48a8-a735-403fa6eca5a8" providerId="ADAL" clId="{EF84B26C-07FA-4615-B269-BE9F3ED887F0}" dt="2022-10-30T21:44:49.051" v="1746" actId="20577"/>
          <ac:spMkLst>
            <pc:docMk/>
            <pc:sldMk cId="2124708665" sldId="383"/>
            <ac:spMk id="2" creationId="{9323124A-5314-0F43-A858-37F0821D94A1}"/>
          </ac:spMkLst>
        </pc:spChg>
        <pc:spChg chg="add mod">
          <ac:chgData name="James Clegg" userId="763c3220-e008-48a8-a735-403fa6eca5a8" providerId="ADAL" clId="{EF84B26C-07FA-4615-B269-BE9F3ED887F0}" dt="2022-10-30T21:45:11.412" v="1749"/>
          <ac:spMkLst>
            <pc:docMk/>
            <pc:sldMk cId="2124708665" sldId="383"/>
            <ac:spMk id="4" creationId="{632ABA8A-F3E0-AE03-1D01-A48A8BFC412E}"/>
          </ac:spMkLst>
        </pc:spChg>
        <pc:spChg chg="add mod">
          <ac:chgData name="James Clegg" userId="763c3220-e008-48a8-a735-403fa6eca5a8" providerId="ADAL" clId="{EF84B26C-07FA-4615-B269-BE9F3ED887F0}" dt="2022-10-30T21:46:15.003" v="1800" actId="1076"/>
          <ac:spMkLst>
            <pc:docMk/>
            <pc:sldMk cId="2124708665" sldId="383"/>
            <ac:spMk id="6" creationId="{EA38EE7A-9285-BA99-2935-09D2F9F8A09B}"/>
          </ac:spMkLst>
        </pc:spChg>
        <pc:picChg chg="add mod">
          <ac:chgData name="James Clegg" userId="763c3220-e008-48a8-a735-403fa6eca5a8" providerId="ADAL" clId="{EF84B26C-07FA-4615-B269-BE9F3ED887F0}" dt="2022-10-30T21:45:11.412" v="1749"/>
          <ac:picMkLst>
            <pc:docMk/>
            <pc:sldMk cId="2124708665" sldId="383"/>
            <ac:picMk id="3" creationId="{42B41790-B8C4-3614-F9CA-CEC02968CB94}"/>
          </ac:picMkLst>
        </pc:picChg>
        <pc:picChg chg="add mod ord">
          <ac:chgData name="James Clegg" userId="763c3220-e008-48a8-a735-403fa6eca5a8" providerId="ADAL" clId="{EF84B26C-07FA-4615-B269-BE9F3ED887F0}" dt="2022-10-30T21:46:20.631" v="1802" actId="166"/>
          <ac:picMkLst>
            <pc:docMk/>
            <pc:sldMk cId="2124708665" sldId="383"/>
            <ac:picMk id="5" creationId="{2BB03F12-BC74-7605-D8B9-818B9B4FE88E}"/>
          </ac:picMkLst>
        </pc:picChg>
      </pc:sldChg>
      <pc:sldChg chg="addSp modSp add modAnim">
        <pc:chgData name="James Clegg" userId="763c3220-e008-48a8-a735-403fa6eca5a8" providerId="ADAL" clId="{EF84B26C-07FA-4615-B269-BE9F3ED887F0}" dt="2022-10-30T21:50:45.443" v="1876"/>
        <pc:sldMkLst>
          <pc:docMk/>
          <pc:sldMk cId="722106527" sldId="384"/>
        </pc:sldMkLst>
        <pc:spChg chg="add mod">
          <ac:chgData name="James Clegg" userId="763c3220-e008-48a8-a735-403fa6eca5a8" providerId="ADAL" clId="{EF84B26C-07FA-4615-B269-BE9F3ED887F0}" dt="2022-10-30T21:49:46.346" v="1865"/>
          <ac:spMkLst>
            <pc:docMk/>
            <pc:sldMk cId="722106527" sldId="384"/>
            <ac:spMk id="7" creationId="{C2E34C47-6233-D532-734B-21E05E5256DA}"/>
          </ac:spMkLst>
        </pc:spChg>
        <pc:spChg chg="add mod">
          <ac:chgData name="James Clegg" userId="763c3220-e008-48a8-a735-403fa6eca5a8" providerId="ADAL" clId="{EF84B26C-07FA-4615-B269-BE9F3ED887F0}" dt="2022-10-30T21:49:52.311" v="1867" actId="20577"/>
          <ac:spMkLst>
            <pc:docMk/>
            <pc:sldMk cId="722106527" sldId="384"/>
            <ac:spMk id="10" creationId="{51F47275-1A53-DC0E-4D43-18424AF7ED09}"/>
          </ac:spMkLst>
        </pc:spChg>
        <pc:spChg chg="add mod">
          <ac:chgData name="James Clegg" userId="763c3220-e008-48a8-a735-403fa6eca5a8" providerId="ADAL" clId="{EF84B26C-07FA-4615-B269-BE9F3ED887F0}" dt="2022-10-30T21:49:54.295" v="1868" actId="20577"/>
          <ac:spMkLst>
            <pc:docMk/>
            <pc:sldMk cId="722106527" sldId="384"/>
            <ac:spMk id="16" creationId="{A2980CAB-3735-8EDF-823D-AD02766E03FB}"/>
          </ac:spMkLst>
        </pc:spChg>
      </pc:sldChg>
    </pc:docChg>
  </pc:docChgLst>
  <pc:docChgLst>
    <pc:chgData name="James Clegg" userId="763c3220-e008-48a8-a735-403fa6eca5a8" providerId="ADAL" clId="{0CF95B14-DD40-4D90-97F2-24134A53B047}"/>
    <pc:docChg chg="custSel modSld modShowInfo">
      <pc:chgData name="James Clegg" userId="763c3220-e008-48a8-a735-403fa6eca5a8" providerId="ADAL" clId="{0CF95B14-DD40-4D90-97F2-24134A53B047}" dt="2022-11-28T12:13:18.675" v="14" actId="2744"/>
      <pc:docMkLst>
        <pc:docMk/>
      </pc:docMkLst>
      <pc:sldChg chg="delSp mod delAnim">
        <pc:chgData name="James Clegg" userId="763c3220-e008-48a8-a735-403fa6eca5a8" providerId="ADAL" clId="{0CF95B14-DD40-4D90-97F2-24134A53B047}" dt="2022-11-28T12:12:56.564" v="0" actId="478"/>
        <pc:sldMkLst>
          <pc:docMk/>
          <pc:sldMk cId="3463639803" sldId="296"/>
        </pc:sldMkLst>
        <pc:picChg chg="del">
          <ac:chgData name="James Clegg" userId="763c3220-e008-48a8-a735-403fa6eca5a8" providerId="ADAL" clId="{0CF95B14-DD40-4D90-97F2-24134A53B047}" dt="2022-11-28T12:12:56.564" v="0" actId="478"/>
          <ac:picMkLst>
            <pc:docMk/>
            <pc:sldMk cId="3463639803" sldId="296"/>
            <ac:picMk id="2" creationId="{00000000-0000-0000-0000-000000000000}"/>
          </ac:picMkLst>
        </pc:picChg>
      </pc:sldChg>
      <pc:sldChg chg="delSp mod delAnim">
        <pc:chgData name="James Clegg" userId="763c3220-e008-48a8-a735-403fa6eca5a8" providerId="ADAL" clId="{0CF95B14-DD40-4D90-97F2-24134A53B047}" dt="2022-11-28T12:13:08.305" v="9" actId="478"/>
        <pc:sldMkLst>
          <pc:docMk/>
          <pc:sldMk cId="250955858" sldId="316"/>
        </pc:sldMkLst>
        <pc:picChg chg="del">
          <ac:chgData name="James Clegg" userId="763c3220-e008-48a8-a735-403fa6eca5a8" providerId="ADAL" clId="{0CF95B14-DD40-4D90-97F2-24134A53B047}" dt="2022-11-28T12:13:08.305" v="9" actId="478"/>
          <ac:picMkLst>
            <pc:docMk/>
            <pc:sldMk cId="250955858" sldId="316"/>
            <ac:picMk id="2" creationId="{00000000-0000-0000-0000-000000000000}"/>
          </ac:picMkLst>
        </pc:picChg>
      </pc:sldChg>
      <pc:sldChg chg="delSp mod delAnim">
        <pc:chgData name="James Clegg" userId="763c3220-e008-48a8-a735-403fa6eca5a8" providerId="ADAL" clId="{0CF95B14-DD40-4D90-97F2-24134A53B047}" dt="2022-11-28T12:13:02.445" v="6" actId="478"/>
        <pc:sldMkLst>
          <pc:docMk/>
          <pc:sldMk cId="3540540468" sldId="319"/>
        </pc:sldMkLst>
        <pc:picChg chg="del">
          <ac:chgData name="James Clegg" userId="763c3220-e008-48a8-a735-403fa6eca5a8" providerId="ADAL" clId="{0CF95B14-DD40-4D90-97F2-24134A53B047}" dt="2022-11-28T12:13:02.445" v="6" actId="478"/>
          <ac:picMkLst>
            <pc:docMk/>
            <pc:sldMk cId="3540540468" sldId="319"/>
            <ac:picMk id="3" creationId="{00000000-0000-0000-0000-000000000000}"/>
          </ac:picMkLst>
        </pc:picChg>
      </pc:sldChg>
      <pc:sldChg chg="delSp mod delAnim">
        <pc:chgData name="James Clegg" userId="763c3220-e008-48a8-a735-403fa6eca5a8" providerId="ADAL" clId="{0CF95B14-DD40-4D90-97F2-24134A53B047}" dt="2022-11-28T12:13:03.920" v="8" actId="478"/>
        <pc:sldMkLst>
          <pc:docMk/>
          <pc:sldMk cId="4168201734" sldId="359"/>
        </pc:sldMkLst>
        <pc:picChg chg="del">
          <ac:chgData name="James Clegg" userId="763c3220-e008-48a8-a735-403fa6eca5a8" providerId="ADAL" clId="{0CF95B14-DD40-4D90-97F2-24134A53B047}" dt="2022-11-28T12:13:03.920" v="8" actId="478"/>
          <ac:picMkLst>
            <pc:docMk/>
            <pc:sldMk cId="4168201734" sldId="359"/>
            <ac:picMk id="3" creationId="{00000000-0000-0000-0000-000000000000}"/>
          </ac:picMkLst>
        </pc:picChg>
      </pc:sldChg>
      <pc:sldChg chg="delSp mod delAnim">
        <pc:chgData name="James Clegg" userId="763c3220-e008-48a8-a735-403fa6eca5a8" providerId="ADAL" clId="{0CF95B14-DD40-4D90-97F2-24134A53B047}" dt="2022-11-28T12:13:09.339" v="10" actId="478"/>
        <pc:sldMkLst>
          <pc:docMk/>
          <pc:sldMk cId="3103932488" sldId="360"/>
        </pc:sldMkLst>
        <pc:picChg chg="del">
          <ac:chgData name="James Clegg" userId="763c3220-e008-48a8-a735-403fa6eca5a8" providerId="ADAL" clId="{0CF95B14-DD40-4D90-97F2-24134A53B047}" dt="2022-11-28T12:13:09.339" v="10" actId="478"/>
          <ac:picMkLst>
            <pc:docMk/>
            <pc:sldMk cId="3103932488" sldId="360"/>
            <ac:picMk id="10" creationId="{00000000-0000-0000-0000-000000000000}"/>
          </ac:picMkLst>
        </pc:picChg>
      </pc:sldChg>
      <pc:sldChg chg="delSp mod delAnim">
        <pc:chgData name="James Clegg" userId="763c3220-e008-48a8-a735-403fa6eca5a8" providerId="ADAL" clId="{0CF95B14-DD40-4D90-97F2-24134A53B047}" dt="2022-11-28T12:13:11.601" v="13" actId="478"/>
        <pc:sldMkLst>
          <pc:docMk/>
          <pc:sldMk cId="3098134450" sldId="362"/>
        </pc:sldMkLst>
        <pc:picChg chg="del">
          <ac:chgData name="James Clegg" userId="763c3220-e008-48a8-a735-403fa6eca5a8" providerId="ADAL" clId="{0CF95B14-DD40-4D90-97F2-24134A53B047}" dt="2022-11-28T12:13:11.601" v="13" actId="478"/>
          <ac:picMkLst>
            <pc:docMk/>
            <pc:sldMk cId="3098134450" sldId="362"/>
            <ac:picMk id="2" creationId="{00000000-0000-0000-0000-000000000000}"/>
          </ac:picMkLst>
        </pc:picChg>
      </pc:sldChg>
      <pc:sldChg chg="delSp mod delAnim">
        <pc:chgData name="James Clegg" userId="763c3220-e008-48a8-a735-403fa6eca5a8" providerId="ADAL" clId="{0CF95B14-DD40-4D90-97F2-24134A53B047}" dt="2022-11-28T12:13:00.607" v="4" actId="478"/>
        <pc:sldMkLst>
          <pc:docMk/>
          <pc:sldMk cId="3683643692" sldId="385"/>
        </pc:sldMkLst>
        <pc:picChg chg="del">
          <ac:chgData name="James Clegg" userId="763c3220-e008-48a8-a735-403fa6eca5a8" providerId="ADAL" clId="{0CF95B14-DD40-4D90-97F2-24134A53B047}" dt="2022-11-28T12:13:00.607" v="4" actId="478"/>
          <ac:picMkLst>
            <pc:docMk/>
            <pc:sldMk cId="3683643692" sldId="385"/>
            <ac:picMk id="17" creationId="{00000000-0000-0000-0000-000000000000}"/>
          </ac:picMkLst>
        </pc:picChg>
      </pc:sldChg>
      <pc:sldChg chg="delSp mod delAnim">
        <pc:chgData name="James Clegg" userId="763c3220-e008-48a8-a735-403fa6eca5a8" providerId="ADAL" clId="{0CF95B14-DD40-4D90-97F2-24134A53B047}" dt="2022-11-28T12:13:01.699" v="5" actId="478"/>
        <pc:sldMkLst>
          <pc:docMk/>
          <pc:sldMk cId="951970582" sldId="386"/>
        </pc:sldMkLst>
        <pc:picChg chg="del">
          <ac:chgData name="James Clegg" userId="763c3220-e008-48a8-a735-403fa6eca5a8" providerId="ADAL" clId="{0CF95B14-DD40-4D90-97F2-24134A53B047}" dt="2022-11-28T12:13:01.699" v="5" actId="478"/>
          <ac:picMkLst>
            <pc:docMk/>
            <pc:sldMk cId="951970582" sldId="386"/>
            <ac:picMk id="11" creationId="{00000000-0000-0000-0000-000000000000}"/>
          </ac:picMkLst>
        </pc:picChg>
      </pc:sldChg>
      <pc:sldChg chg="delSp mod delAnim">
        <pc:chgData name="James Clegg" userId="763c3220-e008-48a8-a735-403fa6eca5a8" providerId="ADAL" clId="{0CF95B14-DD40-4D90-97F2-24134A53B047}" dt="2022-11-28T12:13:10.151" v="11" actId="478"/>
        <pc:sldMkLst>
          <pc:docMk/>
          <pc:sldMk cId="2424764109" sldId="392"/>
        </pc:sldMkLst>
        <pc:picChg chg="del">
          <ac:chgData name="James Clegg" userId="763c3220-e008-48a8-a735-403fa6eca5a8" providerId="ADAL" clId="{0CF95B14-DD40-4D90-97F2-24134A53B047}" dt="2022-11-28T12:13:10.151" v="11" actId="478"/>
          <ac:picMkLst>
            <pc:docMk/>
            <pc:sldMk cId="2424764109" sldId="392"/>
            <ac:picMk id="5" creationId="{00000000-0000-0000-0000-000000000000}"/>
          </ac:picMkLst>
        </pc:picChg>
      </pc:sldChg>
      <pc:sldChg chg="delSp mod delAnim">
        <pc:chgData name="James Clegg" userId="763c3220-e008-48a8-a735-403fa6eca5a8" providerId="ADAL" clId="{0CF95B14-DD40-4D90-97F2-24134A53B047}" dt="2022-11-28T12:13:10.834" v="12" actId="478"/>
        <pc:sldMkLst>
          <pc:docMk/>
          <pc:sldMk cId="1902056056" sldId="393"/>
        </pc:sldMkLst>
        <pc:picChg chg="del">
          <ac:chgData name="James Clegg" userId="763c3220-e008-48a8-a735-403fa6eca5a8" providerId="ADAL" clId="{0CF95B14-DD40-4D90-97F2-24134A53B047}" dt="2022-11-28T12:13:10.834" v="12" actId="478"/>
          <ac:picMkLst>
            <pc:docMk/>
            <pc:sldMk cId="1902056056" sldId="393"/>
            <ac:picMk id="5" creationId="{00000000-0000-0000-0000-000000000000}"/>
          </ac:picMkLst>
        </pc:picChg>
      </pc:sldChg>
      <pc:sldChg chg="delSp mod delAnim">
        <pc:chgData name="James Clegg" userId="763c3220-e008-48a8-a735-403fa6eca5a8" providerId="ADAL" clId="{0CF95B14-DD40-4D90-97F2-24134A53B047}" dt="2022-11-28T12:13:03.222" v="7" actId="478"/>
        <pc:sldMkLst>
          <pc:docMk/>
          <pc:sldMk cId="914628378" sldId="396"/>
        </pc:sldMkLst>
        <pc:picChg chg="del">
          <ac:chgData name="James Clegg" userId="763c3220-e008-48a8-a735-403fa6eca5a8" providerId="ADAL" clId="{0CF95B14-DD40-4D90-97F2-24134A53B047}" dt="2022-11-28T12:13:03.222" v="7" actId="478"/>
          <ac:picMkLst>
            <pc:docMk/>
            <pc:sldMk cId="914628378" sldId="396"/>
            <ac:picMk id="28" creationId="{00000000-0000-0000-0000-000000000000}"/>
          </ac:picMkLst>
        </pc:picChg>
      </pc:sldChg>
      <pc:sldChg chg="delSp mod delAnim">
        <pc:chgData name="James Clegg" userId="763c3220-e008-48a8-a735-403fa6eca5a8" providerId="ADAL" clId="{0CF95B14-DD40-4D90-97F2-24134A53B047}" dt="2022-11-28T12:12:57.899" v="1" actId="478"/>
        <pc:sldMkLst>
          <pc:docMk/>
          <pc:sldMk cId="699895592" sldId="400"/>
        </pc:sldMkLst>
        <pc:picChg chg="del">
          <ac:chgData name="James Clegg" userId="763c3220-e008-48a8-a735-403fa6eca5a8" providerId="ADAL" clId="{0CF95B14-DD40-4D90-97F2-24134A53B047}" dt="2022-11-28T12:12:57.899" v="1" actId="478"/>
          <ac:picMkLst>
            <pc:docMk/>
            <pc:sldMk cId="699895592" sldId="400"/>
            <ac:picMk id="3" creationId="{00000000-0000-0000-0000-000000000000}"/>
          </ac:picMkLst>
        </pc:picChg>
      </pc:sldChg>
      <pc:sldChg chg="delSp mod delAnim">
        <pc:chgData name="James Clegg" userId="763c3220-e008-48a8-a735-403fa6eca5a8" providerId="ADAL" clId="{0CF95B14-DD40-4D90-97F2-24134A53B047}" dt="2022-11-28T12:12:58.677" v="2" actId="478"/>
        <pc:sldMkLst>
          <pc:docMk/>
          <pc:sldMk cId="1699178605" sldId="401"/>
        </pc:sldMkLst>
        <pc:picChg chg="del">
          <ac:chgData name="James Clegg" userId="763c3220-e008-48a8-a735-403fa6eca5a8" providerId="ADAL" clId="{0CF95B14-DD40-4D90-97F2-24134A53B047}" dt="2022-11-28T12:12:58.677" v="2" actId="478"/>
          <ac:picMkLst>
            <pc:docMk/>
            <pc:sldMk cId="1699178605" sldId="401"/>
            <ac:picMk id="31" creationId="{00000000-0000-0000-0000-000000000000}"/>
          </ac:picMkLst>
        </pc:picChg>
      </pc:sldChg>
      <pc:sldChg chg="delSp mod delAnim">
        <pc:chgData name="James Clegg" userId="763c3220-e008-48a8-a735-403fa6eca5a8" providerId="ADAL" clId="{0CF95B14-DD40-4D90-97F2-24134A53B047}" dt="2022-11-28T12:12:59.860" v="3" actId="478"/>
        <pc:sldMkLst>
          <pc:docMk/>
          <pc:sldMk cId="3176925385" sldId="402"/>
        </pc:sldMkLst>
        <pc:picChg chg="del">
          <ac:chgData name="James Clegg" userId="763c3220-e008-48a8-a735-403fa6eca5a8" providerId="ADAL" clId="{0CF95B14-DD40-4D90-97F2-24134A53B047}" dt="2022-11-28T12:12:59.860" v="3" actId="478"/>
          <ac:picMkLst>
            <pc:docMk/>
            <pc:sldMk cId="3176925385" sldId="402"/>
            <ac:picMk id="3" creationId="{00000000-0000-0000-0000-000000000000}"/>
          </ac:picMkLst>
        </pc:picChg>
      </pc:sldChg>
    </pc:docChg>
  </pc:docChgLst>
  <pc:docChgLst>
    <pc:chgData name="James Clegg" userId="S::jclegg@whiterosemaths.com::763c3220-e008-48a8-a735-403fa6eca5a8" providerId="AD" clId="Web-{E3AF86FB-02C5-95D2-23EC-365465264080}"/>
    <pc:docChg chg="modSld">
      <pc:chgData name="James Clegg" userId="S::jclegg@whiterosemaths.com::763c3220-e008-48a8-a735-403fa6eca5a8" providerId="AD" clId="Web-{E3AF86FB-02C5-95D2-23EC-365465264080}" dt="2022-11-28T08:36:24.524" v="11"/>
      <pc:docMkLst>
        <pc:docMk/>
      </pc:docMkLst>
      <pc:sldChg chg="modSp">
        <pc:chgData name="James Clegg" userId="S::jclegg@whiterosemaths.com::763c3220-e008-48a8-a735-403fa6eca5a8" providerId="AD" clId="Web-{E3AF86FB-02C5-95D2-23EC-365465264080}" dt="2022-11-28T08:35:58.975" v="5"/>
        <pc:sldMkLst>
          <pc:docMk/>
          <pc:sldMk cId="3683643692" sldId="385"/>
        </pc:sldMkLst>
        <pc:picChg chg="mod">
          <ac:chgData name="James Clegg" userId="S::jclegg@whiterosemaths.com::763c3220-e008-48a8-a735-403fa6eca5a8" providerId="AD" clId="Web-{E3AF86FB-02C5-95D2-23EC-365465264080}" dt="2022-11-28T08:35:58.913" v="0"/>
          <ac:picMkLst>
            <pc:docMk/>
            <pc:sldMk cId="3683643692" sldId="385"/>
            <ac:picMk id="14" creationId="{91D305CB-03D0-C934-DEBE-95FA8B1132B2}"/>
          </ac:picMkLst>
        </pc:picChg>
        <pc:picChg chg="mod">
          <ac:chgData name="James Clegg" userId="S::jclegg@whiterosemaths.com::763c3220-e008-48a8-a735-403fa6eca5a8" providerId="AD" clId="Web-{E3AF86FB-02C5-95D2-23EC-365465264080}" dt="2022-11-28T08:35:58.929" v="1"/>
          <ac:picMkLst>
            <pc:docMk/>
            <pc:sldMk cId="3683643692" sldId="385"/>
            <ac:picMk id="16" creationId="{CAC2F4EF-A4C7-A499-C3FA-CD761F6F483C}"/>
          </ac:picMkLst>
        </pc:picChg>
        <pc:picChg chg="mod">
          <ac:chgData name="James Clegg" userId="S::jclegg@whiterosemaths.com::763c3220-e008-48a8-a735-403fa6eca5a8" providerId="AD" clId="Web-{E3AF86FB-02C5-95D2-23EC-365465264080}" dt="2022-11-28T08:35:58.944" v="2"/>
          <ac:picMkLst>
            <pc:docMk/>
            <pc:sldMk cId="3683643692" sldId="385"/>
            <ac:picMk id="24" creationId="{1D5A86D5-6BEA-DC1E-CA7D-943CDFBB2D6C}"/>
          </ac:picMkLst>
        </pc:picChg>
        <pc:picChg chg="mod">
          <ac:chgData name="James Clegg" userId="S::jclegg@whiterosemaths.com::763c3220-e008-48a8-a735-403fa6eca5a8" providerId="AD" clId="Web-{E3AF86FB-02C5-95D2-23EC-365465264080}" dt="2022-11-28T08:35:58.960" v="3"/>
          <ac:picMkLst>
            <pc:docMk/>
            <pc:sldMk cId="3683643692" sldId="385"/>
            <ac:picMk id="26" creationId="{E53EB623-8016-7695-3BEE-EB52D750C3C1}"/>
          </ac:picMkLst>
        </pc:picChg>
        <pc:picChg chg="mod">
          <ac:chgData name="James Clegg" userId="S::jclegg@whiterosemaths.com::763c3220-e008-48a8-a735-403fa6eca5a8" providerId="AD" clId="Web-{E3AF86FB-02C5-95D2-23EC-365465264080}" dt="2022-11-28T08:35:58.975" v="4"/>
          <ac:picMkLst>
            <pc:docMk/>
            <pc:sldMk cId="3683643692" sldId="385"/>
            <ac:picMk id="27" creationId="{298FA7B9-E23D-B6CF-FC9F-FF8BECA52BFA}"/>
          </ac:picMkLst>
        </pc:picChg>
        <pc:picChg chg="mod">
          <ac:chgData name="James Clegg" userId="S::jclegg@whiterosemaths.com::763c3220-e008-48a8-a735-403fa6eca5a8" providerId="AD" clId="Web-{E3AF86FB-02C5-95D2-23EC-365465264080}" dt="2022-11-28T08:35:58.975" v="5"/>
          <ac:picMkLst>
            <pc:docMk/>
            <pc:sldMk cId="3683643692" sldId="385"/>
            <ac:picMk id="28" creationId="{B66370E9-69C2-5A18-88F0-BE4DA74B4936}"/>
          </ac:picMkLst>
        </pc:picChg>
      </pc:sldChg>
      <pc:sldChg chg="modSp">
        <pc:chgData name="James Clegg" userId="S::jclegg@whiterosemaths.com::763c3220-e008-48a8-a735-403fa6eca5a8" providerId="AD" clId="Web-{E3AF86FB-02C5-95D2-23EC-365465264080}" dt="2022-11-28T08:36:24.524" v="11"/>
        <pc:sldMkLst>
          <pc:docMk/>
          <pc:sldMk cId="951970582" sldId="386"/>
        </pc:sldMkLst>
        <pc:picChg chg="mod">
          <ac:chgData name="James Clegg" userId="S::jclegg@whiterosemaths.com::763c3220-e008-48a8-a735-403fa6eca5a8" providerId="AD" clId="Web-{E3AF86FB-02C5-95D2-23EC-365465264080}" dt="2022-11-28T08:36:24.446" v="6"/>
          <ac:picMkLst>
            <pc:docMk/>
            <pc:sldMk cId="951970582" sldId="386"/>
            <ac:picMk id="33" creationId="{65659E06-D851-2283-D877-B91822D1B7DD}"/>
          </ac:picMkLst>
        </pc:picChg>
        <pc:picChg chg="mod">
          <ac:chgData name="James Clegg" userId="S::jclegg@whiterosemaths.com::763c3220-e008-48a8-a735-403fa6eca5a8" providerId="AD" clId="Web-{E3AF86FB-02C5-95D2-23EC-365465264080}" dt="2022-11-28T08:36:24.461" v="7"/>
          <ac:picMkLst>
            <pc:docMk/>
            <pc:sldMk cId="951970582" sldId="386"/>
            <ac:picMk id="34" creationId="{1F6E0A8E-B9BE-74FE-E443-34C92CD2B00E}"/>
          </ac:picMkLst>
        </pc:picChg>
        <pc:picChg chg="mod">
          <ac:chgData name="James Clegg" userId="S::jclegg@whiterosemaths.com::763c3220-e008-48a8-a735-403fa6eca5a8" providerId="AD" clId="Web-{E3AF86FB-02C5-95D2-23EC-365465264080}" dt="2022-11-28T08:36:24.477" v="8"/>
          <ac:picMkLst>
            <pc:docMk/>
            <pc:sldMk cId="951970582" sldId="386"/>
            <ac:picMk id="35" creationId="{69624D04-794F-EAFD-8573-318BD4E6A05C}"/>
          </ac:picMkLst>
        </pc:picChg>
        <pc:picChg chg="mod">
          <ac:chgData name="James Clegg" userId="S::jclegg@whiterosemaths.com::763c3220-e008-48a8-a735-403fa6eca5a8" providerId="AD" clId="Web-{E3AF86FB-02C5-95D2-23EC-365465264080}" dt="2022-11-28T08:36:24.493" v="9"/>
          <ac:picMkLst>
            <pc:docMk/>
            <pc:sldMk cId="951970582" sldId="386"/>
            <ac:picMk id="36" creationId="{50AD254B-AA0D-CCD7-5DA9-9E9853A5843A}"/>
          </ac:picMkLst>
        </pc:picChg>
        <pc:picChg chg="mod">
          <ac:chgData name="James Clegg" userId="S::jclegg@whiterosemaths.com::763c3220-e008-48a8-a735-403fa6eca5a8" providerId="AD" clId="Web-{E3AF86FB-02C5-95D2-23EC-365465264080}" dt="2022-11-28T08:36:24.508" v="10"/>
          <ac:picMkLst>
            <pc:docMk/>
            <pc:sldMk cId="951970582" sldId="386"/>
            <ac:picMk id="37" creationId="{BE4467A8-CC48-7C59-1C59-7FDF446C5C30}"/>
          </ac:picMkLst>
        </pc:picChg>
        <pc:picChg chg="mod">
          <ac:chgData name="James Clegg" userId="S::jclegg@whiterosemaths.com::763c3220-e008-48a8-a735-403fa6eca5a8" providerId="AD" clId="Web-{E3AF86FB-02C5-95D2-23EC-365465264080}" dt="2022-11-28T08:36:24.524" v="11"/>
          <ac:picMkLst>
            <pc:docMk/>
            <pc:sldMk cId="951970582" sldId="386"/>
            <ac:picMk id="38" creationId="{FFB40EF0-B692-D1D4-6E24-87FD34A60777}"/>
          </ac:picMkLst>
        </pc:picChg>
      </pc:sldChg>
    </pc:docChg>
  </pc:docChgLst>
  <pc:docChgLst>
    <pc:chgData name="James Clegg" userId="763c3220-e008-48a8-a735-403fa6eca5a8" providerId="ADAL" clId="{92FD7F53-49CC-4414-BBBF-CD584E52A565}"/>
    <pc:docChg chg="undo custSel addSld delSld modSld sldOrd">
      <pc:chgData name="James Clegg" userId="763c3220-e008-48a8-a735-403fa6eca5a8" providerId="ADAL" clId="{92FD7F53-49CC-4414-BBBF-CD584E52A565}" dt="2022-10-30T11:40:46.553" v="2564"/>
      <pc:docMkLst>
        <pc:docMk/>
      </pc:docMkLst>
      <pc:sldChg chg="addSp delSp modSp mod chgLayout">
        <pc:chgData name="James Clegg" userId="763c3220-e008-48a8-a735-403fa6eca5a8" providerId="ADAL" clId="{92FD7F53-49CC-4414-BBBF-CD584E52A565}" dt="2022-10-29T17:24:11.547" v="41"/>
        <pc:sldMkLst>
          <pc:docMk/>
          <pc:sldMk cId="3463639803" sldId="296"/>
        </pc:sldMkLst>
        <pc:spChg chg="add del mod">
          <ac:chgData name="James Clegg" userId="763c3220-e008-48a8-a735-403fa6eca5a8" providerId="ADAL" clId="{92FD7F53-49CC-4414-BBBF-CD584E52A565}" dt="2022-10-29T17:24:08.925" v="39" actId="21"/>
          <ac:spMkLst>
            <pc:docMk/>
            <pc:sldMk cId="3463639803" sldId="296"/>
            <ac:spMk id="2" creationId="{84A2233F-ABD5-0680-ED14-F65BD1793F33}"/>
          </ac:spMkLst>
        </pc:spChg>
        <pc:spChg chg="add del mod">
          <ac:chgData name="James Clegg" userId="763c3220-e008-48a8-a735-403fa6eca5a8" providerId="ADAL" clId="{92FD7F53-49CC-4414-BBBF-CD584E52A565}" dt="2022-10-29T17:24:10.244" v="40" actId="478"/>
          <ac:spMkLst>
            <pc:docMk/>
            <pc:sldMk cId="3463639803" sldId="296"/>
            <ac:spMk id="4" creationId="{965546DA-A221-6B41-0084-2F12F5774D13}"/>
          </ac:spMkLst>
        </pc:spChg>
        <pc:picChg chg="add">
          <ac:chgData name="James Clegg" userId="763c3220-e008-48a8-a735-403fa6eca5a8" providerId="ADAL" clId="{92FD7F53-49CC-4414-BBBF-CD584E52A565}" dt="2022-10-29T17:24:11.547" v="41"/>
          <ac:picMkLst>
            <pc:docMk/>
            <pc:sldMk cId="3463639803" sldId="296"/>
            <ac:picMk id="5" creationId="{129391CD-2FA4-78B0-C1CD-BC42FF098628}"/>
          </ac:picMkLst>
        </pc:picChg>
        <pc:picChg chg="del">
          <ac:chgData name="James Clegg" userId="763c3220-e008-48a8-a735-403fa6eca5a8" providerId="ADAL" clId="{92FD7F53-49CC-4414-BBBF-CD584E52A565}" dt="2022-10-29T17:23:52.171" v="0" actId="478"/>
          <ac:picMkLst>
            <pc:docMk/>
            <pc:sldMk cId="3463639803" sldId="296"/>
            <ac:picMk id="6" creationId="{97D30685-3987-4E41-199D-F11747A2EF00}"/>
          </ac:picMkLst>
        </pc:picChg>
      </pc:sldChg>
      <pc:sldChg chg="mod modClrScheme chgLayout">
        <pc:chgData name="James Clegg" userId="763c3220-e008-48a8-a735-403fa6eca5a8" providerId="ADAL" clId="{92FD7F53-49CC-4414-BBBF-CD584E52A565}" dt="2022-10-29T17:24:16.063" v="42" actId="700"/>
        <pc:sldMkLst>
          <pc:docMk/>
          <pc:sldMk cId="861935487" sldId="297"/>
        </pc:sldMkLst>
      </pc:sldChg>
      <pc:sldChg chg="mod modClrScheme chgLayout">
        <pc:chgData name="James Clegg" userId="763c3220-e008-48a8-a735-403fa6eca5a8" providerId="ADAL" clId="{92FD7F53-49CC-4414-BBBF-CD584E52A565}" dt="2022-10-29T17:24:20.600" v="43" actId="700"/>
        <pc:sldMkLst>
          <pc:docMk/>
          <pc:sldMk cId="895466786" sldId="299"/>
        </pc:sldMkLst>
      </pc:sldChg>
      <pc:sldChg chg="modSp mod">
        <pc:chgData name="James Clegg" userId="763c3220-e008-48a8-a735-403fa6eca5a8" providerId="ADAL" clId="{92FD7F53-49CC-4414-BBBF-CD584E52A565}" dt="2022-10-30T10:10:53.686" v="816" actId="20577"/>
        <pc:sldMkLst>
          <pc:docMk/>
          <pc:sldMk cId="3782242679" sldId="301"/>
        </pc:sldMkLst>
        <pc:spChg chg="mod">
          <ac:chgData name="James Clegg" userId="763c3220-e008-48a8-a735-403fa6eca5a8" providerId="ADAL" clId="{92FD7F53-49CC-4414-BBBF-CD584E52A565}" dt="2022-10-30T10:10:53.686" v="816" actId="20577"/>
          <ac:spMkLst>
            <pc:docMk/>
            <pc:sldMk cId="3782242679" sldId="301"/>
            <ac:spMk id="3" creationId="{00000000-0000-0000-0000-000000000000}"/>
          </ac:spMkLst>
        </pc:spChg>
      </pc:sldChg>
      <pc:sldChg chg="addSp delSp modSp mod delAnim modAnim">
        <pc:chgData name="James Clegg" userId="763c3220-e008-48a8-a735-403fa6eca5a8" providerId="ADAL" clId="{92FD7F53-49CC-4414-BBBF-CD584E52A565}" dt="2022-10-30T09:56:17.085" v="258"/>
        <pc:sldMkLst>
          <pc:docMk/>
          <pc:sldMk cId="3540540468" sldId="319"/>
        </pc:sldMkLst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2" creationId="{D5EE18C1-A1C7-1D39-B31F-7911CE294F49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3" creationId="{5E6946B4-FC64-0449-BFC3-267EB1B283D7}"/>
          </ac:spMkLst>
        </pc:spChg>
        <pc:spChg chg="del">
          <ac:chgData name="James Clegg" userId="763c3220-e008-48a8-a735-403fa6eca5a8" providerId="ADAL" clId="{92FD7F53-49CC-4414-BBBF-CD584E52A565}" dt="2022-10-30T09:49:02.384" v="45" actId="478"/>
          <ac:spMkLst>
            <pc:docMk/>
            <pc:sldMk cId="3540540468" sldId="319"/>
            <ac:spMk id="4" creationId="{077490F4-ABD0-4F0D-A5C5-D35F2587C858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5" creationId="{9BF9C93F-7FD6-8100-A511-F89C82BB87B7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6" creationId="{C626B4EC-CACC-7006-324A-81A99D06331F}"/>
          </ac:spMkLst>
        </pc:spChg>
        <pc:spChg chg="del">
          <ac:chgData name="James Clegg" userId="763c3220-e008-48a8-a735-403fa6eca5a8" providerId="ADAL" clId="{92FD7F53-49CC-4414-BBBF-CD584E52A565}" dt="2022-10-30T09:52:17.581" v="98" actId="478"/>
          <ac:spMkLst>
            <pc:docMk/>
            <pc:sldMk cId="3540540468" sldId="319"/>
            <ac:spMk id="7" creationId="{2DBB30D6-DC20-1AC9-CA8F-4B11E1256A9C}"/>
          </ac:spMkLst>
        </pc:spChg>
        <pc:spChg chg="mod">
          <ac:chgData name="James Clegg" userId="763c3220-e008-48a8-a735-403fa6eca5a8" providerId="ADAL" clId="{92FD7F53-49CC-4414-BBBF-CD584E52A565}" dt="2022-10-30T09:52:51.882" v="208" actId="1035"/>
          <ac:spMkLst>
            <pc:docMk/>
            <pc:sldMk cId="3540540468" sldId="319"/>
            <ac:spMk id="8" creationId="{C4D570C6-F2AB-E199-A4BB-2D6754A31B7F}"/>
          </ac:spMkLst>
        </pc:spChg>
        <pc:spChg chg="mod">
          <ac:chgData name="James Clegg" userId="763c3220-e008-48a8-a735-403fa6eca5a8" providerId="ADAL" clId="{92FD7F53-49CC-4414-BBBF-CD584E52A565}" dt="2022-10-30T09:54:26.718" v="245" actId="1038"/>
          <ac:spMkLst>
            <pc:docMk/>
            <pc:sldMk cId="3540540468" sldId="319"/>
            <ac:spMk id="9" creationId="{8BA37D0F-9C28-5000-1736-5682DFDDC13B}"/>
          </ac:spMkLst>
        </pc:spChg>
        <pc:spChg chg="mod">
          <ac:chgData name="James Clegg" userId="763c3220-e008-48a8-a735-403fa6eca5a8" providerId="ADAL" clId="{92FD7F53-49CC-4414-BBBF-CD584E52A565}" dt="2022-10-30T09:54:14.572" v="240" actId="1038"/>
          <ac:spMkLst>
            <pc:docMk/>
            <pc:sldMk cId="3540540468" sldId="319"/>
            <ac:spMk id="10" creationId="{53898E88-3DA0-B993-7F53-07EA04CAF8AB}"/>
          </ac:spMkLst>
        </pc:spChg>
        <pc:spChg chg="del">
          <ac:chgData name="James Clegg" userId="763c3220-e008-48a8-a735-403fa6eca5a8" providerId="ADAL" clId="{92FD7F53-49CC-4414-BBBF-CD584E52A565}" dt="2022-10-30T09:52:17.581" v="98" actId="478"/>
          <ac:spMkLst>
            <pc:docMk/>
            <pc:sldMk cId="3540540468" sldId="319"/>
            <ac:spMk id="11" creationId="{7EBFD299-9050-C8B7-DA86-B88DC80C34FC}"/>
          </ac:spMkLst>
        </pc:spChg>
        <pc:spChg chg="mod">
          <ac:chgData name="James Clegg" userId="763c3220-e008-48a8-a735-403fa6eca5a8" providerId="ADAL" clId="{92FD7F53-49CC-4414-BBBF-CD584E52A565}" dt="2022-10-30T09:53:00.742" v="211" actId="20577"/>
          <ac:spMkLst>
            <pc:docMk/>
            <pc:sldMk cId="3540540468" sldId="319"/>
            <ac:spMk id="12" creationId="{E6256314-56AC-22BC-5563-B9B208A230C4}"/>
          </ac:spMkLst>
        </pc:spChg>
        <pc:spChg chg="mod">
          <ac:chgData name="James Clegg" userId="763c3220-e008-48a8-a735-403fa6eca5a8" providerId="ADAL" clId="{92FD7F53-49CC-4414-BBBF-CD584E52A565}" dt="2022-10-30T09:54:26.718" v="245" actId="1038"/>
          <ac:spMkLst>
            <pc:docMk/>
            <pc:sldMk cId="3540540468" sldId="319"/>
            <ac:spMk id="13" creationId="{B4849CC3-66D0-2299-1A6A-56007FA5C5AD}"/>
          </ac:spMkLst>
        </pc:spChg>
        <pc:spChg chg="mod">
          <ac:chgData name="James Clegg" userId="763c3220-e008-48a8-a735-403fa6eca5a8" providerId="ADAL" clId="{92FD7F53-49CC-4414-BBBF-CD584E52A565}" dt="2022-10-30T09:54:14.572" v="240" actId="1038"/>
          <ac:spMkLst>
            <pc:docMk/>
            <pc:sldMk cId="3540540468" sldId="319"/>
            <ac:spMk id="14" creationId="{001A610A-E460-3769-4E29-64EF655EA12E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25" creationId="{A45B12FD-BF29-79FB-A056-DCBA36DE1015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26" creationId="{7A843B44-4F90-B1E9-AF58-C067D8BD6BA6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27" creationId="{DBAE3814-36C3-256F-2078-B4D3D6B815C9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28" creationId="{786C54F3-AACF-7FD9-C282-DF3A519DF3C9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29" creationId="{D730A621-AAA3-7900-C87E-FF30BBCA3643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30" creationId="{475AFF11-C6C7-3196-0EB8-0E828C710AC6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31" creationId="{ECCEE001-B1D1-7667-7E60-9B1B461F1379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32" creationId="{22F1D44D-63ED-1E68-C712-F679BE6D584E}"/>
          </ac:spMkLst>
        </pc:spChg>
        <pc:spChg chg="mod">
          <ac:chgData name="James Clegg" userId="763c3220-e008-48a8-a735-403fa6eca5a8" providerId="ADAL" clId="{92FD7F53-49CC-4414-BBBF-CD584E52A565}" dt="2022-10-30T09:52:51.882" v="208" actId="1035"/>
          <ac:spMkLst>
            <pc:docMk/>
            <pc:sldMk cId="3540540468" sldId="319"/>
            <ac:spMk id="33" creationId="{F4036F90-86DA-4603-78E4-F9F105E264B7}"/>
          </ac:spMkLst>
        </pc:spChg>
        <pc:spChg chg="mod">
          <ac:chgData name="James Clegg" userId="763c3220-e008-48a8-a735-403fa6eca5a8" providerId="ADAL" clId="{92FD7F53-49CC-4414-BBBF-CD584E52A565}" dt="2022-10-30T09:52:55.870" v="209" actId="20577"/>
          <ac:spMkLst>
            <pc:docMk/>
            <pc:sldMk cId="3540540468" sldId="319"/>
            <ac:spMk id="34" creationId="{042D22D0-336B-C0AC-3BCB-C5B1BBB8AA8B}"/>
          </ac:spMkLst>
        </pc:spChg>
        <pc:spChg chg="mod">
          <ac:chgData name="James Clegg" userId="763c3220-e008-48a8-a735-403fa6eca5a8" providerId="ADAL" clId="{92FD7F53-49CC-4414-BBBF-CD584E52A565}" dt="2022-10-30T09:52:57.582" v="210" actId="20577"/>
          <ac:spMkLst>
            <pc:docMk/>
            <pc:sldMk cId="3540540468" sldId="319"/>
            <ac:spMk id="35" creationId="{FFF38800-54A4-6650-F989-B566AB04F195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37" creationId="{37679AE9-EA07-6213-A82B-1397670D0BC1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38" creationId="{5C8521BF-2A31-6A70-A32A-C91B95B173A1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39" creationId="{AD309218-5820-9E95-6FB2-3AE74818BBC7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40" creationId="{0817B486-7318-ADDD-07CD-DC6F102B5950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41" creationId="{7C5CD85C-B8AE-14C7-B17B-8F69AF41D19C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42" creationId="{47758CD4-D008-5D89-5F38-FC77F0665410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43" creationId="{6B0A9830-7EA4-9243-467F-4CC2FE7ABCA6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44" creationId="{3B668D34-5685-F7E6-5BA5-3B5642DBD342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45" creationId="{1045E34C-9589-919E-0D35-3AFAC7BBDDA8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46" creationId="{55539519-F6A1-7608-1CA9-5D9D3F1127AF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47" creationId="{6B141A3E-2695-819F-5855-73570993A22A}"/>
          </ac:spMkLst>
        </pc:spChg>
        <pc:spChg chg="del">
          <ac:chgData name="James Clegg" userId="763c3220-e008-48a8-a735-403fa6eca5a8" providerId="ADAL" clId="{92FD7F53-49CC-4414-BBBF-CD584E52A565}" dt="2022-10-30T09:49:00.962" v="44" actId="478"/>
          <ac:spMkLst>
            <pc:docMk/>
            <pc:sldMk cId="3540540468" sldId="319"/>
            <ac:spMk id="48" creationId="{27B3E52B-3029-0C5B-85EE-69781D9F0DF3}"/>
          </ac:spMkLst>
        </pc:spChg>
        <pc:spChg chg="add mod">
          <ac:chgData name="James Clegg" userId="763c3220-e008-48a8-a735-403fa6eca5a8" providerId="ADAL" clId="{92FD7F53-49CC-4414-BBBF-CD584E52A565}" dt="2022-10-30T09:54:01.282" v="234" actId="1038"/>
          <ac:spMkLst>
            <pc:docMk/>
            <pc:sldMk cId="3540540468" sldId="319"/>
            <ac:spMk id="63" creationId="{FC720E4C-0719-F0F4-6D3E-A0CC33121DF0}"/>
          </ac:spMkLst>
        </pc:spChg>
        <pc:spChg chg="add del mod">
          <ac:chgData name="James Clegg" userId="763c3220-e008-48a8-a735-403fa6eca5a8" providerId="ADAL" clId="{92FD7F53-49CC-4414-BBBF-CD584E52A565}" dt="2022-10-30T09:53:31.752" v="221" actId="478"/>
          <ac:spMkLst>
            <pc:docMk/>
            <pc:sldMk cId="3540540468" sldId="319"/>
            <ac:spMk id="64" creationId="{82EEA74E-13E9-0042-0151-27AA2967E199}"/>
          </ac:spMkLst>
        </pc:spChg>
        <pc:spChg chg="add mod">
          <ac:chgData name="James Clegg" userId="763c3220-e008-48a8-a735-403fa6eca5a8" providerId="ADAL" clId="{92FD7F53-49CC-4414-BBBF-CD584E52A565}" dt="2022-10-30T09:54:01.282" v="234" actId="1038"/>
          <ac:spMkLst>
            <pc:docMk/>
            <pc:sldMk cId="3540540468" sldId="319"/>
            <ac:spMk id="65" creationId="{585352D9-8DFB-AEAD-244A-7A1F5CAC5CEB}"/>
          </ac:spMkLst>
        </pc:spChg>
        <pc:spChg chg="add mod">
          <ac:chgData name="James Clegg" userId="763c3220-e008-48a8-a735-403fa6eca5a8" providerId="ADAL" clId="{92FD7F53-49CC-4414-BBBF-CD584E52A565}" dt="2022-10-30T09:54:08.192" v="238" actId="1037"/>
          <ac:spMkLst>
            <pc:docMk/>
            <pc:sldMk cId="3540540468" sldId="319"/>
            <ac:spMk id="66" creationId="{7CD881DB-FA7B-5B72-C412-0BAF49A9C015}"/>
          </ac:spMkLst>
        </pc:spChg>
        <pc:spChg chg="add del mod">
          <ac:chgData name="James Clegg" userId="763c3220-e008-48a8-a735-403fa6eca5a8" providerId="ADAL" clId="{92FD7F53-49CC-4414-BBBF-CD584E52A565}" dt="2022-10-30T09:53:31.752" v="221" actId="478"/>
          <ac:spMkLst>
            <pc:docMk/>
            <pc:sldMk cId="3540540468" sldId="319"/>
            <ac:spMk id="67" creationId="{142A8818-FF06-B055-2C6C-42CD635D70BA}"/>
          </ac:spMkLst>
        </pc:spChg>
        <pc:spChg chg="add mod">
          <ac:chgData name="James Clegg" userId="763c3220-e008-48a8-a735-403fa6eca5a8" providerId="ADAL" clId="{92FD7F53-49CC-4414-BBBF-CD584E52A565}" dt="2022-10-30T09:54:01.282" v="234" actId="1038"/>
          <ac:spMkLst>
            <pc:docMk/>
            <pc:sldMk cId="3540540468" sldId="319"/>
            <ac:spMk id="68" creationId="{BE676D12-C0D2-9749-B8A8-20F05AD203D2}"/>
          </ac:spMkLst>
        </pc:spChg>
        <pc:spChg chg="add mod">
          <ac:chgData name="James Clegg" userId="763c3220-e008-48a8-a735-403fa6eca5a8" providerId="ADAL" clId="{92FD7F53-49CC-4414-BBBF-CD584E52A565}" dt="2022-10-30T09:54:08.192" v="238" actId="1037"/>
          <ac:spMkLst>
            <pc:docMk/>
            <pc:sldMk cId="3540540468" sldId="319"/>
            <ac:spMk id="69" creationId="{C648968B-BA73-F9AE-620D-4466A72BBB5C}"/>
          </ac:spMkLst>
        </pc:spChg>
        <pc:picChg chg="add del mod">
          <ac:chgData name="James Clegg" userId="763c3220-e008-48a8-a735-403fa6eca5a8" providerId="ADAL" clId="{92FD7F53-49CC-4414-BBBF-CD584E52A565}" dt="2022-10-30T09:49:19.180" v="47" actId="478"/>
          <ac:picMkLst>
            <pc:docMk/>
            <pc:sldMk cId="3540540468" sldId="319"/>
            <ac:picMk id="16" creationId="{B51FF75D-4F94-4C79-D948-145F817DEBAC}"/>
          </ac:picMkLst>
        </pc:picChg>
        <pc:picChg chg="add del mod">
          <ac:chgData name="James Clegg" userId="763c3220-e008-48a8-a735-403fa6eca5a8" providerId="ADAL" clId="{92FD7F53-49CC-4414-BBBF-CD584E52A565}" dt="2022-10-30T09:49:44.307" v="56" actId="478"/>
          <ac:picMkLst>
            <pc:docMk/>
            <pc:sldMk cId="3540540468" sldId="319"/>
            <ac:picMk id="18" creationId="{87E612F4-2849-0924-E47F-3053D87E0B3D}"/>
          </ac:picMkLst>
        </pc:picChg>
        <pc:picChg chg="del">
          <ac:chgData name="James Clegg" userId="763c3220-e008-48a8-a735-403fa6eca5a8" providerId="ADAL" clId="{92FD7F53-49CC-4414-BBBF-CD584E52A565}" dt="2022-10-30T09:49:00.962" v="44" actId="478"/>
          <ac:picMkLst>
            <pc:docMk/>
            <pc:sldMk cId="3540540468" sldId="319"/>
            <ac:picMk id="19" creationId="{1DD16934-FDC1-07D8-A1D0-A6278AB7DB4E}"/>
          </ac:picMkLst>
        </pc:picChg>
        <pc:picChg chg="add mod modCrop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21" creationId="{C69BCD4E-6CB0-41F0-48C7-2143257557A1}"/>
          </ac:picMkLst>
        </pc:picChg>
        <pc:picChg chg="del">
          <ac:chgData name="James Clegg" userId="763c3220-e008-48a8-a735-403fa6eca5a8" providerId="ADAL" clId="{92FD7F53-49CC-4414-BBBF-CD584E52A565}" dt="2022-10-30T09:49:00.962" v="44" actId="478"/>
          <ac:picMkLst>
            <pc:docMk/>
            <pc:sldMk cId="3540540468" sldId="319"/>
            <ac:picMk id="22" creationId="{720149E7-260B-220A-5B1B-A577B2DB685B}"/>
          </ac:picMkLst>
        </pc:picChg>
        <pc:picChg chg="del">
          <ac:chgData name="James Clegg" userId="763c3220-e008-48a8-a735-403fa6eca5a8" providerId="ADAL" clId="{92FD7F53-49CC-4414-BBBF-CD584E52A565}" dt="2022-10-30T09:49:00.962" v="44" actId="478"/>
          <ac:picMkLst>
            <pc:docMk/>
            <pc:sldMk cId="3540540468" sldId="319"/>
            <ac:picMk id="23" creationId="{C1C6A42C-ECDA-E073-D1A6-247B875FEE25}"/>
          </ac:picMkLst>
        </pc:picChg>
        <pc:picChg chg="del">
          <ac:chgData name="James Clegg" userId="763c3220-e008-48a8-a735-403fa6eca5a8" providerId="ADAL" clId="{92FD7F53-49CC-4414-BBBF-CD584E52A565}" dt="2022-10-30T09:49:00.962" v="44" actId="478"/>
          <ac:picMkLst>
            <pc:docMk/>
            <pc:sldMk cId="3540540468" sldId="319"/>
            <ac:picMk id="24" creationId="{F95FA15F-DCC1-96F8-FE9A-A12A04C1C500}"/>
          </ac:picMkLst>
        </pc:picChg>
        <pc:picChg chg="add mod or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49" creationId="{32B4B451-D607-AA3D-C5EA-FF2361185A4B}"/>
          </ac:picMkLst>
        </pc:picChg>
        <pc:picChg chg="add mo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50" creationId="{7308A775-2BCA-FFE9-9C35-53FCA2891C54}"/>
          </ac:picMkLst>
        </pc:picChg>
        <pc:picChg chg="add mo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51" creationId="{78E2F1D8-3604-C0B1-4D01-B132C4613873}"/>
          </ac:picMkLst>
        </pc:picChg>
        <pc:picChg chg="add mo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52" creationId="{A241E94B-99F7-C1AC-CAF8-49A40DEFAC0C}"/>
          </ac:picMkLst>
        </pc:picChg>
        <pc:picChg chg="add mo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53" creationId="{FFD6CB53-FA57-501C-2A88-5353AD1A4B4D}"/>
          </ac:picMkLst>
        </pc:picChg>
        <pc:picChg chg="add mo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54" creationId="{FA4CF2ED-9607-E5D0-78D8-A2040723AC01}"/>
          </ac:picMkLst>
        </pc:picChg>
        <pc:picChg chg="add mo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55" creationId="{80D7ACCA-7869-66FB-D1AD-61F6CF764FBE}"/>
          </ac:picMkLst>
        </pc:picChg>
        <pc:picChg chg="add mo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56" creationId="{37E8ABE8-ACE3-65F7-8F8D-A20234CFDE57}"/>
          </ac:picMkLst>
        </pc:picChg>
        <pc:picChg chg="add mo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57" creationId="{2E3B1C9D-33E6-D974-B93E-C6695A97BC6A}"/>
          </ac:picMkLst>
        </pc:picChg>
        <pc:picChg chg="add mo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58" creationId="{481C3429-8367-4C4D-25CA-AD69BE894E70}"/>
          </ac:picMkLst>
        </pc:picChg>
        <pc:picChg chg="add mo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59" creationId="{4A8B6890-BC26-C32D-77D8-B7E9A000FBCF}"/>
          </ac:picMkLst>
        </pc:picChg>
        <pc:picChg chg="add mo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60" creationId="{AFB267B2-6B37-6817-8F7F-DCB725E51969}"/>
          </ac:picMkLst>
        </pc:picChg>
        <pc:picChg chg="add mo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61" creationId="{D5D0DA73-B7CA-1539-1934-E1F0AF8B75CD}"/>
          </ac:picMkLst>
        </pc:picChg>
        <pc:picChg chg="add mod">
          <ac:chgData name="James Clegg" userId="763c3220-e008-48a8-a735-403fa6eca5a8" providerId="ADAL" clId="{92FD7F53-49CC-4414-BBBF-CD584E52A565}" dt="2022-10-30T09:52:42.592" v="165" actId="1035"/>
          <ac:picMkLst>
            <pc:docMk/>
            <pc:sldMk cId="3540540468" sldId="319"/>
            <ac:picMk id="62" creationId="{45FD74E8-A45E-6264-4CEA-715E01C12E91}"/>
          </ac:picMkLst>
        </pc:picChg>
      </pc:sldChg>
      <pc:sldChg chg="addSp delSp modSp mod modAnim">
        <pc:chgData name="James Clegg" userId="763c3220-e008-48a8-a735-403fa6eca5a8" providerId="ADAL" clId="{92FD7F53-49CC-4414-BBBF-CD584E52A565}" dt="2022-10-30T11:39:31.932" v="2562"/>
        <pc:sldMkLst>
          <pc:docMk/>
          <pc:sldMk cId="2974424533" sldId="325"/>
        </pc:sldMkLst>
        <pc:spChg chg="mod">
          <ac:chgData name="James Clegg" userId="763c3220-e008-48a8-a735-403fa6eca5a8" providerId="ADAL" clId="{92FD7F53-49CC-4414-BBBF-CD584E52A565}" dt="2022-10-30T11:39:13.313" v="2558" actId="404"/>
          <ac:spMkLst>
            <pc:docMk/>
            <pc:sldMk cId="2974424533" sldId="325"/>
            <ac:spMk id="2" creationId="{00000000-0000-0000-0000-000000000000}"/>
          </ac:spMkLst>
        </pc:sp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3" creationId="{399CA95C-0B4E-B8FD-D1EC-37977853B957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4" creationId="{D8BCC5E7-6F0A-B451-A18A-45376CF94240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5" creationId="{55E3DB2B-4AB3-9B8A-0420-CF884488BD46}"/>
          </ac:picMkLst>
        </pc:picChg>
        <pc:picChg chg="add del mod">
          <ac:chgData name="James Clegg" userId="763c3220-e008-48a8-a735-403fa6eca5a8" providerId="ADAL" clId="{92FD7F53-49CC-4414-BBBF-CD584E52A565}" dt="2022-10-30T11:35:02.206" v="2447" actId="478"/>
          <ac:picMkLst>
            <pc:docMk/>
            <pc:sldMk cId="2974424533" sldId="325"/>
            <ac:picMk id="6" creationId="{7D56CE89-07CA-550A-02A1-50E2E1919882}"/>
          </ac:picMkLst>
        </pc:picChg>
        <pc:picChg chg="add del mod">
          <ac:chgData name="James Clegg" userId="763c3220-e008-48a8-a735-403fa6eca5a8" providerId="ADAL" clId="{92FD7F53-49CC-4414-BBBF-CD584E52A565}" dt="2022-10-30T11:35:02.206" v="2447" actId="478"/>
          <ac:picMkLst>
            <pc:docMk/>
            <pc:sldMk cId="2974424533" sldId="325"/>
            <ac:picMk id="7" creationId="{732D75FE-99CE-EB0C-ADB1-7CE1B0519999}"/>
          </ac:picMkLst>
        </pc:picChg>
        <pc:picChg chg="add del mod">
          <ac:chgData name="James Clegg" userId="763c3220-e008-48a8-a735-403fa6eca5a8" providerId="ADAL" clId="{92FD7F53-49CC-4414-BBBF-CD584E52A565}" dt="2022-10-30T11:35:02.206" v="2447" actId="478"/>
          <ac:picMkLst>
            <pc:docMk/>
            <pc:sldMk cId="2974424533" sldId="325"/>
            <ac:picMk id="8" creationId="{3CFFA049-6004-740A-1D66-FAEB570719C1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9" creationId="{F84A457A-7DE9-8612-313F-AB0EB8E3201E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10" creationId="{8F3E26D8-33DE-963F-1C56-0527FF246BAC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11" creationId="{8CE3D97D-53F8-5973-EC67-11443837A527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12" creationId="{79BDB5E6-69D9-C7FA-9112-3C438C36ECF9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13" creationId="{FEFFFA1B-425D-7B6C-BC51-FBE9DDBF48BE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14" creationId="{9A7AC70A-9974-5644-D95A-7CEA44299378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15" creationId="{82A954F0-CEA2-5929-A617-5B4C0BD4819A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16" creationId="{87700C9A-A509-89C3-AFA1-A7257FBC20CD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17" creationId="{7793A462-836D-3677-86DA-7D9474179D3A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18" creationId="{62613C7B-1A9E-4931-92FD-F9CC09BD2004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19" creationId="{20FB894E-C244-5AFD-E065-F7AF26F95A57}"/>
          </ac:picMkLst>
        </pc:picChg>
        <pc:picChg chg="add del mod">
          <ac:chgData name="James Clegg" userId="763c3220-e008-48a8-a735-403fa6eca5a8" providerId="ADAL" clId="{92FD7F53-49CC-4414-BBBF-CD584E52A565}" dt="2022-10-30T11:39:28.520" v="2560" actId="478"/>
          <ac:picMkLst>
            <pc:docMk/>
            <pc:sldMk cId="2974424533" sldId="325"/>
            <ac:picMk id="20" creationId="{7AE2219C-A640-2138-5A2F-75BB83EDFD12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21" creationId="{EEC5F910-6B47-5460-F2B5-2B29FB7D9301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22" creationId="{BD4D38C1-ACD4-031B-6F5A-FD860B9F211C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23" creationId="{594AFAEF-9A23-B4F2-E99F-607F7714FCCC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24" creationId="{8A45A0C0-666E-0CC4-AE34-2776E2523C76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25" creationId="{00B1385D-81A3-6CAA-3DCE-7362F10DFD35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26" creationId="{4A01EFC7-6C34-4E24-A124-A0D410F1D5D8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27" creationId="{3D823F35-42B6-66CE-F5C0-A43F5B82F876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28" creationId="{CBB3BD83-F73E-AB6C-BF68-B9C45FD5E401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29" creationId="{57237477-22FC-EFB0-5616-D9BACCCC6651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30" creationId="{F538E427-84D0-14F2-18CE-C28E470B8E33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31" creationId="{B8896087-44F7-0BBE-4614-B478189F6617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32" creationId="{77DAE6D8-A485-E70F-5F4E-F85C3FA808AD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33" creationId="{223D8A9E-AC74-401C-EAF6-8840D1337257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34" creationId="{31CD0AF9-6FBC-C936-640D-CB646F8882F4}"/>
          </ac:picMkLst>
        </pc:picChg>
        <pc:picChg chg="add mod">
          <ac:chgData name="James Clegg" userId="763c3220-e008-48a8-a735-403fa6eca5a8" providerId="ADAL" clId="{92FD7F53-49CC-4414-BBBF-CD584E52A565}" dt="2022-10-30T11:39:28.819" v="2561"/>
          <ac:picMkLst>
            <pc:docMk/>
            <pc:sldMk cId="2974424533" sldId="325"/>
            <ac:picMk id="35" creationId="{9DCB4F25-3402-CEFE-5194-C3E774D23EBA}"/>
          </ac:picMkLst>
        </pc:picChg>
      </pc:sldChg>
      <pc:sldChg chg="addSp delSp modSp mod delAnim modAnim">
        <pc:chgData name="James Clegg" userId="763c3220-e008-48a8-a735-403fa6eca5a8" providerId="ADAL" clId="{92FD7F53-49CC-4414-BBBF-CD584E52A565}" dt="2022-10-30T10:14:17.357" v="913"/>
        <pc:sldMkLst>
          <pc:docMk/>
          <pc:sldMk cId="3377205469" sldId="326"/>
        </pc:sldMkLst>
        <pc:spChg chg="add mod">
          <ac:chgData name="James Clegg" userId="763c3220-e008-48a8-a735-403fa6eca5a8" providerId="ADAL" clId="{92FD7F53-49CC-4414-BBBF-CD584E52A565}" dt="2022-10-30T10:13:15.181" v="904" actId="20577"/>
          <ac:spMkLst>
            <pc:docMk/>
            <pc:sldMk cId="3377205469" sldId="326"/>
            <ac:spMk id="2" creationId="{991709D4-B9DD-B21D-6CC2-4EA03849C793}"/>
          </ac:spMkLst>
        </pc:spChg>
        <pc:spChg chg="add mod">
          <ac:chgData name="James Clegg" userId="763c3220-e008-48a8-a735-403fa6eca5a8" providerId="ADAL" clId="{92FD7F53-49CC-4414-BBBF-CD584E52A565}" dt="2022-10-30T10:12:14.284" v="880" actId="1076"/>
          <ac:spMkLst>
            <pc:docMk/>
            <pc:sldMk cId="3377205469" sldId="326"/>
            <ac:spMk id="3" creationId="{6BAA42BB-DAF7-7C9A-F24C-CF8A154F6A11}"/>
          </ac:spMkLst>
        </pc:spChg>
        <pc:spChg chg="mod">
          <ac:chgData name="James Clegg" userId="763c3220-e008-48a8-a735-403fa6eca5a8" providerId="ADAL" clId="{92FD7F53-49CC-4414-BBBF-CD584E52A565}" dt="2022-10-30T10:11:39.490" v="873" actId="20577"/>
          <ac:spMkLst>
            <pc:docMk/>
            <pc:sldMk cId="3377205469" sldId="326"/>
            <ac:spMk id="4" creationId="{077490F4-ABD0-4F0D-A5C5-D35F2587C858}"/>
          </ac:spMkLst>
        </pc:spChg>
        <pc:spChg chg="add mod">
          <ac:chgData name="James Clegg" userId="763c3220-e008-48a8-a735-403fa6eca5a8" providerId="ADAL" clId="{92FD7F53-49CC-4414-BBBF-CD584E52A565}" dt="2022-10-30T10:12:14.284" v="880" actId="1076"/>
          <ac:spMkLst>
            <pc:docMk/>
            <pc:sldMk cId="3377205469" sldId="326"/>
            <ac:spMk id="5" creationId="{5EAAA26F-2EE3-93A6-94A9-5370DFC0735B}"/>
          </ac:spMkLst>
        </pc:spChg>
        <pc:spChg chg="add mod">
          <ac:chgData name="James Clegg" userId="763c3220-e008-48a8-a735-403fa6eca5a8" providerId="ADAL" clId="{92FD7F53-49CC-4414-BBBF-CD584E52A565}" dt="2022-10-30T10:13:28.432" v="905" actId="20577"/>
          <ac:spMkLst>
            <pc:docMk/>
            <pc:sldMk cId="3377205469" sldId="326"/>
            <ac:spMk id="6" creationId="{FD3C15CF-B448-B5E0-AAC3-25AE2884A86A}"/>
          </ac:spMkLst>
        </pc:spChg>
        <pc:spChg chg="add mod">
          <ac:chgData name="James Clegg" userId="763c3220-e008-48a8-a735-403fa6eca5a8" providerId="ADAL" clId="{92FD7F53-49CC-4414-BBBF-CD584E52A565}" dt="2022-10-30T10:13:30.425" v="906" actId="20577"/>
          <ac:spMkLst>
            <pc:docMk/>
            <pc:sldMk cId="3377205469" sldId="326"/>
            <ac:spMk id="7" creationId="{8A51EA51-C2C3-7DC1-61B7-6CF9AA471B66}"/>
          </ac:spMkLst>
        </pc:spChg>
        <pc:spChg chg="add mod">
          <ac:chgData name="James Clegg" userId="763c3220-e008-48a8-a735-403fa6eca5a8" providerId="ADAL" clId="{92FD7F53-49CC-4414-BBBF-CD584E52A565}" dt="2022-10-30T10:12:44.894" v="895" actId="1036"/>
          <ac:spMkLst>
            <pc:docMk/>
            <pc:sldMk cId="3377205469" sldId="326"/>
            <ac:spMk id="8" creationId="{29CDE11B-94F5-827A-6E93-B11D300FC81A}"/>
          </ac:spMkLst>
        </pc:spChg>
        <pc:spChg chg="mod">
          <ac:chgData name="James Clegg" userId="763c3220-e008-48a8-a735-403fa6eca5a8" providerId="ADAL" clId="{92FD7F53-49CC-4414-BBBF-CD584E52A565}" dt="2022-10-30T10:12:23.654" v="885" actId="1038"/>
          <ac:spMkLst>
            <pc:docMk/>
            <pc:sldMk cId="3377205469" sldId="326"/>
            <ac:spMk id="24" creationId="{EC59F5E7-A19A-D50E-D54E-96F92545479F}"/>
          </ac:spMkLst>
        </pc:spChg>
        <pc:spChg chg="mod">
          <ac:chgData name="James Clegg" userId="763c3220-e008-48a8-a735-403fa6eca5a8" providerId="ADAL" clId="{92FD7F53-49CC-4414-BBBF-CD584E52A565}" dt="2022-10-30T10:12:23.654" v="885" actId="1038"/>
          <ac:spMkLst>
            <pc:docMk/>
            <pc:sldMk cId="3377205469" sldId="326"/>
            <ac:spMk id="59" creationId="{DB7A8F73-AC63-FE05-1F63-4FE09F71A18B}"/>
          </ac:spMkLst>
        </pc:spChg>
        <pc:spChg chg="mod">
          <ac:chgData name="James Clegg" userId="763c3220-e008-48a8-a735-403fa6eca5a8" providerId="ADAL" clId="{92FD7F53-49CC-4414-BBBF-CD584E52A565}" dt="2022-10-30T10:12:23.654" v="885" actId="1038"/>
          <ac:spMkLst>
            <pc:docMk/>
            <pc:sldMk cId="3377205469" sldId="326"/>
            <ac:spMk id="60" creationId="{B6A5C3AD-A843-ECF4-C278-6B4F7F17E882}"/>
          </ac:spMkLst>
        </pc:spChg>
        <pc:spChg chg="mod">
          <ac:chgData name="James Clegg" userId="763c3220-e008-48a8-a735-403fa6eca5a8" providerId="ADAL" clId="{92FD7F53-49CC-4414-BBBF-CD584E52A565}" dt="2022-10-30T10:12:23.654" v="885" actId="1038"/>
          <ac:spMkLst>
            <pc:docMk/>
            <pc:sldMk cId="3377205469" sldId="326"/>
            <ac:spMk id="61" creationId="{3C062B12-BF35-4907-1661-BC2E9533C3D3}"/>
          </ac:spMkLst>
        </pc:spChg>
        <pc:spChg chg="mod">
          <ac:chgData name="James Clegg" userId="763c3220-e008-48a8-a735-403fa6eca5a8" providerId="ADAL" clId="{92FD7F53-49CC-4414-BBBF-CD584E52A565}" dt="2022-10-30T10:12:23.654" v="885" actId="1038"/>
          <ac:spMkLst>
            <pc:docMk/>
            <pc:sldMk cId="3377205469" sldId="326"/>
            <ac:spMk id="62" creationId="{DC2BF3AF-4EE4-9EE6-C6CE-AD9B538A41A3}"/>
          </ac:spMkLst>
        </pc:spChg>
        <pc:spChg chg="mod">
          <ac:chgData name="James Clegg" userId="763c3220-e008-48a8-a735-403fa6eca5a8" providerId="ADAL" clId="{92FD7F53-49CC-4414-BBBF-CD584E52A565}" dt="2022-10-30T10:12:23.654" v="885" actId="1038"/>
          <ac:spMkLst>
            <pc:docMk/>
            <pc:sldMk cId="3377205469" sldId="326"/>
            <ac:spMk id="63" creationId="{65C83D2A-DCDA-A6D8-A54E-91BB7EE7CFC6}"/>
          </ac:spMkLst>
        </pc:spChg>
        <pc:spChg chg="mod">
          <ac:chgData name="James Clegg" userId="763c3220-e008-48a8-a735-403fa6eca5a8" providerId="ADAL" clId="{92FD7F53-49CC-4414-BBBF-CD584E52A565}" dt="2022-10-30T10:12:23.654" v="885" actId="1038"/>
          <ac:spMkLst>
            <pc:docMk/>
            <pc:sldMk cId="3377205469" sldId="326"/>
            <ac:spMk id="64" creationId="{CCAE9498-1962-E04B-235F-490C9A4DB22A}"/>
          </ac:spMkLst>
        </pc:spChg>
        <pc:spChg chg="mod">
          <ac:chgData name="James Clegg" userId="763c3220-e008-48a8-a735-403fa6eca5a8" providerId="ADAL" clId="{92FD7F53-49CC-4414-BBBF-CD584E52A565}" dt="2022-10-30T10:12:52.681" v="898" actId="1038"/>
          <ac:spMkLst>
            <pc:docMk/>
            <pc:sldMk cId="3377205469" sldId="326"/>
            <ac:spMk id="65" creationId="{46E764E5-FE86-1035-DDDD-99F900EBA651}"/>
          </ac:spMkLst>
        </pc:spChg>
        <pc:spChg chg="mod">
          <ac:chgData name="James Clegg" userId="763c3220-e008-48a8-a735-403fa6eca5a8" providerId="ADAL" clId="{92FD7F53-49CC-4414-BBBF-CD584E52A565}" dt="2022-10-30T10:13:13.072" v="902" actId="20577"/>
          <ac:spMkLst>
            <pc:docMk/>
            <pc:sldMk cId="3377205469" sldId="326"/>
            <ac:spMk id="66" creationId="{469F7516-844C-FE66-37EE-86FEABC8CEA8}"/>
          </ac:spMkLst>
        </pc:spChg>
        <pc:spChg chg="mod">
          <ac:chgData name="James Clegg" userId="763c3220-e008-48a8-a735-403fa6eca5a8" providerId="ADAL" clId="{92FD7F53-49CC-4414-BBBF-CD584E52A565}" dt="2022-10-30T10:13:42.911" v="908" actId="1076"/>
          <ac:spMkLst>
            <pc:docMk/>
            <pc:sldMk cId="3377205469" sldId="326"/>
            <ac:spMk id="70" creationId="{FDCDE50C-F1CB-E22E-B303-016B4B670D17}"/>
          </ac:spMkLst>
        </pc:spChg>
        <pc:picChg chg="del">
          <ac:chgData name="James Clegg" userId="763c3220-e008-48a8-a735-403fa6eca5a8" providerId="ADAL" clId="{92FD7F53-49CC-4414-BBBF-CD584E52A565}" dt="2022-10-30T10:11:54.872" v="878" actId="478"/>
          <ac:picMkLst>
            <pc:docMk/>
            <pc:sldMk cId="3377205469" sldId="326"/>
            <ac:picMk id="48" creationId="{4C74C9DC-6A98-E552-3E06-8C87F65D0A66}"/>
          </ac:picMkLst>
        </pc:picChg>
        <pc:picChg chg="del">
          <ac:chgData name="James Clegg" userId="763c3220-e008-48a8-a735-403fa6eca5a8" providerId="ADAL" clId="{92FD7F53-49CC-4414-BBBF-CD584E52A565}" dt="2022-10-30T10:11:54.872" v="878" actId="478"/>
          <ac:picMkLst>
            <pc:docMk/>
            <pc:sldMk cId="3377205469" sldId="326"/>
            <ac:picMk id="50" creationId="{08F6BC16-524A-93F6-A507-96B8842CE8B6}"/>
          </ac:picMkLst>
        </pc:picChg>
        <pc:picChg chg="del">
          <ac:chgData name="James Clegg" userId="763c3220-e008-48a8-a735-403fa6eca5a8" providerId="ADAL" clId="{92FD7F53-49CC-4414-BBBF-CD584E52A565}" dt="2022-10-30T10:11:54.872" v="878" actId="478"/>
          <ac:picMkLst>
            <pc:docMk/>
            <pc:sldMk cId="3377205469" sldId="326"/>
            <ac:picMk id="51" creationId="{8275D835-B53F-CDF4-ECE3-1FD896BD01EF}"/>
          </ac:picMkLst>
        </pc:picChg>
        <pc:picChg chg="del">
          <ac:chgData name="James Clegg" userId="763c3220-e008-48a8-a735-403fa6eca5a8" providerId="ADAL" clId="{92FD7F53-49CC-4414-BBBF-CD584E52A565}" dt="2022-10-30T10:11:54.872" v="878" actId="478"/>
          <ac:picMkLst>
            <pc:docMk/>
            <pc:sldMk cId="3377205469" sldId="326"/>
            <ac:picMk id="52" creationId="{8B60A0D7-6AB7-1D6F-9ECA-FEE131700565}"/>
          </ac:picMkLst>
        </pc:picChg>
        <pc:picChg chg="del">
          <ac:chgData name="James Clegg" userId="763c3220-e008-48a8-a735-403fa6eca5a8" providerId="ADAL" clId="{92FD7F53-49CC-4414-BBBF-CD584E52A565}" dt="2022-10-30T10:11:54.872" v="878" actId="478"/>
          <ac:picMkLst>
            <pc:docMk/>
            <pc:sldMk cId="3377205469" sldId="326"/>
            <ac:picMk id="53" creationId="{57E7F892-E296-4A4D-D60E-F22DDCB2E05D}"/>
          </ac:picMkLst>
        </pc:picChg>
        <pc:picChg chg="del">
          <ac:chgData name="James Clegg" userId="763c3220-e008-48a8-a735-403fa6eca5a8" providerId="ADAL" clId="{92FD7F53-49CC-4414-BBBF-CD584E52A565}" dt="2022-10-30T10:11:54.872" v="878" actId="478"/>
          <ac:picMkLst>
            <pc:docMk/>
            <pc:sldMk cId="3377205469" sldId="326"/>
            <ac:picMk id="54" creationId="{70AB2CAD-834C-686C-0C2B-79526496DC29}"/>
          </ac:picMkLst>
        </pc:picChg>
        <pc:picChg chg="del">
          <ac:chgData name="James Clegg" userId="763c3220-e008-48a8-a735-403fa6eca5a8" providerId="ADAL" clId="{92FD7F53-49CC-4414-BBBF-CD584E52A565}" dt="2022-10-30T10:11:54.872" v="878" actId="478"/>
          <ac:picMkLst>
            <pc:docMk/>
            <pc:sldMk cId="3377205469" sldId="326"/>
            <ac:picMk id="55" creationId="{B0EF43FF-1F75-66F5-44B6-7715979C990E}"/>
          </ac:picMkLst>
        </pc:picChg>
        <pc:picChg chg="del">
          <ac:chgData name="James Clegg" userId="763c3220-e008-48a8-a735-403fa6eca5a8" providerId="ADAL" clId="{92FD7F53-49CC-4414-BBBF-CD584E52A565}" dt="2022-10-30T10:11:54.872" v="878" actId="478"/>
          <ac:picMkLst>
            <pc:docMk/>
            <pc:sldMk cId="3377205469" sldId="326"/>
            <ac:picMk id="56" creationId="{C6558F9C-409D-7931-EA9E-A07CE69D46DD}"/>
          </ac:picMkLst>
        </pc:picChg>
        <pc:picChg chg="del">
          <ac:chgData name="James Clegg" userId="763c3220-e008-48a8-a735-403fa6eca5a8" providerId="ADAL" clId="{92FD7F53-49CC-4414-BBBF-CD584E52A565}" dt="2022-10-30T10:11:54.872" v="878" actId="478"/>
          <ac:picMkLst>
            <pc:docMk/>
            <pc:sldMk cId="3377205469" sldId="326"/>
            <ac:picMk id="57" creationId="{60874AB1-C759-33BA-3A89-45AA3DF2882A}"/>
          </ac:picMkLst>
        </pc:picChg>
        <pc:picChg chg="del">
          <ac:chgData name="James Clegg" userId="763c3220-e008-48a8-a735-403fa6eca5a8" providerId="ADAL" clId="{92FD7F53-49CC-4414-BBBF-CD584E52A565}" dt="2022-10-30T10:11:54.872" v="878" actId="478"/>
          <ac:picMkLst>
            <pc:docMk/>
            <pc:sldMk cId="3377205469" sldId="326"/>
            <ac:picMk id="58" creationId="{8B4745D7-4EE8-2636-F061-989226F1BC27}"/>
          </ac:picMkLst>
        </pc:picChg>
        <pc:picChg chg="del">
          <ac:chgData name="James Clegg" userId="763c3220-e008-48a8-a735-403fa6eca5a8" providerId="ADAL" clId="{92FD7F53-49CC-4414-BBBF-CD584E52A565}" dt="2022-10-30T10:11:54.872" v="878" actId="478"/>
          <ac:picMkLst>
            <pc:docMk/>
            <pc:sldMk cId="3377205469" sldId="326"/>
            <ac:picMk id="68" creationId="{B8C4B972-5DE1-023A-B832-3629EB0AC0F6}"/>
          </ac:picMkLst>
        </pc:picChg>
        <pc:picChg chg="del">
          <ac:chgData name="James Clegg" userId="763c3220-e008-48a8-a735-403fa6eca5a8" providerId="ADAL" clId="{92FD7F53-49CC-4414-BBBF-CD584E52A565}" dt="2022-10-30T10:11:54.872" v="878" actId="478"/>
          <ac:picMkLst>
            <pc:docMk/>
            <pc:sldMk cId="3377205469" sldId="326"/>
            <ac:picMk id="69" creationId="{757EA09E-58E1-43AF-27A5-9DE6952E9C28}"/>
          </ac:picMkLst>
        </pc:picChg>
      </pc:sldChg>
      <pc:sldChg chg="addSp delSp modSp mod delAnim modAnim">
        <pc:chgData name="James Clegg" userId="763c3220-e008-48a8-a735-403fa6eca5a8" providerId="ADAL" clId="{92FD7F53-49CC-4414-BBBF-CD584E52A565}" dt="2022-10-30T09:58:30.012" v="369"/>
        <pc:sldMkLst>
          <pc:docMk/>
          <pc:sldMk cId="3589249725" sldId="336"/>
        </pc:sldMkLst>
        <pc:spChg chg="add mod">
          <ac:chgData name="James Clegg" userId="763c3220-e008-48a8-a735-403fa6eca5a8" providerId="ADAL" clId="{92FD7F53-49CC-4414-BBBF-CD584E52A565}" dt="2022-10-30T09:58:19.912" v="367" actId="1037"/>
          <ac:spMkLst>
            <pc:docMk/>
            <pc:sldMk cId="3589249725" sldId="336"/>
            <ac:spMk id="2" creationId="{F3CA456E-10AD-DD80-A1AF-0987A3F14E14}"/>
          </ac:spMkLst>
        </pc:spChg>
        <pc:spChg chg="add mod">
          <ac:chgData name="James Clegg" userId="763c3220-e008-48a8-a735-403fa6eca5a8" providerId="ADAL" clId="{92FD7F53-49CC-4414-BBBF-CD584E52A565}" dt="2022-10-30T09:58:19.912" v="367" actId="1037"/>
          <ac:spMkLst>
            <pc:docMk/>
            <pc:sldMk cId="3589249725" sldId="336"/>
            <ac:spMk id="3" creationId="{23203B98-BE9A-EF74-0271-5C9F00CE2A68}"/>
          </ac:spMkLst>
        </pc:spChg>
        <pc:spChg chg="mod">
          <ac:chgData name="James Clegg" userId="763c3220-e008-48a8-a735-403fa6eca5a8" providerId="ADAL" clId="{92FD7F53-49CC-4414-BBBF-CD584E52A565}" dt="2022-10-30T09:57:03.136" v="283" actId="1076"/>
          <ac:spMkLst>
            <pc:docMk/>
            <pc:sldMk cId="3589249725" sldId="336"/>
            <ac:spMk id="4" creationId="{077490F4-ABD0-4F0D-A5C5-D35F2587C858}"/>
          </ac:spMkLst>
        </pc:spChg>
        <pc:spChg chg="add mod">
          <ac:chgData name="James Clegg" userId="763c3220-e008-48a8-a735-403fa6eca5a8" providerId="ADAL" clId="{92FD7F53-49CC-4414-BBBF-CD584E52A565}" dt="2022-10-30T09:58:19.912" v="367" actId="1037"/>
          <ac:spMkLst>
            <pc:docMk/>
            <pc:sldMk cId="3589249725" sldId="336"/>
            <ac:spMk id="5" creationId="{F85269EF-93F6-33B3-D506-DFC32B6BD9C1}"/>
          </ac:spMkLst>
        </pc:spChg>
        <pc:spChg chg="add mod">
          <ac:chgData name="James Clegg" userId="763c3220-e008-48a8-a735-403fa6eca5a8" providerId="ADAL" clId="{92FD7F53-49CC-4414-BBBF-CD584E52A565}" dt="2022-10-30T09:58:19.912" v="367" actId="1037"/>
          <ac:spMkLst>
            <pc:docMk/>
            <pc:sldMk cId="3589249725" sldId="336"/>
            <ac:spMk id="6" creationId="{2D1CBC5A-2F90-4374-B161-C8FF9F7C125E}"/>
          </ac:spMkLst>
        </pc:spChg>
        <pc:spChg chg="del">
          <ac:chgData name="James Clegg" userId="763c3220-e008-48a8-a735-403fa6eca5a8" providerId="ADAL" clId="{92FD7F53-49CC-4414-BBBF-CD584E52A565}" dt="2022-10-30T09:56:24.698" v="259" actId="478"/>
          <ac:spMkLst>
            <pc:docMk/>
            <pc:sldMk cId="3589249725" sldId="336"/>
            <ac:spMk id="8" creationId="{C4D570C6-F2AB-E199-A4BB-2D6754A31B7F}"/>
          </ac:spMkLst>
        </pc:spChg>
        <pc:spChg chg="del">
          <ac:chgData name="James Clegg" userId="763c3220-e008-48a8-a735-403fa6eca5a8" providerId="ADAL" clId="{92FD7F53-49CC-4414-BBBF-CD584E52A565}" dt="2022-10-30T09:56:24.698" v="259" actId="478"/>
          <ac:spMkLst>
            <pc:docMk/>
            <pc:sldMk cId="3589249725" sldId="336"/>
            <ac:spMk id="9" creationId="{8BA37D0F-9C28-5000-1736-5682DFDDC13B}"/>
          </ac:spMkLst>
        </pc:spChg>
        <pc:spChg chg="del">
          <ac:chgData name="James Clegg" userId="763c3220-e008-48a8-a735-403fa6eca5a8" providerId="ADAL" clId="{92FD7F53-49CC-4414-BBBF-CD584E52A565}" dt="2022-10-30T09:56:24.698" v="259" actId="478"/>
          <ac:spMkLst>
            <pc:docMk/>
            <pc:sldMk cId="3589249725" sldId="336"/>
            <ac:spMk id="10" creationId="{53898E88-3DA0-B993-7F53-07EA04CAF8AB}"/>
          </ac:spMkLst>
        </pc:spChg>
        <pc:spChg chg="del">
          <ac:chgData name="James Clegg" userId="763c3220-e008-48a8-a735-403fa6eca5a8" providerId="ADAL" clId="{92FD7F53-49CC-4414-BBBF-CD584E52A565}" dt="2022-10-30T09:56:24.698" v="259" actId="478"/>
          <ac:spMkLst>
            <pc:docMk/>
            <pc:sldMk cId="3589249725" sldId="336"/>
            <ac:spMk id="12" creationId="{E6256314-56AC-22BC-5563-B9B208A230C4}"/>
          </ac:spMkLst>
        </pc:spChg>
        <pc:spChg chg="del">
          <ac:chgData name="James Clegg" userId="763c3220-e008-48a8-a735-403fa6eca5a8" providerId="ADAL" clId="{92FD7F53-49CC-4414-BBBF-CD584E52A565}" dt="2022-10-30T09:56:24.698" v="259" actId="478"/>
          <ac:spMkLst>
            <pc:docMk/>
            <pc:sldMk cId="3589249725" sldId="336"/>
            <ac:spMk id="13" creationId="{B4849CC3-66D0-2299-1A6A-56007FA5C5AD}"/>
          </ac:spMkLst>
        </pc:spChg>
        <pc:spChg chg="del">
          <ac:chgData name="James Clegg" userId="763c3220-e008-48a8-a735-403fa6eca5a8" providerId="ADAL" clId="{92FD7F53-49CC-4414-BBBF-CD584E52A565}" dt="2022-10-30T09:56:24.698" v="259" actId="478"/>
          <ac:spMkLst>
            <pc:docMk/>
            <pc:sldMk cId="3589249725" sldId="336"/>
            <ac:spMk id="14" creationId="{001A610A-E460-3769-4E29-64EF655EA12E}"/>
          </ac:spMkLst>
        </pc:spChg>
        <pc:spChg chg="del">
          <ac:chgData name="James Clegg" userId="763c3220-e008-48a8-a735-403fa6eca5a8" providerId="ADAL" clId="{92FD7F53-49CC-4414-BBBF-CD584E52A565}" dt="2022-10-30T09:56:27.052" v="261" actId="478"/>
          <ac:spMkLst>
            <pc:docMk/>
            <pc:sldMk cId="3589249725" sldId="336"/>
            <ac:spMk id="33" creationId="{F4036F90-86DA-4603-78E4-F9F105E264B7}"/>
          </ac:spMkLst>
        </pc:spChg>
        <pc:spChg chg="del">
          <ac:chgData name="James Clegg" userId="763c3220-e008-48a8-a735-403fa6eca5a8" providerId="ADAL" clId="{92FD7F53-49CC-4414-BBBF-CD584E52A565}" dt="2022-10-30T09:56:24.698" v="259" actId="478"/>
          <ac:spMkLst>
            <pc:docMk/>
            <pc:sldMk cId="3589249725" sldId="336"/>
            <ac:spMk id="34" creationId="{042D22D0-336B-C0AC-3BCB-C5B1BBB8AA8B}"/>
          </ac:spMkLst>
        </pc:spChg>
        <pc:spChg chg="del">
          <ac:chgData name="James Clegg" userId="763c3220-e008-48a8-a735-403fa6eca5a8" providerId="ADAL" clId="{92FD7F53-49CC-4414-BBBF-CD584E52A565}" dt="2022-10-30T09:56:24.698" v="259" actId="478"/>
          <ac:spMkLst>
            <pc:docMk/>
            <pc:sldMk cId="3589249725" sldId="336"/>
            <ac:spMk id="35" creationId="{FFF38800-54A4-6650-F989-B566AB04F195}"/>
          </ac:spMkLst>
        </pc:spChg>
        <pc:spChg chg="del">
          <ac:chgData name="James Clegg" userId="763c3220-e008-48a8-a735-403fa6eca5a8" providerId="ADAL" clId="{92FD7F53-49CC-4414-BBBF-CD584E52A565}" dt="2022-10-30T09:56:24.698" v="259" actId="478"/>
          <ac:spMkLst>
            <pc:docMk/>
            <pc:sldMk cId="3589249725" sldId="336"/>
            <ac:spMk id="59" creationId="{F0032A0B-BAE8-82AC-45A7-93AB709C2D9E}"/>
          </ac:spMkLst>
        </pc:sp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16" creationId="{E76E6498-C8A5-E40B-035E-8FE5DAA864EA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17" creationId="{3171FA2B-0543-01CB-5D47-A01371D84C52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18" creationId="{FD28B0FC-57F4-4E8A-6309-480B2C4B0637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20" creationId="{1B41791D-3334-94DF-26DE-CEFD42D42D97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21" creationId="{A16ACE7E-E8E7-07DB-8136-2C3F09F836A4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36" creationId="{BAC669D7-E953-7AC1-E196-2CBC0079B27D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49" creationId="{4A9EA504-3CDC-B0AA-767A-FA94D3453A51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50" creationId="{6233295C-1291-7704-A586-A6A75956F609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51" creationId="{F60CB1F2-F585-3495-2D44-A57756C2B52F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52" creationId="{419B1E59-4377-5005-48E9-D474A92B1CCC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53" creationId="{D36D2DB1-D307-D7DF-1529-403C58D15375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54" creationId="{FE3AB831-5410-80BC-8AAF-4A82449B90C8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55" creationId="{ED4FCA28-2478-D751-00C3-15A3524B6246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56" creationId="{3E4DE2A6-9B4C-7953-02FB-3463005AE323}"/>
          </ac:picMkLst>
        </pc:picChg>
        <pc:picChg chg="del">
          <ac:chgData name="James Clegg" userId="763c3220-e008-48a8-a735-403fa6eca5a8" providerId="ADAL" clId="{92FD7F53-49CC-4414-BBBF-CD584E52A565}" dt="2022-10-30T09:56:24.698" v="259" actId="478"/>
          <ac:picMkLst>
            <pc:docMk/>
            <pc:sldMk cId="3589249725" sldId="336"/>
            <ac:picMk id="57" creationId="{3620C7B4-9582-D939-197E-D54336EF7BB4}"/>
          </ac:picMkLst>
        </pc:picChg>
        <pc:picChg chg="del">
          <ac:chgData name="James Clegg" userId="763c3220-e008-48a8-a735-403fa6eca5a8" providerId="ADAL" clId="{92FD7F53-49CC-4414-BBBF-CD584E52A565}" dt="2022-10-30T09:56:25.771" v="260" actId="478"/>
          <ac:picMkLst>
            <pc:docMk/>
            <pc:sldMk cId="3589249725" sldId="336"/>
            <ac:picMk id="58" creationId="{FEAD65EE-E61F-412F-A097-C9F610077813}"/>
          </ac:picMkLst>
        </pc:picChg>
      </pc:sldChg>
      <pc:sldChg chg="del">
        <pc:chgData name="James Clegg" userId="763c3220-e008-48a8-a735-403fa6eca5a8" providerId="ADAL" clId="{92FD7F53-49CC-4414-BBBF-CD584E52A565}" dt="2022-10-30T10:10:47.821" v="813" actId="47"/>
        <pc:sldMkLst>
          <pc:docMk/>
          <pc:sldMk cId="2963534930" sldId="337"/>
        </pc:sldMkLst>
      </pc:sldChg>
      <pc:sldChg chg="del">
        <pc:chgData name="James Clegg" userId="763c3220-e008-48a8-a735-403fa6eca5a8" providerId="ADAL" clId="{92FD7F53-49CC-4414-BBBF-CD584E52A565}" dt="2022-10-30T10:10:47.821" v="813" actId="47"/>
        <pc:sldMkLst>
          <pc:docMk/>
          <pc:sldMk cId="1307630116" sldId="338"/>
        </pc:sldMkLst>
      </pc:sldChg>
      <pc:sldChg chg="addSp delSp modSp mod delAnim modAnim">
        <pc:chgData name="James Clegg" userId="763c3220-e008-48a8-a735-403fa6eca5a8" providerId="ADAL" clId="{92FD7F53-49CC-4414-BBBF-CD584E52A565}" dt="2022-10-30T10:53:34.832" v="1557" actId="20577"/>
        <pc:sldMkLst>
          <pc:docMk/>
          <pc:sldMk cId="3576224640" sldId="339"/>
        </pc:sldMkLst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2" creationId="{514C3F03-8916-58B9-32A1-5F65E01E30ED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3" creationId="{1561F024-E811-16B5-5CEF-0EBE82050BE2}"/>
          </ac:spMkLst>
        </pc:spChg>
        <pc:spChg chg="mod">
          <ac:chgData name="James Clegg" userId="763c3220-e008-48a8-a735-403fa6eca5a8" providerId="ADAL" clId="{92FD7F53-49CC-4414-BBBF-CD584E52A565}" dt="2022-10-30T10:53:16.630" v="1554" actId="1035"/>
          <ac:spMkLst>
            <pc:docMk/>
            <pc:sldMk cId="3576224640" sldId="339"/>
            <ac:spMk id="4" creationId="{077490F4-ABD0-4F0D-A5C5-D35F2587C858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5" creationId="{47D9B18F-0757-80BE-934B-9DC85A351D2B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6" creationId="{80229844-6AFB-5781-B6EA-AF6F38FFE4B1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7" creationId="{7ADBF68D-22E3-8AAA-2528-B03F41AFF8E0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8" creationId="{E050FCF5-19DC-2273-5274-10A993CD85BB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9" creationId="{89748DD0-987F-E208-1B4D-DD3F9BF7EB86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10" creationId="{87BC250C-8D82-D92F-EBB9-B1072D0B583E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11" creationId="{B9FA1AB9-38A3-F394-36A0-FA3B4A9D5538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12" creationId="{98CD98E0-A6DE-71C6-CE4F-CB3B5D993F48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13" creationId="{73E4ACB0-81E3-111E-27EB-AA0C90288429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14" creationId="{7A13A48D-D08F-98D8-5478-A95F9C37A89F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15" creationId="{FF979862-435B-7738-3F62-1AE20505E819}"/>
          </ac:spMkLst>
        </pc:spChg>
        <pc:spChg chg="add mod">
          <ac:chgData name="James Clegg" userId="763c3220-e008-48a8-a735-403fa6eca5a8" providerId="ADAL" clId="{92FD7F53-49CC-4414-BBBF-CD584E52A565}" dt="2022-10-30T10:52:23.621" v="1489" actId="1036"/>
          <ac:spMkLst>
            <pc:docMk/>
            <pc:sldMk cId="3576224640" sldId="339"/>
            <ac:spMk id="19" creationId="{851EFC3B-1D32-6FE1-EAD9-2826477B7CC8}"/>
          </ac:spMkLst>
        </pc:spChg>
        <pc:spChg chg="add mod">
          <ac:chgData name="James Clegg" userId="763c3220-e008-48a8-a735-403fa6eca5a8" providerId="ADAL" clId="{92FD7F53-49CC-4414-BBBF-CD584E52A565}" dt="2022-10-30T10:52:23.621" v="1489" actId="1036"/>
          <ac:spMkLst>
            <pc:docMk/>
            <pc:sldMk cId="3576224640" sldId="339"/>
            <ac:spMk id="20" creationId="{C9EFA49B-D2F1-0F98-130C-2171C1B41DF8}"/>
          </ac:spMkLst>
        </pc:spChg>
        <pc:spChg chg="add mod">
          <ac:chgData name="James Clegg" userId="763c3220-e008-48a8-a735-403fa6eca5a8" providerId="ADAL" clId="{92FD7F53-49CC-4414-BBBF-CD584E52A565}" dt="2022-10-30T10:53:34.832" v="1557" actId="20577"/>
          <ac:spMkLst>
            <pc:docMk/>
            <pc:sldMk cId="3576224640" sldId="339"/>
            <ac:spMk id="24" creationId="{2167558D-832B-9F25-B051-FA80D5A95F20}"/>
          </ac:spMkLst>
        </pc:spChg>
        <pc:spChg chg="add mod">
          <ac:chgData name="James Clegg" userId="763c3220-e008-48a8-a735-403fa6eca5a8" providerId="ADAL" clId="{92FD7F53-49CC-4414-BBBF-CD584E52A565}" dt="2022-10-30T10:53:07.885" v="1516" actId="1076"/>
          <ac:spMkLst>
            <pc:docMk/>
            <pc:sldMk cId="3576224640" sldId="339"/>
            <ac:spMk id="25" creationId="{FE92265E-BDD0-4F6F-7A48-B6523AD0A43D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67" creationId="{98C5A0DA-F653-4C90-8A26-E1902AA5C309}"/>
          </ac:spMkLst>
        </pc:spChg>
        <pc:spChg chg="del">
          <ac:chgData name="James Clegg" userId="763c3220-e008-48a8-a735-403fa6eca5a8" providerId="ADAL" clId="{92FD7F53-49CC-4414-BBBF-CD584E52A565}" dt="2022-10-30T10:20:49.777" v="1135" actId="478"/>
          <ac:spMkLst>
            <pc:docMk/>
            <pc:sldMk cId="3576224640" sldId="339"/>
            <ac:spMk id="70" creationId="{FDCDE50C-F1CB-E22E-B303-016B4B670D17}"/>
          </ac:spMkLst>
        </pc:spChg>
        <pc:grpChg chg="add mod">
          <ac:chgData name="James Clegg" userId="763c3220-e008-48a8-a735-403fa6eca5a8" providerId="ADAL" clId="{92FD7F53-49CC-4414-BBBF-CD584E52A565}" dt="2022-10-30T10:52:29.833" v="1510" actId="1036"/>
          <ac:grpSpMkLst>
            <pc:docMk/>
            <pc:sldMk cId="3576224640" sldId="339"/>
            <ac:grpSpMk id="18" creationId="{0CA9BD45-2684-D747-14FE-2D58CEC435B2}"/>
          </ac:grpSpMkLst>
        </pc:grpChg>
        <pc:picChg chg="add mod modCrop">
          <ac:chgData name="James Clegg" userId="763c3220-e008-48a8-a735-403fa6eca5a8" providerId="ADAL" clId="{92FD7F53-49CC-4414-BBBF-CD584E52A565}" dt="2022-10-30T10:52:29.833" v="1510" actId="1036"/>
          <ac:picMkLst>
            <pc:docMk/>
            <pc:sldMk cId="3576224640" sldId="339"/>
            <ac:picMk id="3" creationId="{12197A98-2A5B-5691-FD19-0CEA95BCBD9C}"/>
          </ac:picMkLst>
        </pc:picChg>
        <pc:picChg chg="add mod ord modCrop">
          <ac:chgData name="James Clegg" userId="763c3220-e008-48a8-a735-403fa6eca5a8" providerId="ADAL" clId="{92FD7F53-49CC-4414-BBBF-CD584E52A565}" dt="2022-10-30T10:52:29.833" v="1510" actId="1036"/>
          <ac:picMkLst>
            <pc:docMk/>
            <pc:sldMk cId="3576224640" sldId="339"/>
            <ac:picMk id="5" creationId="{92E80216-AA86-C8AF-22FC-5861F882AB33}"/>
          </ac:picMkLst>
        </pc:picChg>
        <pc:picChg chg="add mod modCrop">
          <ac:chgData name="James Clegg" userId="763c3220-e008-48a8-a735-403fa6eca5a8" providerId="ADAL" clId="{92FD7F53-49CC-4414-BBBF-CD584E52A565}" dt="2022-10-30T10:43:56.357" v="1359" actId="164"/>
          <ac:picMkLst>
            <pc:docMk/>
            <pc:sldMk cId="3576224640" sldId="339"/>
            <ac:picMk id="7" creationId="{7DEA49E6-261B-8193-2150-0E04A0D823BC}"/>
          </ac:picMkLst>
        </pc:picChg>
        <pc:picChg chg="add mod modCrop">
          <ac:chgData name="James Clegg" userId="763c3220-e008-48a8-a735-403fa6eca5a8" providerId="ADAL" clId="{92FD7F53-49CC-4414-BBBF-CD584E52A565}" dt="2022-10-30T10:43:56.357" v="1359" actId="164"/>
          <ac:picMkLst>
            <pc:docMk/>
            <pc:sldMk cId="3576224640" sldId="339"/>
            <ac:picMk id="9" creationId="{8AED38A2-4F1D-EF76-A0E8-7529199372BF}"/>
          </ac:picMkLst>
        </pc:picChg>
        <pc:picChg chg="add mod">
          <ac:chgData name="James Clegg" userId="763c3220-e008-48a8-a735-403fa6eca5a8" providerId="ADAL" clId="{92FD7F53-49CC-4414-BBBF-CD584E52A565}" dt="2022-10-30T10:43:56.357" v="1359" actId="164"/>
          <ac:picMkLst>
            <pc:docMk/>
            <pc:sldMk cId="3576224640" sldId="339"/>
            <ac:picMk id="10" creationId="{A12240E9-84B6-7137-E6CD-03BCE2367FC7}"/>
          </ac:picMkLst>
        </pc:picChg>
        <pc:picChg chg="add mod">
          <ac:chgData name="James Clegg" userId="763c3220-e008-48a8-a735-403fa6eca5a8" providerId="ADAL" clId="{92FD7F53-49CC-4414-BBBF-CD584E52A565}" dt="2022-10-30T10:43:56.357" v="1359" actId="164"/>
          <ac:picMkLst>
            <pc:docMk/>
            <pc:sldMk cId="3576224640" sldId="339"/>
            <ac:picMk id="11" creationId="{91DB1C23-2A4B-FA55-5C83-D624B61D430A}"/>
          </ac:picMkLst>
        </pc:picChg>
        <pc:picChg chg="add mod">
          <ac:chgData name="James Clegg" userId="763c3220-e008-48a8-a735-403fa6eca5a8" providerId="ADAL" clId="{92FD7F53-49CC-4414-BBBF-CD584E52A565}" dt="2022-10-30T10:43:56.357" v="1359" actId="164"/>
          <ac:picMkLst>
            <pc:docMk/>
            <pc:sldMk cId="3576224640" sldId="339"/>
            <ac:picMk id="12" creationId="{E5CD8C63-3FC8-EB92-FC38-F9B91A491881}"/>
          </ac:picMkLst>
        </pc:picChg>
        <pc:picChg chg="add mod">
          <ac:chgData name="James Clegg" userId="763c3220-e008-48a8-a735-403fa6eca5a8" providerId="ADAL" clId="{92FD7F53-49CC-4414-BBBF-CD584E52A565}" dt="2022-10-30T10:43:56.357" v="1359" actId="164"/>
          <ac:picMkLst>
            <pc:docMk/>
            <pc:sldMk cId="3576224640" sldId="339"/>
            <ac:picMk id="13" creationId="{A23A0D56-81CC-9C3B-3E65-5D40CF7B3B40}"/>
          </ac:picMkLst>
        </pc:picChg>
        <pc:picChg chg="add mod">
          <ac:chgData name="James Clegg" userId="763c3220-e008-48a8-a735-403fa6eca5a8" providerId="ADAL" clId="{92FD7F53-49CC-4414-BBBF-CD584E52A565}" dt="2022-10-30T10:43:56.357" v="1359" actId="164"/>
          <ac:picMkLst>
            <pc:docMk/>
            <pc:sldMk cId="3576224640" sldId="339"/>
            <ac:picMk id="14" creationId="{0A995B87-01ED-3287-F175-8905220A0DB4}"/>
          </ac:picMkLst>
        </pc:picChg>
        <pc:picChg chg="add mod">
          <ac:chgData name="James Clegg" userId="763c3220-e008-48a8-a735-403fa6eca5a8" providerId="ADAL" clId="{92FD7F53-49CC-4414-BBBF-CD584E52A565}" dt="2022-10-30T10:43:56.357" v="1359" actId="164"/>
          <ac:picMkLst>
            <pc:docMk/>
            <pc:sldMk cId="3576224640" sldId="339"/>
            <ac:picMk id="15" creationId="{8AF7049D-3731-1FE7-F257-2C6F2EF40282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18" creationId="{BA3CDDC7-4DD1-CE4F-BE35-091D4E89CCE4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19" creationId="{5F5ACD11-2C50-DBCD-0F48-04BCBF3CB44D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20" creationId="{D468CD3D-F383-5E99-1C67-256288071D49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21" creationId="{D76093CF-04E3-7DA8-2F5F-D1F373A67280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22" creationId="{30F80A14-49BC-CB95-AA4A-304C02A18C18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23" creationId="{38A25A3B-9370-4996-150E-29D595A54EFC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50" creationId="{08F6BC16-524A-93F6-A507-96B8842CE8B6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52" creationId="{8B60A0D7-6AB7-1D6F-9ECA-FEE131700565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53" creationId="{57E7F892-E296-4A4D-D60E-F22DDCB2E05D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54" creationId="{70AB2CAD-834C-686C-0C2B-79526496DC29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55" creationId="{B0EF43FF-1F75-66F5-44B6-7715979C990E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56" creationId="{C6558F9C-409D-7931-EA9E-A07CE69D46DD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58" creationId="{8B4745D7-4EE8-2636-F061-989226F1BC27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68" creationId="{B8C4B972-5DE1-023A-B832-3629EB0AC0F6}"/>
          </ac:picMkLst>
        </pc:picChg>
        <pc:picChg chg="del">
          <ac:chgData name="James Clegg" userId="763c3220-e008-48a8-a735-403fa6eca5a8" providerId="ADAL" clId="{92FD7F53-49CC-4414-BBBF-CD584E52A565}" dt="2022-10-30T10:20:49.777" v="1135" actId="478"/>
          <ac:picMkLst>
            <pc:docMk/>
            <pc:sldMk cId="3576224640" sldId="339"/>
            <ac:picMk id="69" creationId="{757EA09E-58E1-43AF-27A5-9DE6952E9C28}"/>
          </ac:picMkLst>
        </pc:picChg>
      </pc:sldChg>
      <pc:sldChg chg="addSp delSp modSp mod delAnim modAnim">
        <pc:chgData name="James Clegg" userId="763c3220-e008-48a8-a735-403fa6eca5a8" providerId="ADAL" clId="{92FD7F53-49CC-4414-BBBF-CD584E52A565}" dt="2022-10-30T11:19:28.744" v="1984"/>
        <pc:sldMkLst>
          <pc:docMk/>
          <pc:sldMk cId="92821498" sldId="340"/>
        </pc:sldMkLst>
        <pc:spChg chg="mod">
          <ac:chgData name="James Clegg" userId="763c3220-e008-48a8-a735-403fa6eca5a8" providerId="ADAL" clId="{92FD7F53-49CC-4414-BBBF-CD584E52A565}" dt="2022-10-30T11:02:20.051" v="1572" actId="1076"/>
          <ac:spMkLst>
            <pc:docMk/>
            <pc:sldMk cId="92821498" sldId="340"/>
            <ac:spMk id="2" creationId="{514C3F03-8916-58B9-32A1-5F65E01E30ED}"/>
          </ac:spMkLst>
        </pc:spChg>
        <pc:spChg chg="add mod">
          <ac:chgData name="James Clegg" userId="763c3220-e008-48a8-a735-403fa6eca5a8" providerId="ADAL" clId="{92FD7F53-49CC-4414-BBBF-CD584E52A565}" dt="2022-10-30T11:03:11.080" v="1665" actId="14100"/>
          <ac:spMkLst>
            <pc:docMk/>
            <pc:sldMk cId="92821498" sldId="340"/>
            <ac:spMk id="3" creationId="{5DF0B2A8-28B3-893C-84F0-CBB81C38F247}"/>
          </ac:spMkLst>
        </pc:spChg>
        <pc:spChg chg="del">
          <ac:chgData name="James Clegg" userId="763c3220-e008-48a8-a735-403fa6eca5a8" providerId="ADAL" clId="{92FD7F53-49CC-4414-BBBF-CD584E52A565}" dt="2022-10-30T11:02:01.057" v="1567" actId="478"/>
          <ac:spMkLst>
            <pc:docMk/>
            <pc:sldMk cId="92821498" sldId="340"/>
            <ac:spMk id="4" creationId="{077490F4-ABD0-4F0D-A5C5-D35F2587C858}"/>
          </ac:spMkLst>
        </pc:spChg>
        <pc:spChg chg="add mod">
          <ac:chgData name="James Clegg" userId="763c3220-e008-48a8-a735-403fa6eca5a8" providerId="ADAL" clId="{92FD7F53-49CC-4414-BBBF-CD584E52A565}" dt="2022-10-30T11:06:51.609" v="1696" actId="164"/>
          <ac:spMkLst>
            <pc:docMk/>
            <pc:sldMk cId="92821498" sldId="340"/>
            <ac:spMk id="5" creationId="{FD20ADED-9D1F-D601-0549-63A59FE18A4B}"/>
          </ac:spMkLst>
        </pc:spChg>
        <pc:spChg chg="add del mod">
          <ac:chgData name="James Clegg" userId="763c3220-e008-48a8-a735-403fa6eca5a8" providerId="ADAL" clId="{92FD7F53-49CC-4414-BBBF-CD584E52A565}" dt="2022-10-30T11:04:51.472" v="1680" actId="478"/>
          <ac:spMkLst>
            <pc:docMk/>
            <pc:sldMk cId="92821498" sldId="340"/>
            <ac:spMk id="6" creationId="{8C74298F-AE55-D5BE-A1DF-635ACB3606D8}"/>
          </ac:spMkLst>
        </pc:spChg>
        <pc:spChg chg="add mod">
          <ac:chgData name="James Clegg" userId="763c3220-e008-48a8-a735-403fa6eca5a8" providerId="ADAL" clId="{92FD7F53-49CC-4414-BBBF-CD584E52A565}" dt="2022-10-30T11:06:51.609" v="1696" actId="164"/>
          <ac:spMkLst>
            <pc:docMk/>
            <pc:sldMk cId="92821498" sldId="340"/>
            <ac:spMk id="7" creationId="{EB79D97E-16F5-8453-69CB-F40F6AD1F712}"/>
          </ac:spMkLst>
        </pc:spChg>
        <pc:spChg chg="mod">
          <ac:chgData name="James Clegg" userId="763c3220-e008-48a8-a735-403fa6eca5a8" providerId="ADAL" clId="{92FD7F53-49CC-4414-BBBF-CD584E52A565}" dt="2022-10-30T11:02:20.051" v="1572" actId="1076"/>
          <ac:spMkLst>
            <pc:docMk/>
            <pc:sldMk cId="92821498" sldId="340"/>
            <ac:spMk id="8" creationId="{E050FCF5-19DC-2273-5274-10A993CD85BB}"/>
          </ac:spMkLst>
        </pc:spChg>
        <pc:spChg chg="del">
          <ac:chgData name="James Clegg" userId="763c3220-e008-48a8-a735-403fa6eca5a8" providerId="ADAL" clId="{92FD7F53-49CC-4414-BBBF-CD584E52A565}" dt="2022-10-30T11:02:07.768" v="1570" actId="478"/>
          <ac:spMkLst>
            <pc:docMk/>
            <pc:sldMk cId="92821498" sldId="340"/>
            <ac:spMk id="9" creationId="{89748DD0-987F-E208-1B4D-DD3F9BF7EB86}"/>
          </ac:spMkLst>
        </pc:spChg>
        <pc:spChg chg="mod">
          <ac:chgData name="James Clegg" userId="763c3220-e008-48a8-a735-403fa6eca5a8" providerId="ADAL" clId="{92FD7F53-49CC-4414-BBBF-CD584E52A565}" dt="2022-10-30T11:02:20.051" v="1572" actId="1076"/>
          <ac:spMkLst>
            <pc:docMk/>
            <pc:sldMk cId="92821498" sldId="340"/>
            <ac:spMk id="10" creationId="{87BC250C-8D82-D92F-EBB9-B1072D0B583E}"/>
          </ac:spMkLst>
        </pc:spChg>
        <pc:spChg chg="del">
          <ac:chgData name="James Clegg" userId="763c3220-e008-48a8-a735-403fa6eca5a8" providerId="ADAL" clId="{92FD7F53-49CC-4414-BBBF-CD584E52A565}" dt="2022-10-30T11:02:07.768" v="1570" actId="478"/>
          <ac:spMkLst>
            <pc:docMk/>
            <pc:sldMk cId="92821498" sldId="340"/>
            <ac:spMk id="11" creationId="{B9FA1AB9-38A3-F394-36A0-FA3B4A9D5538}"/>
          </ac:spMkLst>
        </pc:spChg>
        <pc:spChg chg="add mod">
          <ac:chgData name="James Clegg" userId="763c3220-e008-48a8-a735-403fa6eca5a8" providerId="ADAL" clId="{92FD7F53-49CC-4414-BBBF-CD584E52A565}" dt="2022-10-30T11:06:51.609" v="1696" actId="164"/>
          <ac:spMkLst>
            <pc:docMk/>
            <pc:sldMk cId="92821498" sldId="340"/>
            <ac:spMk id="12" creationId="{8DDCEE3E-297B-DC88-152C-588EC5167850}"/>
          </ac:spMkLst>
        </pc:spChg>
        <pc:spChg chg="add mod">
          <ac:chgData name="James Clegg" userId="763c3220-e008-48a8-a735-403fa6eca5a8" providerId="ADAL" clId="{92FD7F53-49CC-4414-BBBF-CD584E52A565}" dt="2022-10-30T11:06:51.609" v="1696" actId="164"/>
          <ac:spMkLst>
            <pc:docMk/>
            <pc:sldMk cId="92821498" sldId="340"/>
            <ac:spMk id="13" creationId="{ECE1F8DD-AEBF-10F8-D7E4-CB61940A87D2}"/>
          </ac:spMkLst>
        </pc:spChg>
        <pc:spChg chg="mod">
          <ac:chgData name="James Clegg" userId="763c3220-e008-48a8-a735-403fa6eca5a8" providerId="ADAL" clId="{92FD7F53-49CC-4414-BBBF-CD584E52A565}" dt="2022-10-30T11:02:20.051" v="1572" actId="1076"/>
          <ac:spMkLst>
            <pc:docMk/>
            <pc:sldMk cId="92821498" sldId="340"/>
            <ac:spMk id="14" creationId="{7A13A48D-D08F-98D8-5478-A95F9C37A89F}"/>
          </ac:spMkLst>
        </pc:spChg>
        <pc:spChg chg="mod">
          <ac:chgData name="James Clegg" userId="763c3220-e008-48a8-a735-403fa6eca5a8" providerId="ADAL" clId="{92FD7F53-49CC-4414-BBBF-CD584E52A565}" dt="2022-10-30T11:02:20.051" v="1572" actId="1076"/>
          <ac:spMkLst>
            <pc:docMk/>
            <pc:sldMk cId="92821498" sldId="340"/>
            <ac:spMk id="15" creationId="{FF979862-435B-7738-3F62-1AE20505E819}"/>
          </ac:spMkLst>
        </pc:spChg>
        <pc:spChg chg="add mod">
          <ac:chgData name="James Clegg" userId="763c3220-e008-48a8-a735-403fa6eca5a8" providerId="ADAL" clId="{92FD7F53-49CC-4414-BBBF-CD584E52A565}" dt="2022-10-30T11:06:51.609" v="1696" actId="164"/>
          <ac:spMkLst>
            <pc:docMk/>
            <pc:sldMk cId="92821498" sldId="340"/>
            <ac:spMk id="20" creationId="{14F43E52-1454-96DF-C40E-19520D45BE85}"/>
          </ac:spMkLst>
        </pc:spChg>
        <pc:spChg chg="add mod">
          <ac:chgData name="James Clegg" userId="763c3220-e008-48a8-a735-403fa6eca5a8" providerId="ADAL" clId="{92FD7F53-49CC-4414-BBBF-CD584E52A565}" dt="2022-10-30T11:06:51.609" v="1696" actId="164"/>
          <ac:spMkLst>
            <pc:docMk/>
            <pc:sldMk cId="92821498" sldId="340"/>
            <ac:spMk id="23" creationId="{21978B5B-9562-D212-831E-79E42B94E3AF}"/>
          </ac:spMkLst>
        </pc:spChg>
        <pc:spChg chg="del mod">
          <ac:chgData name="James Clegg" userId="763c3220-e008-48a8-a735-403fa6eca5a8" providerId="ADAL" clId="{92FD7F53-49CC-4414-BBBF-CD584E52A565}" dt="2022-10-30T11:03:14.257" v="1666" actId="478"/>
          <ac:spMkLst>
            <pc:docMk/>
            <pc:sldMk cId="92821498" sldId="340"/>
            <ac:spMk id="35" creationId="{90C87A94-35B6-3982-331A-CE357E545C7E}"/>
          </ac:spMkLst>
        </pc:spChg>
        <pc:spChg chg="del">
          <ac:chgData name="James Clegg" userId="763c3220-e008-48a8-a735-403fa6eca5a8" providerId="ADAL" clId="{92FD7F53-49CC-4414-BBBF-CD584E52A565}" dt="2022-10-30T11:03:15.789" v="1667" actId="478"/>
          <ac:spMkLst>
            <pc:docMk/>
            <pc:sldMk cId="92821498" sldId="340"/>
            <ac:spMk id="36" creationId="{841350C0-80FD-5FF6-1F3C-07D2409C33C8}"/>
          </ac:spMkLst>
        </pc:spChg>
        <pc:spChg chg="add mod">
          <ac:chgData name="James Clegg" userId="763c3220-e008-48a8-a735-403fa6eca5a8" providerId="ADAL" clId="{92FD7F53-49CC-4414-BBBF-CD584E52A565}" dt="2022-10-30T11:06:56.386" v="1697" actId="164"/>
          <ac:spMkLst>
            <pc:docMk/>
            <pc:sldMk cId="92821498" sldId="340"/>
            <ac:spMk id="37" creationId="{6B7EE4FE-9455-44B5-C3BA-4A2C5139B829}"/>
          </ac:spMkLst>
        </pc:spChg>
        <pc:spChg chg="add mod">
          <ac:chgData name="James Clegg" userId="763c3220-e008-48a8-a735-403fa6eca5a8" providerId="ADAL" clId="{92FD7F53-49CC-4414-BBBF-CD584E52A565}" dt="2022-10-30T11:06:56.386" v="1697" actId="164"/>
          <ac:spMkLst>
            <pc:docMk/>
            <pc:sldMk cId="92821498" sldId="340"/>
            <ac:spMk id="38" creationId="{BE684FFC-86AB-F6C7-128A-2C7FD1D0CDBB}"/>
          </ac:spMkLst>
        </pc:spChg>
        <pc:spChg chg="add mod">
          <ac:chgData name="James Clegg" userId="763c3220-e008-48a8-a735-403fa6eca5a8" providerId="ADAL" clId="{92FD7F53-49CC-4414-BBBF-CD584E52A565}" dt="2022-10-30T11:06:56.386" v="1697" actId="164"/>
          <ac:spMkLst>
            <pc:docMk/>
            <pc:sldMk cId="92821498" sldId="340"/>
            <ac:spMk id="39" creationId="{880BCA70-7A9C-4953-A658-8E426A5DFA73}"/>
          </ac:spMkLst>
        </pc:spChg>
        <pc:spChg chg="add mod">
          <ac:chgData name="James Clegg" userId="763c3220-e008-48a8-a735-403fa6eca5a8" providerId="ADAL" clId="{92FD7F53-49CC-4414-BBBF-CD584E52A565}" dt="2022-10-30T11:06:56.386" v="1697" actId="164"/>
          <ac:spMkLst>
            <pc:docMk/>
            <pc:sldMk cId="92821498" sldId="340"/>
            <ac:spMk id="40" creationId="{67ED488E-6C30-E0F9-76E7-31AA96EAA14E}"/>
          </ac:spMkLst>
        </pc:spChg>
        <pc:spChg chg="add mod">
          <ac:chgData name="James Clegg" userId="763c3220-e008-48a8-a735-403fa6eca5a8" providerId="ADAL" clId="{92FD7F53-49CC-4414-BBBF-CD584E52A565}" dt="2022-10-30T11:06:56.386" v="1697" actId="164"/>
          <ac:spMkLst>
            <pc:docMk/>
            <pc:sldMk cId="92821498" sldId="340"/>
            <ac:spMk id="41" creationId="{22BF0844-9E54-142A-8484-1285554CEC51}"/>
          </ac:spMkLst>
        </pc:spChg>
        <pc:spChg chg="add mod">
          <ac:chgData name="James Clegg" userId="763c3220-e008-48a8-a735-403fa6eca5a8" providerId="ADAL" clId="{92FD7F53-49CC-4414-BBBF-CD584E52A565}" dt="2022-10-30T11:06:56.386" v="1697" actId="164"/>
          <ac:spMkLst>
            <pc:docMk/>
            <pc:sldMk cId="92821498" sldId="340"/>
            <ac:spMk id="42" creationId="{C697D7B1-6075-F6E4-4058-8C86EC5316D0}"/>
          </ac:spMkLst>
        </pc:spChg>
        <pc:spChg chg="add mod">
          <ac:chgData name="James Clegg" userId="763c3220-e008-48a8-a735-403fa6eca5a8" providerId="ADAL" clId="{92FD7F53-49CC-4414-BBBF-CD584E52A565}" dt="2022-10-30T11:13:56.329" v="1861" actId="1038"/>
          <ac:spMkLst>
            <pc:docMk/>
            <pc:sldMk cId="92821498" sldId="340"/>
            <ac:spMk id="45" creationId="{4999AF21-0B21-68E3-9F06-D07B9E20BDF0}"/>
          </ac:spMkLst>
        </pc:spChg>
        <pc:spChg chg="add mod">
          <ac:chgData name="James Clegg" userId="763c3220-e008-48a8-a735-403fa6eca5a8" providerId="ADAL" clId="{92FD7F53-49CC-4414-BBBF-CD584E52A565}" dt="2022-10-30T11:17:11.868" v="1902" actId="20577"/>
          <ac:spMkLst>
            <pc:docMk/>
            <pc:sldMk cId="92821498" sldId="340"/>
            <ac:spMk id="46" creationId="{057D4F1F-9D51-2D1B-D98F-F1D72ED919EE}"/>
          </ac:spMkLst>
        </pc:spChg>
        <pc:spChg chg="mod">
          <ac:chgData name="James Clegg" userId="763c3220-e008-48a8-a735-403fa6eca5a8" providerId="ADAL" clId="{92FD7F53-49CC-4414-BBBF-CD584E52A565}" dt="2022-10-30T11:02:47.590" v="1610" actId="1076"/>
          <ac:spMkLst>
            <pc:docMk/>
            <pc:sldMk cId="92821498" sldId="340"/>
            <ac:spMk id="67" creationId="{98C5A0DA-F653-4C90-8A26-E1902AA5C309}"/>
          </ac:spMkLst>
        </pc:spChg>
        <pc:grpChg chg="add mod">
          <ac:chgData name="James Clegg" userId="763c3220-e008-48a8-a735-403fa6eca5a8" providerId="ADAL" clId="{92FD7F53-49CC-4414-BBBF-CD584E52A565}" dt="2022-10-30T11:06:51.609" v="1696" actId="164"/>
          <ac:grpSpMkLst>
            <pc:docMk/>
            <pc:sldMk cId="92821498" sldId="340"/>
            <ac:grpSpMk id="43" creationId="{6E865D19-518F-1505-2F9D-4E57B6448867}"/>
          </ac:grpSpMkLst>
        </pc:grpChg>
        <pc:grpChg chg="add mod">
          <ac:chgData name="James Clegg" userId="763c3220-e008-48a8-a735-403fa6eca5a8" providerId="ADAL" clId="{92FD7F53-49CC-4414-BBBF-CD584E52A565}" dt="2022-10-30T11:06:56.386" v="1697" actId="164"/>
          <ac:grpSpMkLst>
            <pc:docMk/>
            <pc:sldMk cId="92821498" sldId="340"/>
            <ac:grpSpMk id="44" creationId="{B489BEF3-E59D-AE07-4894-711BF92DA582}"/>
          </ac:grpSpMkLst>
        </pc:grpChg>
        <pc:picChg chg="mod">
          <ac:chgData name="James Clegg" userId="763c3220-e008-48a8-a735-403fa6eca5a8" providerId="ADAL" clId="{92FD7F53-49CC-4414-BBBF-CD584E52A565}" dt="2022-10-30T11:04:05.746" v="1674" actId="14826"/>
          <ac:picMkLst>
            <pc:docMk/>
            <pc:sldMk cId="92821498" sldId="340"/>
            <ac:picMk id="16" creationId="{6B806DA8-1A4E-2E8D-40C1-8B50A4BC89BE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18" creationId="{BA3CDDC7-4DD1-CE4F-BE35-091D4E89CCE4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19" creationId="{5F5ACD11-2C50-DBCD-0F48-04BCBF3CB44D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21" creationId="{D76093CF-04E3-7DA8-2F5F-D1F373A67280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22" creationId="{30F80A14-49BC-CB95-AA4A-304C02A18C18}"/>
          </ac:picMkLst>
        </pc:picChg>
        <pc:picChg chg="del">
          <ac:chgData name="James Clegg" userId="763c3220-e008-48a8-a735-403fa6eca5a8" providerId="ADAL" clId="{92FD7F53-49CC-4414-BBBF-CD584E52A565}" dt="2022-10-30T11:03:16.721" v="1668" actId="478"/>
          <ac:picMkLst>
            <pc:docMk/>
            <pc:sldMk cId="92821498" sldId="340"/>
            <ac:picMk id="24" creationId="{8D8AC74D-C074-E55D-CA8B-28361E17BAF3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25" creationId="{A3F42898-A7A9-BE30-B818-2DB1EE34ED86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26" creationId="{771800FB-432E-AEED-4DEA-B02DF883DCAB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27" creationId="{517DFC70-30E1-F535-13C6-672831DD2BA6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28" creationId="{4A3E8DFF-FA47-84C8-F2E8-F5036010E29B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29" creationId="{0C846E9E-BF36-E2B9-4CF8-4167A423FAA7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30" creationId="{0C4C6C6E-8766-29A1-8C45-4518EFEE1DD3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31" creationId="{A17D39CE-AF75-377E-D06C-53C7217D1CE8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32" creationId="{C6D997B6-013B-9EE4-F693-DC1A727B11D3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33" creationId="{092135B6-BFA4-B0A3-D5CE-E66AC7D4F792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34" creationId="{2A20F535-0513-9C0E-3561-84D9FAEFA8EB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50" creationId="{08F6BC16-524A-93F6-A507-96B8842CE8B6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52" creationId="{8B60A0D7-6AB7-1D6F-9ECA-FEE131700565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53" creationId="{57E7F892-E296-4A4D-D60E-F22DDCB2E05D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55" creationId="{B0EF43FF-1F75-66F5-44B6-7715979C990E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58" creationId="{8B4745D7-4EE8-2636-F061-989226F1BC27}"/>
          </ac:picMkLst>
        </pc:picChg>
        <pc:picChg chg="del">
          <ac:chgData name="James Clegg" userId="763c3220-e008-48a8-a735-403fa6eca5a8" providerId="ADAL" clId="{92FD7F53-49CC-4414-BBBF-CD584E52A565}" dt="2022-10-30T11:03:18.360" v="1669" actId="478"/>
          <ac:picMkLst>
            <pc:docMk/>
            <pc:sldMk cId="92821498" sldId="340"/>
            <ac:picMk id="68" creationId="{B8C4B972-5DE1-023A-B832-3629EB0AC0F6}"/>
          </ac:picMkLst>
        </pc:picChg>
      </pc:sldChg>
      <pc:sldChg chg="addSp delSp modSp mod delAnim modAnim">
        <pc:chgData name="James Clegg" userId="763c3220-e008-48a8-a735-403fa6eca5a8" providerId="ADAL" clId="{92FD7F53-49CC-4414-BBBF-CD584E52A565}" dt="2022-10-30T11:27:40.992" v="2191" actId="552"/>
        <pc:sldMkLst>
          <pc:docMk/>
          <pc:sldMk cId="1425483633" sldId="341"/>
        </pc:sldMkLst>
        <pc:spChg chg="mod">
          <ac:chgData name="James Clegg" userId="763c3220-e008-48a8-a735-403fa6eca5a8" providerId="ADAL" clId="{92FD7F53-49CC-4414-BBBF-CD584E52A565}" dt="2022-10-30T11:22:02.729" v="2099" actId="1037"/>
          <ac:spMkLst>
            <pc:docMk/>
            <pc:sldMk cId="1425483633" sldId="341"/>
            <ac:spMk id="2" creationId="{514C3F03-8916-58B9-32A1-5F65E01E30ED}"/>
          </ac:spMkLst>
        </pc:spChg>
        <pc:spChg chg="mod">
          <ac:chgData name="James Clegg" userId="763c3220-e008-48a8-a735-403fa6eca5a8" providerId="ADAL" clId="{92FD7F53-49CC-4414-BBBF-CD584E52A565}" dt="2022-10-30T11:21:18.746" v="2017" actId="20577"/>
          <ac:spMkLst>
            <pc:docMk/>
            <pc:sldMk cId="1425483633" sldId="341"/>
            <ac:spMk id="4" creationId="{077490F4-ABD0-4F0D-A5C5-D35F2587C858}"/>
          </ac:spMkLst>
        </pc:spChg>
        <pc:spChg chg="mod">
          <ac:chgData name="James Clegg" userId="763c3220-e008-48a8-a735-403fa6eca5a8" providerId="ADAL" clId="{92FD7F53-49CC-4414-BBBF-CD584E52A565}" dt="2022-10-30T11:22:02.729" v="2099" actId="1037"/>
          <ac:spMkLst>
            <pc:docMk/>
            <pc:sldMk cId="1425483633" sldId="341"/>
            <ac:spMk id="8" creationId="{E050FCF5-19DC-2273-5274-10A993CD85BB}"/>
          </ac:spMkLst>
        </pc:spChg>
        <pc:spChg chg="mod">
          <ac:chgData name="James Clegg" userId="763c3220-e008-48a8-a735-403fa6eca5a8" providerId="ADAL" clId="{92FD7F53-49CC-4414-BBBF-CD584E52A565}" dt="2022-10-30T11:22:02.729" v="2099" actId="1037"/>
          <ac:spMkLst>
            <pc:docMk/>
            <pc:sldMk cId="1425483633" sldId="341"/>
            <ac:spMk id="9" creationId="{89748DD0-987F-E208-1B4D-DD3F9BF7EB86}"/>
          </ac:spMkLst>
        </pc:spChg>
        <pc:spChg chg="mod">
          <ac:chgData name="James Clegg" userId="763c3220-e008-48a8-a735-403fa6eca5a8" providerId="ADAL" clId="{92FD7F53-49CC-4414-BBBF-CD584E52A565}" dt="2022-10-30T11:22:02.729" v="2099" actId="1037"/>
          <ac:spMkLst>
            <pc:docMk/>
            <pc:sldMk cId="1425483633" sldId="341"/>
            <ac:spMk id="10" creationId="{87BC250C-8D82-D92F-EBB9-B1072D0B583E}"/>
          </ac:spMkLst>
        </pc:spChg>
        <pc:spChg chg="mod">
          <ac:chgData name="James Clegg" userId="763c3220-e008-48a8-a735-403fa6eca5a8" providerId="ADAL" clId="{92FD7F53-49CC-4414-BBBF-CD584E52A565}" dt="2022-10-30T11:22:02.729" v="2099" actId="1037"/>
          <ac:spMkLst>
            <pc:docMk/>
            <pc:sldMk cId="1425483633" sldId="341"/>
            <ac:spMk id="11" creationId="{B9FA1AB9-38A3-F394-36A0-FA3B4A9D5538}"/>
          </ac:spMkLst>
        </pc:spChg>
        <pc:spChg chg="del">
          <ac:chgData name="James Clegg" userId="763c3220-e008-48a8-a735-403fa6eca5a8" providerId="ADAL" clId="{92FD7F53-49CC-4414-BBBF-CD584E52A565}" dt="2022-10-30T11:21:54.043" v="2074" actId="478"/>
          <ac:spMkLst>
            <pc:docMk/>
            <pc:sldMk cId="1425483633" sldId="341"/>
            <ac:spMk id="12" creationId="{98CD98E0-A6DE-71C6-CE4F-CB3B5D993F48}"/>
          </ac:spMkLst>
        </pc:spChg>
        <pc:spChg chg="del">
          <ac:chgData name="James Clegg" userId="763c3220-e008-48a8-a735-403fa6eca5a8" providerId="ADAL" clId="{92FD7F53-49CC-4414-BBBF-CD584E52A565}" dt="2022-10-30T11:21:54.043" v="2074" actId="478"/>
          <ac:spMkLst>
            <pc:docMk/>
            <pc:sldMk cId="1425483633" sldId="341"/>
            <ac:spMk id="13" creationId="{73E4ACB0-81E3-111E-27EB-AA0C90288429}"/>
          </ac:spMkLst>
        </pc:spChg>
        <pc:spChg chg="mod">
          <ac:chgData name="James Clegg" userId="763c3220-e008-48a8-a735-403fa6eca5a8" providerId="ADAL" clId="{92FD7F53-49CC-4414-BBBF-CD584E52A565}" dt="2022-10-30T11:22:02.729" v="2099" actId="1037"/>
          <ac:spMkLst>
            <pc:docMk/>
            <pc:sldMk cId="1425483633" sldId="341"/>
            <ac:spMk id="14" creationId="{7A13A48D-D08F-98D8-5478-A95F9C37A89F}"/>
          </ac:spMkLst>
        </pc:spChg>
        <pc:spChg chg="mod">
          <ac:chgData name="James Clegg" userId="763c3220-e008-48a8-a735-403fa6eca5a8" providerId="ADAL" clId="{92FD7F53-49CC-4414-BBBF-CD584E52A565}" dt="2022-10-30T11:22:02.729" v="2099" actId="1037"/>
          <ac:spMkLst>
            <pc:docMk/>
            <pc:sldMk cId="1425483633" sldId="341"/>
            <ac:spMk id="15" creationId="{FF979862-435B-7738-3F62-1AE20505E819}"/>
          </ac:spMkLst>
        </pc:spChg>
        <pc:spChg chg="del">
          <ac:chgData name="James Clegg" userId="763c3220-e008-48a8-a735-403fa6eca5a8" providerId="ADAL" clId="{92FD7F53-49CC-4414-BBBF-CD584E52A565}" dt="2022-10-30T11:22:38.861" v="2107" actId="478"/>
          <ac:spMkLst>
            <pc:docMk/>
            <pc:sldMk cId="1425483633" sldId="341"/>
            <ac:spMk id="17" creationId="{2E8B12E4-42AE-71E7-C14A-732AB856EFB0}"/>
          </ac:spMkLst>
        </pc:spChg>
        <pc:spChg chg="add mod">
          <ac:chgData name="James Clegg" userId="763c3220-e008-48a8-a735-403fa6eca5a8" providerId="ADAL" clId="{92FD7F53-49CC-4414-BBBF-CD584E52A565}" dt="2022-10-30T11:24:02.563" v="2133" actId="207"/>
          <ac:spMkLst>
            <pc:docMk/>
            <pc:sldMk cId="1425483633" sldId="341"/>
            <ac:spMk id="18" creationId="{49D68665-93B9-837F-482E-BB26790721B4}"/>
          </ac:spMkLst>
        </pc:spChg>
        <pc:spChg chg="mod">
          <ac:chgData name="James Clegg" userId="763c3220-e008-48a8-a735-403fa6eca5a8" providerId="ADAL" clId="{92FD7F53-49CC-4414-BBBF-CD584E52A565}" dt="2022-10-30T11:27:20.103" v="2186" actId="1076"/>
          <ac:spMkLst>
            <pc:docMk/>
            <pc:sldMk cId="1425483633" sldId="341"/>
            <ac:spMk id="24" creationId="{4D3F4E7C-C00B-2EF2-E80C-D79C8861E809}"/>
          </ac:spMkLst>
        </pc:spChg>
        <pc:spChg chg="mod">
          <ac:chgData name="James Clegg" userId="763c3220-e008-48a8-a735-403fa6eca5a8" providerId="ADAL" clId="{92FD7F53-49CC-4414-BBBF-CD584E52A565}" dt="2022-10-30T11:22:49.081" v="2109" actId="20577"/>
          <ac:spMkLst>
            <pc:docMk/>
            <pc:sldMk cId="1425483633" sldId="341"/>
            <ac:spMk id="25" creationId="{D3D84411-19E9-4B87-9EF4-F05222246209}"/>
          </ac:spMkLst>
        </pc:spChg>
        <pc:spChg chg="mod">
          <ac:chgData name="James Clegg" userId="763c3220-e008-48a8-a735-403fa6eca5a8" providerId="ADAL" clId="{92FD7F53-49CC-4414-BBBF-CD584E52A565}" dt="2022-10-30T11:22:54.915" v="2111" actId="20577"/>
          <ac:spMkLst>
            <pc:docMk/>
            <pc:sldMk cId="1425483633" sldId="341"/>
            <ac:spMk id="26" creationId="{B746BBA8-8D56-BB10-42E1-5635133F5298}"/>
          </ac:spMkLst>
        </pc:spChg>
        <pc:spChg chg="del">
          <ac:chgData name="James Clegg" userId="763c3220-e008-48a8-a735-403fa6eca5a8" providerId="ADAL" clId="{92FD7F53-49CC-4414-BBBF-CD584E52A565}" dt="2022-10-30T11:22:14.961" v="2101" actId="478"/>
          <ac:spMkLst>
            <pc:docMk/>
            <pc:sldMk cId="1425483633" sldId="341"/>
            <ac:spMk id="27" creationId="{862F6707-6278-F1A2-228D-E5EEBE01CE10}"/>
          </ac:spMkLst>
        </pc:spChg>
        <pc:spChg chg="add mod">
          <ac:chgData name="James Clegg" userId="763c3220-e008-48a8-a735-403fa6eca5a8" providerId="ADAL" clId="{92FD7F53-49CC-4414-BBBF-CD584E52A565}" dt="2022-10-30T11:25:07.488" v="2160" actId="465"/>
          <ac:spMkLst>
            <pc:docMk/>
            <pc:sldMk cId="1425483633" sldId="341"/>
            <ac:spMk id="29" creationId="{4152200E-E3A9-DD27-1DF6-F83BB134665E}"/>
          </ac:spMkLst>
        </pc:spChg>
        <pc:spChg chg="add mod">
          <ac:chgData name="James Clegg" userId="763c3220-e008-48a8-a735-403fa6eca5a8" providerId="ADAL" clId="{92FD7F53-49CC-4414-BBBF-CD584E52A565}" dt="2022-10-30T11:25:01.992" v="2159" actId="20577"/>
          <ac:spMkLst>
            <pc:docMk/>
            <pc:sldMk cId="1425483633" sldId="341"/>
            <ac:spMk id="52" creationId="{5E40EA93-B053-C5F9-01AA-B1681F7EE5A2}"/>
          </ac:spMkLst>
        </pc:spChg>
        <pc:picChg chg="add mod">
          <ac:chgData name="James Clegg" userId="763c3220-e008-48a8-a735-403fa6eca5a8" providerId="ADAL" clId="{92FD7F53-49CC-4414-BBBF-CD584E52A565}" dt="2022-10-30T11:27:28.998" v="2188" actId="552"/>
          <ac:picMkLst>
            <pc:docMk/>
            <pc:sldMk cId="1425483633" sldId="341"/>
            <ac:picMk id="3" creationId="{95C9168F-F63B-683F-2F16-146B1078ED65}"/>
          </ac:picMkLst>
        </pc:picChg>
        <pc:picChg chg="add mod">
          <ac:chgData name="James Clegg" userId="763c3220-e008-48a8-a735-403fa6eca5a8" providerId="ADAL" clId="{92FD7F53-49CC-4414-BBBF-CD584E52A565}" dt="2022-10-30T11:27:33.072" v="2189" actId="552"/>
          <ac:picMkLst>
            <pc:docMk/>
            <pc:sldMk cId="1425483633" sldId="341"/>
            <ac:picMk id="5" creationId="{2A3ED376-A7A5-7EA7-C268-93795EB38AD8}"/>
          </ac:picMkLst>
        </pc:picChg>
        <pc:picChg chg="add mod">
          <ac:chgData name="James Clegg" userId="763c3220-e008-48a8-a735-403fa6eca5a8" providerId="ADAL" clId="{92FD7F53-49CC-4414-BBBF-CD584E52A565}" dt="2022-10-30T11:27:36.668" v="2190" actId="552"/>
          <ac:picMkLst>
            <pc:docMk/>
            <pc:sldMk cId="1425483633" sldId="341"/>
            <ac:picMk id="6" creationId="{3BAACB58-4C36-5245-B085-66F7D1BF6E63}"/>
          </ac:picMkLst>
        </pc:picChg>
        <pc:picChg chg="add mod">
          <ac:chgData name="James Clegg" userId="763c3220-e008-48a8-a735-403fa6eca5a8" providerId="ADAL" clId="{92FD7F53-49CC-4414-BBBF-CD584E52A565}" dt="2022-10-30T11:27:40.992" v="2191" actId="552"/>
          <ac:picMkLst>
            <pc:docMk/>
            <pc:sldMk cId="1425483633" sldId="341"/>
            <ac:picMk id="7" creationId="{C79F2ED6-92D6-5E2C-DE7D-AEC6E5D338E6}"/>
          </ac:picMkLst>
        </pc:picChg>
        <pc:picChg chg="del">
          <ac:chgData name="James Clegg" userId="763c3220-e008-48a8-a735-403fa6eca5a8" providerId="ADAL" clId="{92FD7F53-49CC-4414-BBBF-CD584E52A565}" dt="2022-10-30T11:22:37.146" v="2106" actId="478"/>
          <ac:picMkLst>
            <pc:docMk/>
            <pc:sldMk cId="1425483633" sldId="341"/>
            <ac:picMk id="16" creationId="{6B806DA8-1A4E-2E8D-40C1-8B50A4BC89BE}"/>
          </ac:picMkLst>
        </pc:picChg>
        <pc:picChg chg="add mod">
          <ac:chgData name="James Clegg" userId="763c3220-e008-48a8-a735-403fa6eca5a8" providerId="ADAL" clId="{92FD7F53-49CC-4414-BBBF-CD584E52A565}" dt="2022-10-30T11:27:24.938" v="2187" actId="552"/>
          <ac:picMkLst>
            <pc:docMk/>
            <pc:sldMk cId="1425483633" sldId="341"/>
            <ac:picMk id="19" creationId="{D8D9CFD4-E3F2-F035-708C-568810491F0A}"/>
          </ac:picMkLst>
        </pc:picChg>
        <pc:picChg chg="add mod">
          <ac:chgData name="James Clegg" userId="763c3220-e008-48a8-a735-403fa6eca5a8" providerId="ADAL" clId="{92FD7F53-49CC-4414-BBBF-CD584E52A565}" dt="2022-10-30T11:27:28.998" v="2188" actId="552"/>
          <ac:picMkLst>
            <pc:docMk/>
            <pc:sldMk cId="1425483633" sldId="341"/>
            <ac:picMk id="20" creationId="{4B44A3EB-C642-396E-A359-1C90CEDD7ED7}"/>
          </ac:picMkLst>
        </pc:picChg>
        <pc:picChg chg="add mod">
          <ac:chgData name="James Clegg" userId="763c3220-e008-48a8-a735-403fa6eca5a8" providerId="ADAL" clId="{92FD7F53-49CC-4414-BBBF-CD584E52A565}" dt="2022-10-30T11:27:33.072" v="2189" actId="552"/>
          <ac:picMkLst>
            <pc:docMk/>
            <pc:sldMk cId="1425483633" sldId="341"/>
            <ac:picMk id="21" creationId="{DCA1E7A3-EE71-2C48-DA80-2557D5790938}"/>
          </ac:picMkLst>
        </pc:picChg>
        <pc:picChg chg="add mod">
          <ac:chgData name="James Clegg" userId="763c3220-e008-48a8-a735-403fa6eca5a8" providerId="ADAL" clId="{92FD7F53-49CC-4414-BBBF-CD584E52A565}" dt="2022-10-30T11:27:36.668" v="2190" actId="552"/>
          <ac:picMkLst>
            <pc:docMk/>
            <pc:sldMk cId="1425483633" sldId="341"/>
            <ac:picMk id="22" creationId="{7A6FCC57-463D-FCA1-3076-6BB286CDD093}"/>
          </ac:picMkLst>
        </pc:picChg>
        <pc:picChg chg="add mod">
          <ac:chgData name="James Clegg" userId="763c3220-e008-48a8-a735-403fa6eca5a8" providerId="ADAL" clId="{92FD7F53-49CC-4414-BBBF-CD584E52A565}" dt="2022-10-30T11:27:40.992" v="2191" actId="552"/>
          <ac:picMkLst>
            <pc:docMk/>
            <pc:sldMk cId="1425483633" sldId="341"/>
            <ac:picMk id="23" creationId="{1AF383CB-0FC6-0577-8138-A6FC7ED59305}"/>
          </ac:picMkLst>
        </pc:picChg>
        <pc:picChg chg="del">
          <ac:chgData name="James Clegg" userId="763c3220-e008-48a8-a735-403fa6eca5a8" providerId="ADAL" clId="{92FD7F53-49CC-4414-BBBF-CD584E52A565}" dt="2022-10-30T11:23:06.722" v="2113" actId="478"/>
          <ac:picMkLst>
            <pc:docMk/>
            <pc:sldMk cId="1425483633" sldId="341"/>
            <ac:picMk id="28" creationId="{7484A059-8CC3-3FA2-7724-A5CE865242A9}"/>
          </ac:picMkLst>
        </pc:picChg>
        <pc:picChg chg="del">
          <ac:chgData name="James Clegg" userId="763c3220-e008-48a8-a735-403fa6eca5a8" providerId="ADAL" clId="{92FD7F53-49CC-4414-BBBF-CD584E52A565}" dt="2022-10-30T11:23:06.722" v="2113" actId="478"/>
          <ac:picMkLst>
            <pc:docMk/>
            <pc:sldMk cId="1425483633" sldId="341"/>
            <ac:picMk id="30" creationId="{19631442-1FF9-17BE-714C-E0B3209FFE17}"/>
          </ac:picMkLst>
        </pc:picChg>
        <pc:picChg chg="del">
          <ac:chgData name="James Clegg" userId="763c3220-e008-48a8-a735-403fa6eca5a8" providerId="ADAL" clId="{92FD7F53-49CC-4414-BBBF-CD584E52A565}" dt="2022-10-30T11:23:06.722" v="2113" actId="478"/>
          <ac:picMkLst>
            <pc:docMk/>
            <pc:sldMk cId="1425483633" sldId="341"/>
            <ac:picMk id="31" creationId="{BF66A95C-A883-5322-9C87-3D45EFD0E411}"/>
          </ac:picMkLst>
        </pc:picChg>
        <pc:picChg chg="del">
          <ac:chgData name="James Clegg" userId="763c3220-e008-48a8-a735-403fa6eca5a8" providerId="ADAL" clId="{92FD7F53-49CC-4414-BBBF-CD584E52A565}" dt="2022-10-30T11:23:06.722" v="2113" actId="478"/>
          <ac:picMkLst>
            <pc:docMk/>
            <pc:sldMk cId="1425483633" sldId="341"/>
            <ac:picMk id="32" creationId="{E5806B9C-F6D2-B614-9E39-E9FEA69C5BAE}"/>
          </ac:picMkLst>
        </pc:picChg>
        <pc:picChg chg="mod">
          <ac:chgData name="James Clegg" userId="763c3220-e008-48a8-a735-403fa6eca5a8" providerId="ADAL" clId="{92FD7F53-49CC-4414-BBBF-CD584E52A565}" dt="2022-10-30T11:27:24.938" v="2187" actId="552"/>
          <ac:picMkLst>
            <pc:docMk/>
            <pc:sldMk cId="1425483633" sldId="341"/>
            <ac:picMk id="33" creationId="{335A1127-E58A-DDB6-CF76-C48CCD2198EF}"/>
          </ac:picMkLst>
        </pc:picChg>
        <pc:picChg chg="del">
          <ac:chgData name="James Clegg" userId="763c3220-e008-48a8-a735-403fa6eca5a8" providerId="ADAL" clId="{92FD7F53-49CC-4414-BBBF-CD584E52A565}" dt="2022-10-30T11:23:07.667" v="2114" actId="478"/>
          <ac:picMkLst>
            <pc:docMk/>
            <pc:sldMk cId="1425483633" sldId="341"/>
            <ac:picMk id="34" creationId="{CA9B32DE-09EC-A017-E668-AA3B7AEFA8A3}"/>
          </ac:picMkLst>
        </pc:picChg>
        <pc:picChg chg="del">
          <ac:chgData name="James Clegg" userId="763c3220-e008-48a8-a735-403fa6eca5a8" providerId="ADAL" clId="{92FD7F53-49CC-4414-BBBF-CD584E52A565}" dt="2022-10-30T11:23:05.358" v="2112" actId="478"/>
          <ac:picMkLst>
            <pc:docMk/>
            <pc:sldMk cId="1425483633" sldId="341"/>
            <ac:picMk id="35" creationId="{76D23222-839C-F10F-3BEC-B0B8C8444902}"/>
          </ac:picMkLst>
        </pc:picChg>
        <pc:picChg chg="del">
          <ac:chgData name="James Clegg" userId="763c3220-e008-48a8-a735-403fa6eca5a8" providerId="ADAL" clId="{92FD7F53-49CC-4414-BBBF-CD584E52A565}" dt="2022-10-30T11:23:05.358" v="2112" actId="478"/>
          <ac:picMkLst>
            <pc:docMk/>
            <pc:sldMk cId="1425483633" sldId="341"/>
            <ac:picMk id="36" creationId="{3F9EAA27-E96F-CC1E-9AFA-952C36EE9B22}"/>
          </ac:picMkLst>
        </pc:picChg>
        <pc:picChg chg="del">
          <ac:chgData name="James Clegg" userId="763c3220-e008-48a8-a735-403fa6eca5a8" providerId="ADAL" clId="{92FD7F53-49CC-4414-BBBF-CD584E52A565}" dt="2022-10-30T11:23:05.358" v="2112" actId="478"/>
          <ac:picMkLst>
            <pc:docMk/>
            <pc:sldMk cId="1425483633" sldId="341"/>
            <ac:picMk id="37" creationId="{0D34A73E-9C78-2113-6075-024868985F45}"/>
          </ac:picMkLst>
        </pc:picChg>
        <pc:picChg chg="del">
          <ac:chgData name="James Clegg" userId="763c3220-e008-48a8-a735-403fa6eca5a8" providerId="ADAL" clId="{92FD7F53-49CC-4414-BBBF-CD584E52A565}" dt="2022-10-30T11:23:05.358" v="2112" actId="478"/>
          <ac:picMkLst>
            <pc:docMk/>
            <pc:sldMk cId="1425483633" sldId="341"/>
            <ac:picMk id="38" creationId="{069D4ED5-98EB-6468-5745-52CA9CA21E07}"/>
          </ac:picMkLst>
        </pc:picChg>
        <pc:picChg chg="del">
          <ac:chgData name="James Clegg" userId="763c3220-e008-48a8-a735-403fa6eca5a8" providerId="ADAL" clId="{92FD7F53-49CC-4414-BBBF-CD584E52A565}" dt="2022-10-30T11:23:05.358" v="2112" actId="478"/>
          <ac:picMkLst>
            <pc:docMk/>
            <pc:sldMk cId="1425483633" sldId="341"/>
            <ac:picMk id="39" creationId="{DF1E9C9C-ED34-1AD4-AB9F-2AC514481ECF}"/>
          </ac:picMkLst>
        </pc:picChg>
        <pc:picChg chg="del">
          <ac:chgData name="James Clegg" userId="763c3220-e008-48a8-a735-403fa6eca5a8" providerId="ADAL" clId="{92FD7F53-49CC-4414-BBBF-CD584E52A565}" dt="2022-10-30T11:23:05.358" v="2112" actId="478"/>
          <ac:picMkLst>
            <pc:docMk/>
            <pc:sldMk cId="1425483633" sldId="341"/>
            <ac:picMk id="40" creationId="{039C3F92-89EF-1178-12AE-D95282E5E399}"/>
          </ac:picMkLst>
        </pc:picChg>
        <pc:picChg chg="del">
          <ac:chgData name="James Clegg" userId="763c3220-e008-48a8-a735-403fa6eca5a8" providerId="ADAL" clId="{92FD7F53-49CC-4414-BBBF-CD584E52A565}" dt="2022-10-30T11:23:05.358" v="2112" actId="478"/>
          <ac:picMkLst>
            <pc:docMk/>
            <pc:sldMk cId="1425483633" sldId="341"/>
            <ac:picMk id="41" creationId="{01308714-74B8-3DE8-7D7F-A9DDC79761F6}"/>
          </ac:picMkLst>
        </pc:picChg>
        <pc:picChg chg="del">
          <ac:chgData name="James Clegg" userId="763c3220-e008-48a8-a735-403fa6eca5a8" providerId="ADAL" clId="{92FD7F53-49CC-4414-BBBF-CD584E52A565}" dt="2022-10-30T11:23:05.358" v="2112" actId="478"/>
          <ac:picMkLst>
            <pc:docMk/>
            <pc:sldMk cId="1425483633" sldId="341"/>
            <ac:picMk id="42" creationId="{5A4FCAD4-691B-E55D-C8DA-7C533BD6F634}"/>
          </ac:picMkLst>
        </pc:picChg>
        <pc:picChg chg="del">
          <ac:chgData name="James Clegg" userId="763c3220-e008-48a8-a735-403fa6eca5a8" providerId="ADAL" clId="{92FD7F53-49CC-4414-BBBF-CD584E52A565}" dt="2022-10-30T11:23:05.358" v="2112" actId="478"/>
          <ac:picMkLst>
            <pc:docMk/>
            <pc:sldMk cId="1425483633" sldId="341"/>
            <ac:picMk id="43" creationId="{04817732-61B5-ABBD-7597-05BB6B290C9B}"/>
          </ac:picMkLst>
        </pc:picChg>
        <pc:picChg chg="del">
          <ac:chgData name="James Clegg" userId="763c3220-e008-48a8-a735-403fa6eca5a8" providerId="ADAL" clId="{92FD7F53-49CC-4414-BBBF-CD584E52A565}" dt="2022-10-30T11:23:05.358" v="2112" actId="478"/>
          <ac:picMkLst>
            <pc:docMk/>
            <pc:sldMk cId="1425483633" sldId="341"/>
            <ac:picMk id="44" creationId="{7761A9B0-5576-AE90-0DD7-D9AC9CB508C6}"/>
          </ac:picMkLst>
        </pc:picChg>
        <pc:picChg chg="del">
          <ac:chgData name="James Clegg" userId="763c3220-e008-48a8-a735-403fa6eca5a8" providerId="ADAL" clId="{92FD7F53-49CC-4414-BBBF-CD584E52A565}" dt="2022-10-30T11:23:05.358" v="2112" actId="478"/>
          <ac:picMkLst>
            <pc:docMk/>
            <pc:sldMk cId="1425483633" sldId="341"/>
            <ac:picMk id="45" creationId="{21A977FF-65B0-26A7-2856-3E6273E88C38}"/>
          </ac:picMkLst>
        </pc:picChg>
        <pc:picChg chg="del">
          <ac:chgData name="James Clegg" userId="763c3220-e008-48a8-a735-403fa6eca5a8" providerId="ADAL" clId="{92FD7F53-49CC-4414-BBBF-CD584E52A565}" dt="2022-10-30T11:23:05.358" v="2112" actId="478"/>
          <ac:picMkLst>
            <pc:docMk/>
            <pc:sldMk cId="1425483633" sldId="341"/>
            <ac:picMk id="46" creationId="{99898B53-69A2-3889-E2FA-FAAB221C8B3C}"/>
          </ac:picMkLst>
        </pc:picChg>
        <pc:picChg chg="add mod">
          <ac:chgData name="James Clegg" userId="763c3220-e008-48a8-a735-403fa6eca5a8" providerId="ADAL" clId="{92FD7F53-49CC-4414-BBBF-CD584E52A565}" dt="2022-10-30T11:27:24.938" v="2187" actId="552"/>
          <ac:picMkLst>
            <pc:docMk/>
            <pc:sldMk cId="1425483633" sldId="341"/>
            <ac:picMk id="47" creationId="{5FF6BEF1-97A1-0CF2-713B-27FD9F5E912C}"/>
          </ac:picMkLst>
        </pc:picChg>
        <pc:picChg chg="add mod">
          <ac:chgData name="James Clegg" userId="763c3220-e008-48a8-a735-403fa6eca5a8" providerId="ADAL" clId="{92FD7F53-49CC-4414-BBBF-CD584E52A565}" dt="2022-10-30T11:27:28.998" v="2188" actId="552"/>
          <ac:picMkLst>
            <pc:docMk/>
            <pc:sldMk cId="1425483633" sldId="341"/>
            <ac:picMk id="48" creationId="{5985449D-2FB4-147A-5FF5-69389B5CC342}"/>
          </ac:picMkLst>
        </pc:picChg>
        <pc:picChg chg="add mod">
          <ac:chgData name="James Clegg" userId="763c3220-e008-48a8-a735-403fa6eca5a8" providerId="ADAL" clId="{92FD7F53-49CC-4414-BBBF-CD584E52A565}" dt="2022-10-30T11:27:33.072" v="2189" actId="552"/>
          <ac:picMkLst>
            <pc:docMk/>
            <pc:sldMk cId="1425483633" sldId="341"/>
            <ac:picMk id="49" creationId="{0E4E009C-8449-03B9-D6B4-F9C5B00C3B4D}"/>
          </ac:picMkLst>
        </pc:picChg>
        <pc:picChg chg="add mod">
          <ac:chgData name="James Clegg" userId="763c3220-e008-48a8-a735-403fa6eca5a8" providerId="ADAL" clId="{92FD7F53-49CC-4414-BBBF-CD584E52A565}" dt="2022-10-30T11:27:36.668" v="2190" actId="552"/>
          <ac:picMkLst>
            <pc:docMk/>
            <pc:sldMk cId="1425483633" sldId="341"/>
            <ac:picMk id="50" creationId="{286CDD2F-E22E-19E2-D080-E57B694D492E}"/>
          </ac:picMkLst>
        </pc:picChg>
        <pc:picChg chg="add mod">
          <ac:chgData name="James Clegg" userId="763c3220-e008-48a8-a735-403fa6eca5a8" providerId="ADAL" clId="{92FD7F53-49CC-4414-BBBF-CD584E52A565}" dt="2022-10-30T11:27:40.992" v="2191" actId="552"/>
          <ac:picMkLst>
            <pc:docMk/>
            <pc:sldMk cId="1425483633" sldId="341"/>
            <ac:picMk id="51" creationId="{5E99B664-7326-EC8E-7B2B-A3DA03F5D1EF}"/>
          </ac:picMkLst>
        </pc:picChg>
      </pc:sldChg>
      <pc:sldChg chg="addSp delSp modSp del modAnim">
        <pc:chgData name="James Clegg" userId="763c3220-e008-48a8-a735-403fa6eca5a8" providerId="ADAL" clId="{92FD7F53-49CC-4414-BBBF-CD584E52A565}" dt="2022-10-30T11:39:43.217" v="2563" actId="47"/>
        <pc:sldMkLst>
          <pc:docMk/>
          <pc:sldMk cId="2051706135" sldId="342"/>
        </pc:sldMkLst>
        <pc:spChg chg="add del mod">
          <ac:chgData name="James Clegg" userId="763c3220-e008-48a8-a735-403fa6eca5a8" providerId="ADAL" clId="{92FD7F53-49CC-4414-BBBF-CD584E52A565}" dt="2022-10-30T11:37:04.300" v="2478"/>
          <ac:spMkLst>
            <pc:docMk/>
            <pc:sldMk cId="2051706135" sldId="342"/>
            <ac:spMk id="40" creationId="{CF84E3DF-3BC4-AA9E-1A8C-2A2F7A19BBD0}"/>
          </ac:spMkLst>
        </pc:spChg>
      </pc:sldChg>
      <pc:sldChg chg="addSp modSp add mod modAnim">
        <pc:chgData name="James Clegg" userId="763c3220-e008-48a8-a735-403fa6eca5a8" providerId="ADAL" clId="{92FD7F53-49CC-4414-BBBF-CD584E52A565}" dt="2022-10-30T10:02:38.269" v="564" actId="1037"/>
        <pc:sldMkLst>
          <pc:docMk/>
          <pc:sldMk cId="1715743594" sldId="343"/>
        </pc:sldMkLst>
        <pc:spChg chg="mod">
          <ac:chgData name="James Clegg" userId="763c3220-e008-48a8-a735-403fa6eca5a8" providerId="ADAL" clId="{92FD7F53-49CC-4414-BBBF-CD584E52A565}" dt="2022-10-30T10:02:38.269" v="564" actId="1037"/>
          <ac:spMkLst>
            <pc:docMk/>
            <pc:sldMk cId="1715743594" sldId="343"/>
            <ac:spMk id="2" creationId="{F3CA456E-10AD-DD80-A1AF-0987A3F14E14}"/>
          </ac:spMkLst>
        </pc:spChg>
        <pc:spChg chg="mod">
          <ac:chgData name="James Clegg" userId="763c3220-e008-48a8-a735-403fa6eca5a8" providerId="ADAL" clId="{92FD7F53-49CC-4414-BBBF-CD584E52A565}" dt="2022-10-30T10:02:38.269" v="564" actId="1037"/>
          <ac:spMkLst>
            <pc:docMk/>
            <pc:sldMk cId="1715743594" sldId="343"/>
            <ac:spMk id="3" creationId="{23203B98-BE9A-EF74-0271-5C9F00CE2A68}"/>
          </ac:spMkLst>
        </pc:spChg>
        <pc:spChg chg="mod">
          <ac:chgData name="James Clegg" userId="763c3220-e008-48a8-a735-403fa6eca5a8" providerId="ADAL" clId="{92FD7F53-49CC-4414-BBBF-CD584E52A565}" dt="2022-10-30T10:02:28.944" v="542" actId="1038"/>
          <ac:spMkLst>
            <pc:docMk/>
            <pc:sldMk cId="1715743594" sldId="343"/>
            <ac:spMk id="4" creationId="{077490F4-ABD0-4F0D-A5C5-D35F2587C858}"/>
          </ac:spMkLst>
        </pc:spChg>
        <pc:spChg chg="mod">
          <ac:chgData name="James Clegg" userId="763c3220-e008-48a8-a735-403fa6eca5a8" providerId="ADAL" clId="{92FD7F53-49CC-4414-BBBF-CD584E52A565}" dt="2022-10-30T10:02:38.269" v="564" actId="1037"/>
          <ac:spMkLst>
            <pc:docMk/>
            <pc:sldMk cId="1715743594" sldId="343"/>
            <ac:spMk id="5" creationId="{F85269EF-93F6-33B3-D506-DFC32B6BD9C1}"/>
          </ac:spMkLst>
        </pc:spChg>
        <pc:spChg chg="mod">
          <ac:chgData name="James Clegg" userId="763c3220-e008-48a8-a735-403fa6eca5a8" providerId="ADAL" clId="{92FD7F53-49CC-4414-BBBF-CD584E52A565}" dt="2022-10-30T10:02:38.269" v="564" actId="1037"/>
          <ac:spMkLst>
            <pc:docMk/>
            <pc:sldMk cId="1715743594" sldId="343"/>
            <ac:spMk id="6" creationId="{2D1CBC5A-2F90-4374-B161-C8FF9F7C125E}"/>
          </ac:spMkLst>
        </pc:spChg>
        <pc:picChg chg="add mod">
          <ac:chgData name="James Clegg" userId="763c3220-e008-48a8-a735-403fa6eca5a8" providerId="ADAL" clId="{92FD7F53-49CC-4414-BBBF-CD584E52A565}" dt="2022-10-30T09:59:39.441" v="396" actId="1076"/>
          <ac:picMkLst>
            <pc:docMk/>
            <pc:sldMk cId="1715743594" sldId="343"/>
            <ac:picMk id="7" creationId="{92151BE6-85AD-6885-FD50-78B81DC6D9C9}"/>
          </ac:picMkLst>
        </pc:picChg>
      </pc:sldChg>
      <pc:sldChg chg="addSp delSp modSp add mod ord delAnim modAnim">
        <pc:chgData name="James Clegg" userId="763c3220-e008-48a8-a735-403fa6eca5a8" providerId="ADAL" clId="{92FD7F53-49CC-4414-BBBF-CD584E52A565}" dt="2022-10-30T11:40:46.553" v="2564"/>
        <pc:sldMkLst>
          <pc:docMk/>
          <pc:sldMk cId="1083293319" sldId="344"/>
        </pc:sldMkLst>
        <pc:spChg chg="mod">
          <ac:chgData name="James Clegg" userId="763c3220-e008-48a8-a735-403fa6eca5a8" providerId="ADAL" clId="{92FD7F53-49CC-4414-BBBF-CD584E52A565}" dt="2022-10-30T10:07:53.036" v="777" actId="1037"/>
          <ac:spMkLst>
            <pc:docMk/>
            <pc:sldMk cId="1083293319" sldId="344"/>
            <ac:spMk id="8" creationId="{C4D570C6-F2AB-E199-A4BB-2D6754A31B7F}"/>
          </ac:spMkLst>
        </pc:spChg>
        <pc:spChg chg="mod">
          <ac:chgData name="James Clegg" userId="763c3220-e008-48a8-a735-403fa6eca5a8" providerId="ADAL" clId="{92FD7F53-49CC-4414-BBBF-CD584E52A565}" dt="2022-10-30T10:07:53.036" v="777" actId="1037"/>
          <ac:spMkLst>
            <pc:docMk/>
            <pc:sldMk cId="1083293319" sldId="344"/>
            <ac:spMk id="9" creationId="{8BA37D0F-9C28-5000-1736-5682DFDDC13B}"/>
          </ac:spMkLst>
        </pc:spChg>
        <pc:spChg chg="mod">
          <ac:chgData name="James Clegg" userId="763c3220-e008-48a8-a735-403fa6eca5a8" providerId="ADAL" clId="{92FD7F53-49CC-4414-BBBF-CD584E52A565}" dt="2022-10-30T10:07:53.036" v="777" actId="1037"/>
          <ac:spMkLst>
            <pc:docMk/>
            <pc:sldMk cId="1083293319" sldId="344"/>
            <ac:spMk id="10" creationId="{53898E88-3DA0-B993-7F53-07EA04CAF8AB}"/>
          </ac:spMkLst>
        </pc:spChg>
        <pc:spChg chg="mod">
          <ac:chgData name="James Clegg" userId="763c3220-e008-48a8-a735-403fa6eca5a8" providerId="ADAL" clId="{92FD7F53-49CC-4414-BBBF-CD584E52A565}" dt="2022-10-30T10:07:53.036" v="777" actId="1037"/>
          <ac:spMkLst>
            <pc:docMk/>
            <pc:sldMk cId="1083293319" sldId="344"/>
            <ac:spMk id="12" creationId="{E6256314-56AC-22BC-5563-B9B208A230C4}"/>
          </ac:spMkLst>
        </pc:spChg>
        <pc:spChg chg="mod">
          <ac:chgData name="James Clegg" userId="763c3220-e008-48a8-a735-403fa6eca5a8" providerId="ADAL" clId="{92FD7F53-49CC-4414-BBBF-CD584E52A565}" dt="2022-10-30T10:07:53.036" v="777" actId="1037"/>
          <ac:spMkLst>
            <pc:docMk/>
            <pc:sldMk cId="1083293319" sldId="344"/>
            <ac:spMk id="13" creationId="{B4849CC3-66D0-2299-1A6A-56007FA5C5AD}"/>
          </ac:spMkLst>
        </pc:spChg>
        <pc:spChg chg="mod">
          <ac:chgData name="James Clegg" userId="763c3220-e008-48a8-a735-403fa6eca5a8" providerId="ADAL" clId="{92FD7F53-49CC-4414-BBBF-CD584E52A565}" dt="2022-10-30T10:07:53.036" v="777" actId="1037"/>
          <ac:spMkLst>
            <pc:docMk/>
            <pc:sldMk cId="1083293319" sldId="344"/>
            <ac:spMk id="14" creationId="{001A610A-E460-3769-4E29-64EF655EA12E}"/>
          </ac:spMkLst>
        </pc:spChg>
        <pc:spChg chg="add mod">
          <ac:chgData name="James Clegg" userId="763c3220-e008-48a8-a735-403fa6eca5a8" providerId="ADAL" clId="{92FD7F53-49CC-4414-BBBF-CD584E52A565}" dt="2022-10-30T10:04:26.004" v="591" actId="1076"/>
          <ac:spMkLst>
            <pc:docMk/>
            <pc:sldMk cId="1083293319" sldId="344"/>
            <ac:spMk id="15" creationId="{F34AD076-A47E-6568-F4E1-652EF232292F}"/>
          </ac:spMkLst>
        </pc:spChg>
        <pc:spChg chg="add mod">
          <ac:chgData name="James Clegg" userId="763c3220-e008-48a8-a735-403fa6eca5a8" providerId="ADAL" clId="{92FD7F53-49CC-4414-BBBF-CD584E52A565}" dt="2022-10-30T10:07:53.036" v="777" actId="1037"/>
          <ac:spMkLst>
            <pc:docMk/>
            <pc:sldMk cId="1083293319" sldId="344"/>
            <ac:spMk id="22" creationId="{23A441FC-1AB8-FD99-678F-53A4BC87FB21}"/>
          </ac:spMkLst>
        </pc:spChg>
        <pc:spChg chg="add mod">
          <ac:chgData name="James Clegg" userId="763c3220-e008-48a8-a735-403fa6eca5a8" providerId="ADAL" clId="{92FD7F53-49CC-4414-BBBF-CD584E52A565}" dt="2022-10-30T10:07:53.036" v="777" actId="1037"/>
          <ac:spMkLst>
            <pc:docMk/>
            <pc:sldMk cId="1083293319" sldId="344"/>
            <ac:spMk id="23" creationId="{D5A2CED1-7AA8-1370-302F-56C9CC155BB2}"/>
          </ac:spMkLst>
        </pc:spChg>
        <pc:spChg chg="add mod">
          <ac:chgData name="James Clegg" userId="763c3220-e008-48a8-a735-403fa6eca5a8" providerId="ADAL" clId="{92FD7F53-49CC-4414-BBBF-CD584E52A565}" dt="2022-10-30T10:07:53.036" v="777" actId="1037"/>
          <ac:spMkLst>
            <pc:docMk/>
            <pc:sldMk cId="1083293319" sldId="344"/>
            <ac:spMk id="24" creationId="{42DF5666-965F-69D2-CE32-7A0CBA97B9A6}"/>
          </ac:spMkLst>
        </pc:spChg>
        <pc:spChg chg="add mod">
          <ac:chgData name="James Clegg" userId="763c3220-e008-48a8-a735-403fa6eca5a8" providerId="ADAL" clId="{92FD7F53-49CC-4414-BBBF-CD584E52A565}" dt="2022-10-30T10:07:53.036" v="777" actId="1037"/>
          <ac:spMkLst>
            <pc:docMk/>
            <pc:sldMk cId="1083293319" sldId="344"/>
            <ac:spMk id="25" creationId="{DB3726A4-A188-6113-67D9-E4AB36DE8057}"/>
          </ac:spMkLst>
        </pc:spChg>
        <pc:spChg chg="mod">
          <ac:chgData name="James Clegg" userId="763c3220-e008-48a8-a735-403fa6eca5a8" providerId="ADAL" clId="{92FD7F53-49CC-4414-BBBF-CD584E52A565}" dt="2022-10-30T10:09:16.015" v="802" actId="20577"/>
          <ac:spMkLst>
            <pc:docMk/>
            <pc:sldMk cId="1083293319" sldId="344"/>
            <ac:spMk id="33" creationId="{F4036F90-86DA-4603-78E4-F9F105E264B7}"/>
          </ac:spMkLst>
        </pc:spChg>
        <pc:spChg chg="mod">
          <ac:chgData name="James Clegg" userId="763c3220-e008-48a8-a735-403fa6eca5a8" providerId="ADAL" clId="{92FD7F53-49CC-4414-BBBF-CD584E52A565}" dt="2022-10-30T10:09:24.033" v="806" actId="20577"/>
          <ac:spMkLst>
            <pc:docMk/>
            <pc:sldMk cId="1083293319" sldId="344"/>
            <ac:spMk id="34" creationId="{042D22D0-336B-C0AC-3BCB-C5B1BBB8AA8B}"/>
          </ac:spMkLst>
        </pc:spChg>
        <pc:spChg chg="mod">
          <ac:chgData name="James Clegg" userId="763c3220-e008-48a8-a735-403fa6eca5a8" providerId="ADAL" clId="{92FD7F53-49CC-4414-BBBF-CD584E52A565}" dt="2022-10-30T10:09:19.611" v="804" actId="20577"/>
          <ac:spMkLst>
            <pc:docMk/>
            <pc:sldMk cId="1083293319" sldId="344"/>
            <ac:spMk id="63" creationId="{FC720E4C-0719-F0F4-6D3E-A0CC33121DF0}"/>
          </ac:spMkLst>
        </pc:spChg>
        <pc:spChg chg="mod">
          <ac:chgData name="James Clegg" userId="763c3220-e008-48a8-a735-403fa6eca5a8" providerId="ADAL" clId="{92FD7F53-49CC-4414-BBBF-CD584E52A565}" dt="2022-10-30T10:09:22.169" v="805" actId="20577"/>
          <ac:spMkLst>
            <pc:docMk/>
            <pc:sldMk cId="1083293319" sldId="344"/>
            <ac:spMk id="68" creationId="{BE676D12-C0D2-9749-B8A8-20F05AD203D2}"/>
          </ac:spMkLst>
        </pc:spChg>
        <pc:picChg chg="add mod">
          <ac:chgData name="James Clegg" userId="763c3220-e008-48a8-a735-403fa6eca5a8" providerId="ADAL" clId="{92FD7F53-49CC-4414-BBBF-CD584E52A565}" dt="2022-10-30T10:04:32.433" v="618" actId="1036"/>
          <ac:picMkLst>
            <pc:docMk/>
            <pc:sldMk cId="1083293319" sldId="344"/>
            <ac:picMk id="3" creationId="{3C665774-9B9E-E928-388F-DA4031969F84}"/>
          </ac:picMkLst>
        </pc:picChg>
        <pc:picChg chg="add mod">
          <ac:chgData name="James Clegg" userId="763c3220-e008-48a8-a735-403fa6eca5a8" providerId="ADAL" clId="{92FD7F53-49CC-4414-BBBF-CD584E52A565}" dt="2022-10-30T10:04:32.433" v="618" actId="1036"/>
          <ac:picMkLst>
            <pc:docMk/>
            <pc:sldMk cId="1083293319" sldId="344"/>
            <ac:picMk id="4" creationId="{F8C18945-13D0-6FDF-DC6C-F5CE601FE65F}"/>
          </ac:picMkLst>
        </pc:picChg>
        <pc:picChg chg="add mod">
          <ac:chgData name="James Clegg" userId="763c3220-e008-48a8-a735-403fa6eca5a8" providerId="ADAL" clId="{92FD7F53-49CC-4414-BBBF-CD584E52A565}" dt="2022-10-30T10:04:32.433" v="618" actId="1036"/>
          <ac:picMkLst>
            <pc:docMk/>
            <pc:sldMk cId="1083293319" sldId="344"/>
            <ac:picMk id="5" creationId="{34C918BF-69A8-630F-734C-1BACC9D63ECE}"/>
          </ac:picMkLst>
        </pc:picChg>
        <pc:picChg chg="add mod">
          <ac:chgData name="James Clegg" userId="763c3220-e008-48a8-a735-403fa6eca5a8" providerId="ADAL" clId="{92FD7F53-49CC-4414-BBBF-CD584E52A565}" dt="2022-10-30T10:04:32.433" v="618" actId="1036"/>
          <ac:picMkLst>
            <pc:docMk/>
            <pc:sldMk cId="1083293319" sldId="344"/>
            <ac:picMk id="6" creationId="{FF50F2C6-1303-5AF4-0519-BAC5965EA706}"/>
          </ac:picMkLst>
        </pc:picChg>
        <pc:picChg chg="add mod">
          <ac:chgData name="James Clegg" userId="763c3220-e008-48a8-a735-403fa6eca5a8" providerId="ADAL" clId="{92FD7F53-49CC-4414-BBBF-CD584E52A565}" dt="2022-10-30T10:04:32.433" v="618" actId="1036"/>
          <ac:picMkLst>
            <pc:docMk/>
            <pc:sldMk cId="1083293319" sldId="344"/>
            <ac:picMk id="7" creationId="{60A81EAE-F471-5698-3350-75784586E1B6}"/>
          </ac:picMkLst>
        </pc:picChg>
        <pc:picChg chg="add mod">
          <ac:chgData name="James Clegg" userId="763c3220-e008-48a8-a735-403fa6eca5a8" providerId="ADAL" clId="{92FD7F53-49CC-4414-BBBF-CD584E52A565}" dt="2022-10-30T10:04:26.004" v="591" actId="1076"/>
          <ac:picMkLst>
            <pc:docMk/>
            <pc:sldMk cId="1083293319" sldId="344"/>
            <ac:picMk id="11" creationId="{F2EDB090-0496-3C81-BF3C-EDD89C017253}"/>
          </ac:picMkLst>
        </pc:picChg>
        <pc:picChg chg="add mod ord">
          <ac:chgData name="James Clegg" userId="763c3220-e008-48a8-a735-403fa6eca5a8" providerId="ADAL" clId="{92FD7F53-49CC-4414-BBBF-CD584E52A565}" dt="2022-10-30T10:06:16.283" v="669" actId="166"/>
          <ac:picMkLst>
            <pc:docMk/>
            <pc:sldMk cId="1083293319" sldId="344"/>
            <ac:picMk id="17" creationId="{D1D36736-E8CE-B75E-D7E6-F13EBE77F309}"/>
          </ac:picMkLst>
        </pc:picChg>
        <pc:picChg chg="add mod ord">
          <ac:chgData name="James Clegg" userId="763c3220-e008-48a8-a735-403fa6eca5a8" providerId="ADAL" clId="{92FD7F53-49CC-4414-BBBF-CD584E52A565}" dt="2022-10-30T10:06:27.250" v="672" actId="1038"/>
          <ac:picMkLst>
            <pc:docMk/>
            <pc:sldMk cId="1083293319" sldId="344"/>
            <ac:picMk id="18" creationId="{92E2FC41-0CE7-ADB4-1FF8-B3A69E4DDCEE}"/>
          </ac:picMkLst>
        </pc:picChg>
        <pc:picChg chg="add mod">
          <ac:chgData name="James Clegg" userId="763c3220-e008-48a8-a735-403fa6eca5a8" providerId="ADAL" clId="{92FD7F53-49CC-4414-BBBF-CD584E52A565}" dt="2022-10-30T10:05:52.634" v="658" actId="1035"/>
          <ac:picMkLst>
            <pc:docMk/>
            <pc:sldMk cId="1083293319" sldId="344"/>
            <ac:picMk id="19" creationId="{22E4441A-6F6E-C1D1-11A2-3D2C7FDCB57F}"/>
          </ac:picMkLst>
        </pc:picChg>
        <pc:picChg chg="add mod">
          <ac:chgData name="James Clegg" userId="763c3220-e008-48a8-a735-403fa6eca5a8" providerId="ADAL" clId="{92FD7F53-49CC-4414-BBBF-CD584E52A565}" dt="2022-10-30T10:06:09.233" v="668" actId="1037"/>
          <ac:picMkLst>
            <pc:docMk/>
            <pc:sldMk cId="1083293319" sldId="344"/>
            <ac:picMk id="20" creationId="{AA33A3AF-306C-C732-F860-A320E5FB0AD7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21" creationId="{C69BCD4E-6CB0-41F0-48C7-2143257557A1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49" creationId="{32B4B451-D607-AA3D-C5EA-FF2361185A4B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50" creationId="{7308A775-2BCA-FFE9-9C35-53FCA2891C54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51" creationId="{78E2F1D8-3604-C0B1-4D01-B132C4613873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52" creationId="{A241E94B-99F7-C1AC-CAF8-49A40DEFAC0C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53" creationId="{FFD6CB53-FA57-501C-2A88-5353AD1A4B4D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54" creationId="{FA4CF2ED-9607-E5D0-78D8-A2040723AC01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55" creationId="{80D7ACCA-7869-66FB-D1AD-61F6CF764FBE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56" creationId="{37E8ABE8-ACE3-65F7-8F8D-A20234CFDE57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57" creationId="{2E3B1C9D-33E6-D974-B93E-C6695A97BC6A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58" creationId="{481C3429-8367-4C4D-25CA-AD69BE894E70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59" creationId="{4A8B6890-BC26-C32D-77D8-B7E9A000FBCF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60" creationId="{AFB267B2-6B37-6817-8F7F-DCB725E51969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61" creationId="{D5D0DA73-B7CA-1539-1934-E1F0AF8B75CD}"/>
          </ac:picMkLst>
        </pc:picChg>
        <pc:picChg chg="del">
          <ac:chgData name="James Clegg" userId="763c3220-e008-48a8-a735-403fa6eca5a8" providerId="ADAL" clId="{92FD7F53-49CC-4414-BBBF-CD584E52A565}" dt="2022-10-30T10:03:25.896" v="572" actId="478"/>
          <ac:picMkLst>
            <pc:docMk/>
            <pc:sldMk cId="1083293319" sldId="344"/>
            <ac:picMk id="62" creationId="{45FD74E8-A45E-6264-4CEA-715E01C12E91}"/>
          </ac:picMkLst>
        </pc:picChg>
      </pc:sldChg>
      <pc:sldChg chg="addSp delSp modSp add mod delAnim modAnim">
        <pc:chgData name="James Clegg" userId="763c3220-e008-48a8-a735-403fa6eca5a8" providerId="ADAL" clId="{92FD7F53-49CC-4414-BBBF-CD584E52A565}" dt="2022-10-30T10:19:40.287" v="1106" actId="1037"/>
        <pc:sldMkLst>
          <pc:docMk/>
          <pc:sldMk cId="1239546200" sldId="345"/>
        </pc:sldMkLst>
        <pc:spChg chg="mod">
          <ac:chgData name="James Clegg" userId="763c3220-e008-48a8-a735-403fa6eca5a8" providerId="ADAL" clId="{92FD7F53-49CC-4414-BBBF-CD584E52A565}" dt="2022-10-30T10:19:40.287" v="1106" actId="1037"/>
          <ac:spMkLst>
            <pc:docMk/>
            <pc:sldMk cId="1239546200" sldId="345"/>
            <ac:spMk id="2" creationId="{991709D4-B9DD-B21D-6CC2-4EA03849C793}"/>
          </ac:spMkLst>
        </pc:spChg>
        <pc:spChg chg="mod">
          <ac:chgData name="James Clegg" userId="763c3220-e008-48a8-a735-403fa6eca5a8" providerId="ADAL" clId="{92FD7F53-49CC-4414-BBBF-CD584E52A565}" dt="2022-10-30T10:19:40.287" v="1106" actId="1037"/>
          <ac:spMkLst>
            <pc:docMk/>
            <pc:sldMk cId="1239546200" sldId="345"/>
            <ac:spMk id="3" creationId="{6BAA42BB-DAF7-7C9A-F24C-CF8A154F6A11}"/>
          </ac:spMkLst>
        </pc:spChg>
        <pc:spChg chg="mod">
          <ac:chgData name="James Clegg" userId="763c3220-e008-48a8-a735-403fa6eca5a8" providerId="ADAL" clId="{92FD7F53-49CC-4414-BBBF-CD584E52A565}" dt="2022-10-30T10:14:47.914" v="949" actId="20577"/>
          <ac:spMkLst>
            <pc:docMk/>
            <pc:sldMk cId="1239546200" sldId="345"/>
            <ac:spMk id="4" creationId="{077490F4-ABD0-4F0D-A5C5-D35F2587C858}"/>
          </ac:spMkLst>
        </pc:spChg>
        <pc:spChg chg="mod">
          <ac:chgData name="James Clegg" userId="763c3220-e008-48a8-a735-403fa6eca5a8" providerId="ADAL" clId="{92FD7F53-49CC-4414-BBBF-CD584E52A565}" dt="2022-10-30T10:19:40.287" v="1106" actId="1037"/>
          <ac:spMkLst>
            <pc:docMk/>
            <pc:sldMk cId="1239546200" sldId="345"/>
            <ac:spMk id="5" creationId="{5EAAA26F-2EE3-93A6-94A9-5370DFC0735B}"/>
          </ac:spMkLst>
        </pc:spChg>
        <pc:spChg chg="mod">
          <ac:chgData name="James Clegg" userId="763c3220-e008-48a8-a735-403fa6eca5a8" providerId="ADAL" clId="{92FD7F53-49CC-4414-BBBF-CD584E52A565}" dt="2022-10-30T10:19:40.287" v="1106" actId="1037"/>
          <ac:spMkLst>
            <pc:docMk/>
            <pc:sldMk cId="1239546200" sldId="345"/>
            <ac:spMk id="6" creationId="{FD3C15CF-B448-B5E0-AAC3-25AE2884A86A}"/>
          </ac:spMkLst>
        </pc:spChg>
        <pc:spChg chg="mod">
          <ac:chgData name="James Clegg" userId="763c3220-e008-48a8-a735-403fa6eca5a8" providerId="ADAL" clId="{92FD7F53-49CC-4414-BBBF-CD584E52A565}" dt="2022-10-30T10:19:40.287" v="1106" actId="1037"/>
          <ac:spMkLst>
            <pc:docMk/>
            <pc:sldMk cId="1239546200" sldId="345"/>
            <ac:spMk id="7" creationId="{8A51EA51-C2C3-7DC1-61B7-6CF9AA471B66}"/>
          </ac:spMkLst>
        </pc:spChg>
        <pc:spChg chg="mod">
          <ac:chgData name="James Clegg" userId="763c3220-e008-48a8-a735-403fa6eca5a8" providerId="ADAL" clId="{92FD7F53-49CC-4414-BBBF-CD584E52A565}" dt="2022-10-30T10:19:40.287" v="1106" actId="1037"/>
          <ac:spMkLst>
            <pc:docMk/>
            <pc:sldMk cId="1239546200" sldId="345"/>
            <ac:spMk id="8" creationId="{29CDE11B-94F5-827A-6E93-B11D300FC81A}"/>
          </ac:spMkLst>
        </pc:spChg>
        <pc:spChg chg="add mod">
          <ac:chgData name="James Clegg" userId="763c3220-e008-48a8-a735-403fa6eca5a8" providerId="ADAL" clId="{92FD7F53-49CC-4414-BBBF-CD584E52A565}" dt="2022-10-30T10:15:01.653" v="951" actId="1076"/>
          <ac:spMkLst>
            <pc:docMk/>
            <pc:sldMk cId="1239546200" sldId="345"/>
            <ac:spMk id="10" creationId="{6BA2D873-E846-26E7-83BC-1C271CA404A8}"/>
          </ac:spMkLst>
        </pc:spChg>
        <pc:spChg chg="mod">
          <ac:chgData name="James Clegg" userId="763c3220-e008-48a8-a735-403fa6eca5a8" providerId="ADAL" clId="{92FD7F53-49CC-4414-BBBF-CD584E52A565}" dt="2022-10-30T10:19:40.287" v="1106" actId="1037"/>
          <ac:spMkLst>
            <pc:docMk/>
            <pc:sldMk cId="1239546200" sldId="345"/>
            <ac:spMk id="24" creationId="{EC59F5E7-A19A-D50E-D54E-96F92545479F}"/>
          </ac:spMkLst>
        </pc:spChg>
        <pc:spChg chg="mod">
          <ac:chgData name="James Clegg" userId="763c3220-e008-48a8-a735-403fa6eca5a8" providerId="ADAL" clId="{92FD7F53-49CC-4414-BBBF-CD584E52A565}" dt="2022-10-30T10:19:40.287" v="1106" actId="1037"/>
          <ac:spMkLst>
            <pc:docMk/>
            <pc:sldMk cId="1239546200" sldId="345"/>
            <ac:spMk id="59" creationId="{DB7A8F73-AC63-FE05-1F63-4FE09F71A18B}"/>
          </ac:spMkLst>
        </pc:spChg>
        <pc:spChg chg="mod">
          <ac:chgData name="James Clegg" userId="763c3220-e008-48a8-a735-403fa6eca5a8" providerId="ADAL" clId="{92FD7F53-49CC-4414-BBBF-CD584E52A565}" dt="2022-10-30T10:19:40.287" v="1106" actId="1037"/>
          <ac:spMkLst>
            <pc:docMk/>
            <pc:sldMk cId="1239546200" sldId="345"/>
            <ac:spMk id="60" creationId="{B6A5C3AD-A843-ECF4-C278-6B4F7F17E882}"/>
          </ac:spMkLst>
        </pc:spChg>
        <pc:spChg chg="mod">
          <ac:chgData name="James Clegg" userId="763c3220-e008-48a8-a735-403fa6eca5a8" providerId="ADAL" clId="{92FD7F53-49CC-4414-BBBF-CD584E52A565}" dt="2022-10-30T10:19:40.287" v="1106" actId="1037"/>
          <ac:spMkLst>
            <pc:docMk/>
            <pc:sldMk cId="1239546200" sldId="345"/>
            <ac:spMk id="61" creationId="{3C062B12-BF35-4907-1661-BC2E9533C3D3}"/>
          </ac:spMkLst>
        </pc:spChg>
        <pc:spChg chg="mod">
          <ac:chgData name="James Clegg" userId="763c3220-e008-48a8-a735-403fa6eca5a8" providerId="ADAL" clId="{92FD7F53-49CC-4414-BBBF-CD584E52A565}" dt="2022-10-30T10:19:40.287" v="1106" actId="1037"/>
          <ac:spMkLst>
            <pc:docMk/>
            <pc:sldMk cId="1239546200" sldId="345"/>
            <ac:spMk id="62" creationId="{DC2BF3AF-4EE4-9EE6-C6CE-AD9B538A41A3}"/>
          </ac:spMkLst>
        </pc:spChg>
        <pc:spChg chg="del">
          <ac:chgData name="James Clegg" userId="763c3220-e008-48a8-a735-403fa6eca5a8" providerId="ADAL" clId="{92FD7F53-49CC-4414-BBBF-CD584E52A565}" dt="2022-10-30T10:15:48.404" v="970" actId="478"/>
          <ac:spMkLst>
            <pc:docMk/>
            <pc:sldMk cId="1239546200" sldId="345"/>
            <ac:spMk id="63" creationId="{65C83D2A-DCDA-A6D8-A54E-91BB7EE7CFC6}"/>
          </ac:spMkLst>
        </pc:spChg>
        <pc:spChg chg="del">
          <ac:chgData name="James Clegg" userId="763c3220-e008-48a8-a735-403fa6eca5a8" providerId="ADAL" clId="{92FD7F53-49CC-4414-BBBF-CD584E52A565}" dt="2022-10-30T10:15:48.404" v="970" actId="478"/>
          <ac:spMkLst>
            <pc:docMk/>
            <pc:sldMk cId="1239546200" sldId="345"/>
            <ac:spMk id="64" creationId="{CCAE9498-1962-E04B-235F-490C9A4DB22A}"/>
          </ac:spMkLst>
        </pc:spChg>
        <pc:spChg chg="mod">
          <ac:chgData name="James Clegg" userId="763c3220-e008-48a8-a735-403fa6eca5a8" providerId="ADAL" clId="{92FD7F53-49CC-4414-BBBF-CD584E52A565}" dt="2022-10-30T10:19:40.287" v="1106" actId="1037"/>
          <ac:spMkLst>
            <pc:docMk/>
            <pc:sldMk cId="1239546200" sldId="345"/>
            <ac:spMk id="65" creationId="{46E764E5-FE86-1035-DDDD-99F900EBA651}"/>
          </ac:spMkLst>
        </pc:spChg>
        <pc:spChg chg="mod">
          <ac:chgData name="James Clegg" userId="763c3220-e008-48a8-a735-403fa6eca5a8" providerId="ADAL" clId="{92FD7F53-49CC-4414-BBBF-CD584E52A565}" dt="2022-10-30T10:19:40.287" v="1106" actId="1037"/>
          <ac:spMkLst>
            <pc:docMk/>
            <pc:sldMk cId="1239546200" sldId="345"/>
            <ac:spMk id="66" creationId="{469F7516-844C-FE66-37EE-86FEABC8CEA8}"/>
          </ac:spMkLst>
        </pc:spChg>
        <pc:spChg chg="mod">
          <ac:chgData name="James Clegg" userId="763c3220-e008-48a8-a735-403fa6eca5a8" providerId="ADAL" clId="{92FD7F53-49CC-4414-BBBF-CD584E52A565}" dt="2022-10-30T10:17:40.742" v="993" actId="1076"/>
          <ac:spMkLst>
            <pc:docMk/>
            <pc:sldMk cId="1239546200" sldId="345"/>
            <ac:spMk id="70" creationId="{FDCDE50C-F1CB-E22E-B303-016B4B670D17}"/>
          </ac:spMkLst>
        </pc:spChg>
        <pc:picChg chg="add mod">
          <ac:chgData name="James Clegg" userId="763c3220-e008-48a8-a735-403fa6eca5a8" providerId="ADAL" clId="{92FD7F53-49CC-4414-BBBF-CD584E52A565}" dt="2022-10-30T10:15:01.653" v="951" actId="1076"/>
          <ac:picMkLst>
            <pc:docMk/>
            <pc:sldMk cId="1239546200" sldId="345"/>
            <ac:picMk id="9" creationId="{541A9E28-754C-2DBA-70DF-0BBCAE8FC97A}"/>
          </ac:picMkLst>
        </pc:picChg>
      </pc:sldChg>
      <pc:sldChg chg="modSp add mod ord">
        <pc:chgData name="James Clegg" userId="763c3220-e008-48a8-a735-403fa6eca5a8" providerId="ADAL" clId="{92FD7F53-49CC-4414-BBBF-CD584E52A565}" dt="2022-10-30T10:54:11.384" v="1566" actId="20577"/>
        <pc:sldMkLst>
          <pc:docMk/>
          <pc:sldMk cId="1232544147" sldId="346"/>
        </pc:sldMkLst>
        <pc:spChg chg="mod">
          <ac:chgData name="James Clegg" userId="763c3220-e008-48a8-a735-403fa6eca5a8" providerId="ADAL" clId="{92FD7F53-49CC-4414-BBBF-CD584E52A565}" dt="2022-10-30T10:54:11.384" v="1566" actId="20577"/>
          <ac:spMkLst>
            <pc:docMk/>
            <pc:sldMk cId="1232544147" sldId="346"/>
            <ac:spMk id="3" creationId="{00000000-0000-0000-0000-000000000000}"/>
          </ac:spMkLst>
        </pc:spChg>
      </pc:sldChg>
      <pc:sldChg chg="addSp delSp modSp add mod modAnim">
        <pc:chgData name="James Clegg" userId="763c3220-e008-48a8-a735-403fa6eca5a8" providerId="ADAL" clId="{92FD7F53-49CC-4414-BBBF-CD584E52A565}" dt="2022-10-30T11:17:19.425" v="1906" actId="20577"/>
        <pc:sldMkLst>
          <pc:docMk/>
          <pc:sldMk cId="260298407" sldId="347"/>
        </pc:sldMkLst>
        <pc:spChg chg="mod topLvl">
          <ac:chgData name="James Clegg" userId="763c3220-e008-48a8-a735-403fa6eca5a8" providerId="ADAL" clId="{92FD7F53-49CC-4414-BBBF-CD584E52A565}" dt="2022-10-30T11:09:02.036" v="1727" actId="164"/>
          <ac:spMkLst>
            <pc:docMk/>
            <pc:sldMk cId="260298407" sldId="347"/>
            <ac:spMk id="5" creationId="{FD20ADED-9D1F-D601-0549-63A59FE18A4B}"/>
          </ac:spMkLst>
        </pc:spChg>
        <pc:spChg chg="mod topLvl">
          <ac:chgData name="James Clegg" userId="763c3220-e008-48a8-a735-403fa6eca5a8" providerId="ADAL" clId="{92FD7F53-49CC-4414-BBBF-CD584E52A565}" dt="2022-10-30T11:09:02.036" v="1727" actId="164"/>
          <ac:spMkLst>
            <pc:docMk/>
            <pc:sldMk cId="260298407" sldId="347"/>
            <ac:spMk id="7" creationId="{EB79D97E-16F5-8453-69CB-F40F6AD1F712}"/>
          </ac:spMkLst>
        </pc:spChg>
        <pc:spChg chg="mod topLvl">
          <ac:chgData name="James Clegg" userId="763c3220-e008-48a8-a735-403fa6eca5a8" providerId="ADAL" clId="{92FD7F53-49CC-4414-BBBF-CD584E52A565}" dt="2022-10-30T11:09:05.293" v="1728" actId="164"/>
          <ac:spMkLst>
            <pc:docMk/>
            <pc:sldMk cId="260298407" sldId="347"/>
            <ac:spMk id="12" creationId="{8DDCEE3E-297B-DC88-152C-588EC5167850}"/>
          </ac:spMkLst>
        </pc:spChg>
        <pc:spChg chg="mod topLvl">
          <ac:chgData name="James Clegg" userId="763c3220-e008-48a8-a735-403fa6eca5a8" providerId="ADAL" clId="{92FD7F53-49CC-4414-BBBF-CD584E52A565}" dt="2022-10-30T11:09:05.293" v="1728" actId="164"/>
          <ac:spMkLst>
            <pc:docMk/>
            <pc:sldMk cId="260298407" sldId="347"/>
            <ac:spMk id="13" creationId="{ECE1F8DD-AEBF-10F8-D7E4-CB61940A87D2}"/>
          </ac:spMkLst>
        </pc:spChg>
        <pc:spChg chg="del">
          <ac:chgData name="James Clegg" userId="763c3220-e008-48a8-a735-403fa6eca5a8" providerId="ADAL" clId="{92FD7F53-49CC-4414-BBBF-CD584E52A565}" dt="2022-10-30T11:08:46.298" v="1724" actId="478"/>
          <ac:spMkLst>
            <pc:docMk/>
            <pc:sldMk cId="260298407" sldId="347"/>
            <ac:spMk id="17" creationId="{2E8B12E4-42AE-71E7-C14A-732AB856EFB0}"/>
          </ac:spMkLst>
        </pc:spChg>
        <pc:spChg chg="mod topLvl">
          <ac:chgData name="James Clegg" userId="763c3220-e008-48a8-a735-403fa6eca5a8" providerId="ADAL" clId="{92FD7F53-49CC-4414-BBBF-CD584E52A565}" dt="2022-10-30T11:09:08.576" v="1729" actId="164"/>
          <ac:spMkLst>
            <pc:docMk/>
            <pc:sldMk cId="260298407" sldId="347"/>
            <ac:spMk id="20" creationId="{14F43E52-1454-96DF-C40E-19520D45BE85}"/>
          </ac:spMkLst>
        </pc:spChg>
        <pc:spChg chg="add mod">
          <ac:chgData name="James Clegg" userId="763c3220-e008-48a8-a735-403fa6eca5a8" providerId="ADAL" clId="{92FD7F53-49CC-4414-BBBF-CD584E52A565}" dt="2022-10-30T11:13:01.391" v="1763" actId="1036"/>
          <ac:spMkLst>
            <pc:docMk/>
            <pc:sldMk cId="260298407" sldId="347"/>
            <ac:spMk id="21" creationId="{226BB00B-FC98-F0DE-9863-5242C0674B28}"/>
          </ac:spMkLst>
        </pc:spChg>
        <pc:spChg chg="add mod">
          <ac:chgData name="James Clegg" userId="763c3220-e008-48a8-a735-403fa6eca5a8" providerId="ADAL" clId="{92FD7F53-49CC-4414-BBBF-CD584E52A565}" dt="2022-10-30T11:17:19.425" v="1906" actId="20577"/>
          <ac:spMkLst>
            <pc:docMk/>
            <pc:sldMk cId="260298407" sldId="347"/>
            <ac:spMk id="22" creationId="{D8AFA395-0071-B708-BA07-B127AC69F2CC}"/>
          </ac:spMkLst>
        </pc:spChg>
        <pc:spChg chg="mod topLvl">
          <ac:chgData name="James Clegg" userId="763c3220-e008-48a8-a735-403fa6eca5a8" providerId="ADAL" clId="{92FD7F53-49CC-4414-BBBF-CD584E52A565}" dt="2022-10-30T11:09:08.576" v="1729" actId="164"/>
          <ac:spMkLst>
            <pc:docMk/>
            <pc:sldMk cId="260298407" sldId="347"/>
            <ac:spMk id="23" creationId="{21978B5B-9562-D212-831E-79E42B94E3AF}"/>
          </ac:spMkLst>
        </pc:spChg>
        <pc:spChg chg="mod topLvl">
          <ac:chgData name="James Clegg" userId="763c3220-e008-48a8-a735-403fa6eca5a8" providerId="ADAL" clId="{92FD7F53-49CC-4414-BBBF-CD584E52A565}" dt="2022-10-30T11:09:11.547" v="1730" actId="164"/>
          <ac:spMkLst>
            <pc:docMk/>
            <pc:sldMk cId="260298407" sldId="347"/>
            <ac:spMk id="37" creationId="{6B7EE4FE-9455-44B5-C3BA-4A2C5139B829}"/>
          </ac:spMkLst>
        </pc:spChg>
        <pc:spChg chg="mod topLvl">
          <ac:chgData name="James Clegg" userId="763c3220-e008-48a8-a735-403fa6eca5a8" providerId="ADAL" clId="{92FD7F53-49CC-4414-BBBF-CD584E52A565}" dt="2022-10-30T11:09:11.547" v="1730" actId="164"/>
          <ac:spMkLst>
            <pc:docMk/>
            <pc:sldMk cId="260298407" sldId="347"/>
            <ac:spMk id="38" creationId="{BE684FFC-86AB-F6C7-128A-2C7FD1D0CDBB}"/>
          </ac:spMkLst>
        </pc:spChg>
        <pc:spChg chg="mod topLvl">
          <ac:chgData name="James Clegg" userId="763c3220-e008-48a8-a735-403fa6eca5a8" providerId="ADAL" clId="{92FD7F53-49CC-4414-BBBF-CD584E52A565}" dt="2022-10-30T11:09:14.733" v="1731" actId="164"/>
          <ac:spMkLst>
            <pc:docMk/>
            <pc:sldMk cId="260298407" sldId="347"/>
            <ac:spMk id="39" creationId="{880BCA70-7A9C-4953-A658-8E426A5DFA73}"/>
          </ac:spMkLst>
        </pc:spChg>
        <pc:spChg chg="mod topLvl">
          <ac:chgData name="James Clegg" userId="763c3220-e008-48a8-a735-403fa6eca5a8" providerId="ADAL" clId="{92FD7F53-49CC-4414-BBBF-CD584E52A565}" dt="2022-10-30T11:09:14.733" v="1731" actId="164"/>
          <ac:spMkLst>
            <pc:docMk/>
            <pc:sldMk cId="260298407" sldId="347"/>
            <ac:spMk id="40" creationId="{67ED488E-6C30-E0F9-76E7-31AA96EAA14E}"/>
          </ac:spMkLst>
        </pc:spChg>
        <pc:spChg chg="mod topLvl">
          <ac:chgData name="James Clegg" userId="763c3220-e008-48a8-a735-403fa6eca5a8" providerId="ADAL" clId="{92FD7F53-49CC-4414-BBBF-CD584E52A565}" dt="2022-10-30T11:09:17.884" v="1732" actId="164"/>
          <ac:spMkLst>
            <pc:docMk/>
            <pc:sldMk cId="260298407" sldId="347"/>
            <ac:spMk id="41" creationId="{22BF0844-9E54-142A-8484-1285554CEC51}"/>
          </ac:spMkLst>
        </pc:spChg>
        <pc:spChg chg="mod topLvl">
          <ac:chgData name="James Clegg" userId="763c3220-e008-48a8-a735-403fa6eca5a8" providerId="ADAL" clId="{92FD7F53-49CC-4414-BBBF-CD584E52A565}" dt="2022-10-30T11:09:17.884" v="1732" actId="164"/>
          <ac:spMkLst>
            <pc:docMk/>
            <pc:sldMk cId="260298407" sldId="347"/>
            <ac:spMk id="42" creationId="{C697D7B1-6075-F6E4-4058-8C86EC5316D0}"/>
          </ac:spMkLst>
        </pc:spChg>
        <pc:spChg chg="mod">
          <ac:chgData name="James Clegg" userId="763c3220-e008-48a8-a735-403fa6eca5a8" providerId="ADAL" clId="{92FD7F53-49CC-4414-BBBF-CD584E52A565}" dt="2022-10-30T11:14:03.077" v="1862" actId="1036"/>
          <ac:spMkLst>
            <pc:docMk/>
            <pc:sldMk cId="260298407" sldId="347"/>
            <ac:spMk id="45" creationId="{4999AF21-0B21-68E3-9F06-D07B9E20BDF0}"/>
          </ac:spMkLst>
        </pc:spChg>
        <pc:spChg chg="mod">
          <ac:chgData name="James Clegg" userId="763c3220-e008-48a8-a735-403fa6eca5a8" providerId="ADAL" clId="{92FD7F53-49CC-4414-BBBF-CD584E52A565}" dt="2022-10-30T11:17:16.466" v="1904" actId="20577"/>
          <ac:spMkLst>
            <pc:docMk/>
            <pc:sldMk cId="260298407" sldId="347"/>
            <ac:spMk id="46" creationId="{057D4F1F-9D51-2D1B-D98F-F1D72ED919EE}"/>
          </ac:spMkLst>
        </pc:spChg>
        <pc:grpChg chg="add mod">
          <ac:chgData name="James Clegg" userId="763c3220-e008-48a8-a735-403fa6eca5a8" providerId="ADAL" clId="{92FD7F53-49CC-4414-BBBF-CD584E52A565}" dt="2022-10-30T11:09:02.036" v="1727" actId="164"/>
          <ac:grpSpMkLst>
            <pc:docMk/>
            <pc:sldMk cId="260298407" sldId="347"/>
            <ac:grpSpMk id="4" creationId="{284CF299-E654-BD8A-5DB8-A1F1AF15C1A8}"/>
          </ac:grpSpMkLst>
        </pc:grpChg>
        <pc:grpChg chg="add mod">
          <ac:chgData name="James Clegg" userId="763c3220-e008-48a8-a735-403fa6eca5a8" providerId="ADAL" clId="{92FD7F53-49CC-4414-BBBF-CD584E52A565}" dt="2022-10-30T11:09:05.293" v="1728" actId="164"/>
          <ac:grpSpMkLst>
            <pc:docMk/>
            <pc:sldMk cId="260298407" sldId="347"/>
            <ac:grpSpMk id="6" creationId="{A331100E-34D2-3CE1-FFC0-CEE46F30877C}"/>
          </ac:grpSpMkLst>
        </pc:grpChg>
        <pc:grpChg chg="add mod">
          <ac:chgData name="James Clegg" userId="763c3220-e008-48a8-a735-403fa6eca5a8" providerId="ADAL" clId="{92FD7F53-49CC-4414-BBBF-CD584E52A565}" dt="2022-10-30T11:09:08.576" v="1729" actId="164"/>
          <ac:grpSpMkLst>
            <pc:docMk/>
            <pc:sldMk cId="260298407" sldId="347"/>
            <ac:grpSpMk id="9" creationId="{B6CD472B-41BD-138A-0610-26AF1E46D575}"/>
          </ac:grpSpMkLst>
        </pc:grpChg>
        <pc:grpChg chg="add mod">
          <ac:chgData name="James Clegg" userId="763c3220-e008-48a8-a735-403fa6eca5a8" providerId="ADAL" clId="{92FD7F53-49CC-4414-BBBF-CD584E52A565}" dt="2022-10-30T11:09:11.547" v="1730" actId="164"/>
          <ac:grpSpMkLst>
            <pc:docMk/>
            <pc:sldMk cId="260298407" sldId="347"/>
            <ac:grpSpMk id="11" creationId="{78B6F7A2-FA37-313E-8F38-C01A2B497EE6}"/>
          </ac:grpSpMkLst>
        </pc:grpChg>
        <pc:grpChg chg="add mod">
          <ac:chgData name="James Clegg" userId="763c3220-e008-48a8-a735-403fa6eca5a8" providerId="ADAL" clId="{92FD7F53-49CC-4414-BBBF-CD584E52A565}" dt="2022-10-30T11:09:14.733" v="1731" actId="164"/>
          <ac:grpSpMkLst>
            <pc:docMk/>
            <pc:sldMk cId="260298407" sldId="347"/>
            <ac:grpSpMk id="18" creationId="{B99D2191-759F-83B1-D015-B5483DB2F6C5}"/>
          </ac:grpSpMkLst>
        </pc:grpChg>
        <pc:grpChg chg="add mod">
          <ac:chgData name="James Clegg" userId="763c3220-e008-48a8-a735-403fa6eca5a8" providerId="ADAL" clId="{92FD7F53-49CC-4414-BBBF-CD584E52A565}" dt="2022-10-30T11:09:17.884" v="1732" actId="164"/>
          <ac:grpSpMkLst>
            <pc:docMk/>
            <pc:sldMk cId="260298407" sldId="347"/>
            <ac:grpSpMk id="19" creationId="{59089535-20D3-8558-A685-467AE3F64514}"/>
          </ac:grpSpMkLst>
        </pc:grpChg>
        <pc:grpChg chg="del">
          <ac:chgData name="James Clegg" userId="763c3220-e008-48a8-a735-403fa6eca5a8" providerId="ADAL" clId="{92FD7F53-49CC-4414-BBBF-CD584E52A565}" dt="2022-10-30T11:08:51.108" v="1725" actId="165"/>
          <ac:grpSpMkLst>
            <pc:docMk/>
            <pc:sldMk cId="260298407" sldId="347"/>
            <ac:grpSpMk id="43" creationId="{6E865D19-518F-1505-2F9D-4E57B6448867}"/>
          </ac:grpSpMkLst>
        </pc:grpChg>
        <pc:grpChg chg="del">
          <ac:chgData name="James Clegg" userId="763c3220-e008-48a8-a735-403fa6eca5a8" providerId="ADAL" clId="{92FD7F53-49CC-4414-BBBF-CD584E52A565}" dt="2022-10-30T11:08:53.593" v="1726" actId="165"/>
          <ac:grpSpMkLst>
            <pc:docMk/>
            <pc:sldMk cId="260298407" sldId="347"/>
            <ac:grpSpMk id="44" creationId="{B489BEF3-E59D-AE07-4894-711BF92DA582}"/>
          </ac:grpSpMkLst>
        </pc:grpChg>
        <pc:picChg chg="del">
          <ac:chgData name="James Clegg" userId="763c3220-e008-48a8-a735-403fa6eca5a8" providerId="ADAL" clId="{92FD7F53-49CC-4414-BBBF-CD584E52A565}" dt="2022-10-30T11:08:46.298" v="1724" actId="478"/>
          <ac:picMkLst>
            <pc:docMk/>
            <pc:sldMk cId="260298407" sldId="347"/>
            <ac:picMk id="16" creationId="{6B806DA8-1A4E-2E8D-40C1-8B50A4BC89BE}"/>
          </ac:picMkLst>
        </pc:picChg>
      </pc:sldChg>
      <pc:sldChg chg="addSp delSp modSp add mod modAnim">
        <pc:chgData name="James Clegg" userId="763c3220-e008-48a8-a735-403fa6eca5a8" providerId="ADAL" clId="{92FD7F53-49CC-4414-BBBF-CD584E52A565}" dt="2022-10-30T11:17:48.010" v="1946"/>
        <pc:sldMkLst>
          <pc:docMk/>
          <pc:sldMk cId="2655888892" sldId="348"/>
        </pc:sldMkLst>
        <pc:spChg chg="mod">
          <ac:chgData name="James Clegg" userId="763c3220-e008-48a8-a735-403fa6eca5a8" providerId="ADAL" clId="{92FD7F53-49CC-4414-BBBF-CD584E52A565}" dt="2022-10-30T11:14:45.189" v="1869" actId="1076"/>
          <ac:spMkLst>
            <pc:docMk/>
            <pc:sldMk cId="2655888892" sldId="348"/>
            <ac:spMk id="3" creationId="{5DF0B2A8-28B3-893C-84F0-CBB81C38F247}"/>
          </ac:spMkLst>
        </pc:spChg>
        <pc:spChg chg="mod topLvl">
          <ac:chgData name="James Clegg" userId="763c3220-e008-48a8-a735-403fa6eca5a8" providerId="ADAL" clId="{92FD7F53-49CC-4414-BBBF-CD584E52A565}" dt="2022-10-30T11:14:49.916" v="1870" actId="164"/>
          <ac:spMkLst>
            <pc:docMk/>
            <pc:sldMk cId="2655888892" sldId="348"/>
            <ac:spMk id="5" creationId="{FD20ADED-9D1F-D601-0549-63A59FE18A4B}"/>
          </ac:spMkLst>
        </pc:spChg>
        <pc:spChg chg="mod topLvl">
          <ac:chgData name="James Clegg" userId="763c3220-e008-48a8-a735-403fa6eca5a8" providerId="ADAL" clId="{92FD7F53-49CC-4414-BBBF-CD584E52A565}" dt="2022-10-30T11:14:49.916" v="1870" actId="164"/>
          <ac:spMkLst>
            <pc:docMk/>
            <pc:sldMk cId="2655888892" sldId="348"/>
            <ac:spMk id="7" creationId="{EB79D97E-16F5-8453-69CB-F40F6AD1F712}"/>
          </ac:spMkLst>
        </pc:spChg>
        <pc:spChg chg="mod topLvl">
          <ac:chgData name="James Clegg" userId="763c3220-e008-48a8-a735-403fa6eca5a8" providerId="ADAL" clId="{92FD7F53-49CC-4414-BBBF-CD584E52A565}" dt="2022-10-30T11:14:49.916" v="1870" actId="164"/>
          <ac:spMkLst>
            <pc:docMk/>
            <pc:sldMk cId="2655888892" sldId="348"/>
            <ac:spMk id="12" creationId="{8DDCEE3E-297B-DC88-152C-588EC5167850}"/>
          </ac:spMkLst>
        </pc:spChg>
        <pc:spChg chg="mod topLvl">
          <ac:chgData name="James Clegg" userId="763c3220-e008-48a8-a735-403fa6eca5a8" providerId="ADAL" clId="{92FD7F53-49CC-4414-BBBF-CD584E52A565}" dt="2022-10-30T11:14:54.936" v="1871" actId="164"/>
          <ac:spMkLst>
            <pc:docMk/>
            <pc:sldMk cId="2655888892" sldId="348"/>
            <ac:spMk id="13" creationId="{ECE1F8DD-AEBF-10F8-D7E4-CB61940A87D2}"/>
          </ac:spMkLst>
        </pc:spChg>
        <pc:spChg chg="mod topLvl">
          <ac:chgData name="James Clegg" userId="763c3220-e008-48a8-a735-403fa6eca5a8" providerId="ADAL" clId="{92FD7F53-49CC-4414-BBBF-CD584E52A565}" dt="2022-10-30T11:14:54.936" v="1871" actId="164"/>
          <ac:spMkLst>
            <pc:docMk/>
            <pc:sldMk cId="2655888892" sldId="348"/>
            <ac:spMk id="20" creationId="{14F43E52-1454-96DF-C40E-19520D45BE85}"/>
          </ac:spMkLst>
        </pc:spChg>
        <pc:spChg chg="mod">
          <ac:chgData name="James Clegg" userId="763c3220-e008-48a8-a735-403fa6eca5a8" providerId="ADAL" clId="{92FD7F53-49CC-4414-BBBF-CD584E52A565}" dt="2022-10-30T11:17:02.773" v="1898" actId="20577"/>
          <ac:spMkLst>
            <pc:docMk/>
            <pc:sldMk cId="2655888892" sldId="348"/>
            <ac:spMk id="22" creationId="{D8AFA395-0071-B708-BA07-B127AC69F2CC}"/>
          </ac:spMkLst>
        </pc:spChg>
        <pc:spChg chg="mod topLvl">
          <ac:chgData name="James Clegg" userId="763c3220-e008-48a8-a735-403fa6eca5a8" providerId="ADAL" clId="{92FD7F53-49CC-4414-BBBF-CD584E52A565}" dt="2022-10-30T11:14:54.936" v="1871" actId="164"/>
          <ac:spMkLst>
            <pc:docMk/>
            <pc:sldMk cId="2655888892" sldId="348"/>
            <ac:spMk id="23" creationId="{21978B5B-9562-D212-831E-79E42B94E3AF}"/>
          </ac:spMkLst>
        </pc:spChg>
        <pc:spChg chg="add mod">
          <ac:chgData name="James Clegg" userId="763c3220-e008-48a8-a735-403fa6eca5a8" providerId="ADAL" clId="{92FD7F53-49CC-4414-BBBF-CD584E52A565}" dt="2022-10-30T11:17:37.921" v="1943" actId="1038"/>
          <ac:spMkLst>
            <pc:docMk/>
            <pc:sldMk cId="2655888892" sldId="348"/>
            <ac:spMk id="26" creationId="{6D0ECDDE-5083-202D-EEFE-67F3E781DEF8}"/>
          </ac:spMkLst>
        </pc:spChg>
        <pc:spChg chg="add mod">
          <ac:chgData name="James Clegg" userId="763c3220-e008-48a8-a735-403fa6eca5a8" providerId="ADAL" clId="{92FD7F53-49CC-4414-BBBF-CD584E52A565}" dt="2022-10-30T11:17:06.414" v="1900" actId="20577"/>
          <ac:spMkLst>
            <pc:docMk/>
            <pc:sldMk cId="2655888892" sldId="348"/>
            <ac:spMk id="27" creationId="{D211D1D1-48B0-7242-9279-F91C3DEB0D09}"/>
          </ac:spMkLst>
        </pc:spChg>
        <pc:spChg chg="mod topLvl">
          <ac:chgData name="James Clegg" userId="763c3220-e008-48a8-a735-403fa6eca5a8" providerId="ADAL" clId="{92FD7F53-49CC-4414-BBBF-CD584E52A565}" dt="2022-10-30T11:14:58.655" v="1872" actId="164"/>
          <ac:spMkLst>
            <pc:docMk/>
            <pc:sldMk cId="2655888892" sldId="348"/>
            <ac:spMk id="37" creationId="{6B7EE4FE-9455-44B5-C3BA-4A2C5139B829}"/>
          </ac:spMkLst>
        </pc:spChg>
        <pc:spChg chg="mod topLvl">
          <ac:chgData name="James Clegg" userId="763c3220-e008-48a8-a735-403fa6eca5a8" providerId="ADAL" clId="{92FD7F53-49CC-4414-BBBF-CD584E52A565}" dt="2022-10-30T11:14:58.655" v="1872" actId="164"/>
          <ac:spMkLst>
            <pc:docMk/>
            <pc:sldMk cId="2655888892" sldId="348"/>
            <ac:spMk id="38" creationId="{BE684FFC-86AB-F6C7-128A-2C7FD1D0CDBB}"/>
          </ac:spMkLst>
        </pc:spChg>
        <pc:spChg chg="mod topLvl">
          <ac:chgData name="James Clegg" userId="763c3220-e008-48a8-a735-403fa6eca5a8" providerId="ADAL" clId="{92FD7F53-49CC-4414-BBBF-CD584E52A565}" dt="2022-10-30T11:14:58.655" v="1872" actId="164"/>
          <ac:spMkLst>
            <pc:docMk/>
            <pc:sldMk cId="2655888892" sldId="348"/>
            <ac:spMk id="39" creationId="{880BCA70-7A9C-4953-A658-8E426A5DFA73}"/>
          </ac:spMkLst>
        </pc:spChg>
        <pc:spChg chg="mod topLvl">
          <ac:chgData name="James Clegg" userId="763c3220-e008-48a8-a735-403fa6eca5a8" providerId="ADAL" clId="{92FD7F53-49CC-4414-BBBF-CD584E52A565}" dt="2022-10-30T11:15:02.134" v="1873" actId="164"/>
          <ac:spMkLst>
            <pc:docMk/>
            <pc:sldMk cId="2655888892" sldId="348"/>
            <ac:spMk id="40" creationId="{67ED488E-6C30-E0F9-76E7-31AA96EAA14E}"/>
          </ac:spMkLst>
        </pc:spChg>
        <pc:spChg chg="mod topLvl">
          <ac:chgData name="James Clegg" userId="763c3220-e008-48a8-a735-403fa6eca5a8" providerId="ADAL" clId="{92FD7F53-49CC-4414-BBBF-CD584E52A565}" dt="2022-10-30T11:15:02.134" v="1873" actId="164"/>
          <ac:spMkLst>
            <pc:docMk/>
            <pc:sldMk cId="2655888892" sldId="348"/>
            <ac:spMk id="41" creationId="{22BF0844-9E54-142A-8484-1285554CEC51}"/>
          </ac:spMkLst>
        </pc:spChg>
        <pc:spChg chg="mod topLvl">
          <ac:chgData name="James Clegg" userId="763c3220-e008-48a8-a735-403fa6eca5a8" providerId="ADAL" clId="{92FD7F53-49CC-4414-BBBF-CD584E52A565}" dt="2022-10-30T11:15:02.134" v="1873" actId="164"/>
          <ac:spMkLst>
            <pc:docMk/>
            <pc:sldMk cId="2655888892" sldId="348"/>
            <ac:spMk id="42" creationId="{C697D7B1-6075-F6E4-4058-8C86EC5316D0}"/>
          </ac:spMkLst>
        </pc:spChg>
        <pc:spChg chg="mod">
          <ac:chgData name="James Clegg" userId="763c3220-e008-48a8-a735-403fa6eca5a8" providerId="ADAL" clId="{92FD7F53-49CC-4414-BBBF-CD584E52A565}" dt="2022-10-30T11:16:59.880" v="1896" actId="20577"/>
          <ac:spMkLst>
            <pc:docMk/>
            <pc:sldMk cId="2655888892" sldId="348"/>
            <ac:spMk id="46" creationId="{057D4F1F-9D51-2D1B-D98F-F1D72ED919EE}"/>
          </ac:spMkLst>
        </pc:spChg>
        <pc:grpChg chg="del">
          <ac:chgData name="James Clegg" userId="763c3220-e008-48a8-a735-403fa6eca5a8" providerId="ADAL" clId="{92FD7F53-49CC-4414-BBBF-CD584E52A565}" dt="2022-10-30T11:14:39.681" v="1867" actId="165"/>
          <ac:grpSpMkLst>
            <pc:docMk/>
            <pc:sldMk cId="2655888892" sldId="348"/>
            <ac:grpSpMk id="4" creationId="{284CF299-E654-BD8A-5DB8-A1F1AF15C1A8}"/>
          </ac:grpSpMkLst>
        </pc:grpChg>
        <pc:grpChg chg="del">
          <ac:chgData name="James Clegg" userId="763c3220-e008-48a8-a735-403fa6eca5a8" providerId="ADAL" clId="{92FD7F53-49CC-4414-BBBF-CD584E52A565}" dt="2022-10-30T11:14:39.681" v="1867" actId="165"/>
          <ac:grpSpMkLst>
            <pc:docMk/>
            <pc:sldMk cId="2655888892" sldId="348"/>
            <ac:grpSpMk id="6" creationId="{A331100E-34D2-3CE1-FFC0-CEE46F30877C}"/>
          </ac:grpSpMkLst>
        </pc:grpChg>
        <pc:grpChg chg="del">
          <ac:chgData name="James Clegg" userId="763c3220-e008-48a8-a735-403fa6eca5a8" providerId="ADAL" clId="{92FD7F53-49CC-4414-BBBF-CD584E52A565}" dt="2022-10-30T11:14:39.681" v="1867" actId="165"/>
          <ac:grpSpMkLst>
            <pc:docMk/>
            <pc:sldMk cId="2655888892" sldId="348"/>
            <ac:grpSpMk id="9" creationId="{B6CD472B-41BD-138A-0610-26AF1E46D575}"/>
          </ac:grpSpMkLst>
        </pc:grpChg>
        <pc:grpChg chg="del">
          <ac:chgData name="James Clegg" userId="763c3220-e008-48a8-a735-403fa6eca5a8" providerId="ADAL" clId="{92FD7F53-49CC-4414-BBBF-CD584E52A565}" dt="2022-10-30T11:14:39.681" v="1867" actId="165"/>
          <ac:grpSpMkLst>
            <pc:docMk/>
            <pc:sldMk cId="2655888892" sldId="348"/>
            <ac:grpSpMk id="11" creationId="{78B6F7A2-FA37-313E-8F38-C01A2B497EE6}"/>
          </ac:grpSpMkLst>
        </pc:grpChg>
        <pc:grpChg chg="add mod">
          <ac:chgData name="James Clegg" userId="763c3220-e008-48a8-a735-403fa6eca5a8" providerId="ADAL" clId="{92FD7F53-49CC-4414-BBBF-CD584E52A565}" dt="2022-10-30T11:14:49.916" v="1870" actId="164"/>
          <ac:grpSpMkLst>
            <pc:docMk/>
            <pc:sldMk cId="2655888892" sldId="348"/>
            <ac:grpSpMk id="16" creationId="{0EFB8268-5E3D-4A86-CEA3-6AD6D32A2CC4}"/>
          </ac:grpSpMkLst>
        </pc:grpChg>
        <pc:grpChg chg="add mod">
          <ac:chgData name="James Clegg" userId="763c3220-e008-48a8-a735-403fa6eca5a8" providerId="ADAL" clId="{92FD7F53-49CC-4414-BBBF-CD584E52A565}" dt="2022-10-30T11:14:54.936" v="1871" actId="164"/>
          <ac:grpSpMkLst>
            <pc:docMk/>
            <pc:sldMk cId="2655888892" sldId="348"/>
            <ac:grpSpMk id="17" creationId="{54304708-8CF4-A780-568D-5C946E487F1E}"/>
          </ac:grpSpMkLst>
        </pc:grpChg>
        <pc:grpChg chg="del">
          <ac:chgData name="James Clegg" userId="763c3220-e008-48a8-a735-403fa6eca5a8" providerId="ADAL" clId="{92FD7F53-49CC-4414-BBBF-CD584E52A565}" dt="2022-10-30T11:14:39.681" v="1867" actId="165"/>
          <ac:grpSpMkLst>
            <pc:docMk/>
            <pc:sldMk cId="2655888892" sldId="348"/>
            <ac:grpSpMk id="18" creationId="{B99D2191-759F-83B1-D015-B5483DB2F6C5}"/>
          </ac:grpSpMkLst>
        </pc:grpChg>
        <pc:grpChg chg="del">
          <ac:chgData name="James Clegg" userId="763c3220-e008-48a8-a735-403fa6eca5a8" providerId="ADAL" clId="{92FD7F53-49CC-4414-BBBF-CD584E52A565}" dt="2022-10-30T11:14:39.681" v="1867" actId="165"/>
          <ac:grpSpMkLst>
            <pc:docMk/>
            <pc:sldMk cId="2655888892" sldId="348"/>
            <ac:grpSpMk id="19" creationId="{59089535-20D3-8558-A685-467AE3F64514}"/>
          </ac:grpSpMkLst>
        </pc:grpChg>
        <pc:grpChg chg="add mod">
          <ac:chgData name="James Clegg" userId="763c3220-e008-48a8-a735-403fa6eca5a8" providerId="ADAL" clId="{92FD7F53-49CC-4414-BBBF-CD584E52A565}" dt="2022-10-30T11:14:58.655" v="1872" actId="164"/>
          <ac:grpSpMkLst>
            <pc:docMk/>
            <pc:sldMk cId="2655888892" sldId="348"/>
            <ac:grpSpMk id="24" creationId="{3B786342-8DD0-A912-F960-A4CC0AB75FA4}"/>
          </ac:grpSpMkLst>
        </pc:grpChg>
        <pc:grpChg chg="add mod">
          <ac:chgData name="James Clegg" userId="763c3220-e008-48a8-a735-403fa6eca5a8" providerId="ADAL" clId="{92FD7F53-49CC-4414-BBBF-CD584E52A565}" dt="2022-10-30T11:15:02.134" v="1873" actId="164"/>
          <ac:grpSpMkLst>
            <pc:docMk/>
            <pc:sldMk cId="2655888892" sldId="348"/>
            <ac:grpSpMk id="25" creationId="{65CBC5FE-14D4-3B1D-01E3-1449A40EE93A}"/>
          </ac:grpSpMkLst>
        </pc:grpChg>
      </pc:sldChg>
      <pc:sldChg chg="addSp delSp modSp add mod modAnim">
        <pc:chgData name="James Clegg" userId="763c3220-e008-48a8-a735-403fa6eca5a8" providerId="ADAL" clId="{92FD7F53-49CC-4414-BBBF-CD584E52A565}" dt="2022-10-30T11:20:02.327" v="1988"/>
        <pc:sldMkLst>
          <pc:docMk/>
          <pc:sldMk cId="3888931283" sldId="349"/>
        </pc:sldMkLst>
        <pc:spChg chg="mod topLvl">
          <ac:chgData name="James Clegg" userId="763c3220-e008-48a8-a735-403fa6eca5a8" providerId="ADAL" clId="{92FD7F53-49CC-4414-BBBF-CD584E52A565}" dt="2022-10-30T11:18:11.352" v="1951" actId="164"/>
          <ac:spMkLst>
            <pc:docMk/>
            <pc:sldMk cId="3888931283" sldId="349"/>
            <ac:spMk id="5" creationId="{FD20ADED-9D1F-D601-0549-63A59FE18A4B}"/>
          </ac:spMkLst>
        </pc:spChg>
        <pc:spChg chg="mod topLvl">
          <ac:chgData name="James Clegg" userId="763c3220-e008-48a8-a735-403fa6eca5a8" providerId="ADAL" clId="{92FD7F53-49CC-4414-BBBF-CD584E52A565}" dt="2022-10-30T11:18:11.352" v="1951" actId="164"/>
          <ac:spMkLst>
            <pc:docMk/>
            <pc:sldMk cId="3888931283" sldId="349"/>
            <ac:spMk id="7" creationId="{EB79D97E-16F5-8453-69CB-F40F6AD1F712}"/>
          </ac:spMkLst>
        </pc:spChg>
        <pc:spChg chg="add mod">
          <ac:chgData name="James Clegg" userId="763c3220-e008-48a8-a735-403fa6eca5a8" providerId="ADAL" clId="{92FD7F53-49CC-4414-BBBF-CD584E52A565}" dt="2022-10-30T11:19:00.654" v="1980" actId="1038"/>
          <ac:spMkLst>
            <pc:docMk/>
            <pc:sldMk cId="3888931283" sldId="349"/>
            <ac:spMk id="9" creationId="{1B7283A8-97D2-F37D-6715-FCAE7B2DF324}"/>
          </ac:spMkLst>
        </pc:spChg>
        <pc:spChg chg="add mod">
          <ac:chgData name="James Clegg" userId="763c3220-e008-48a8-a735-403fa6eca5a8" providerId="ADAL" clId="{92FD7F53-49CC-4414-BBBF-CD584E52A565}" dt="2022-10-30T11:18:50.744" v="1959" actId="20577"/>
          <ac:spMkLst>
            <pc:docMk/>
            <pc:sldMk cId="3888931283" sldId="349"/>
            <ac:spMk id="11" creationId="{FB3C4A48-6D96-F56E-0FC1-E58519E9E867}"/>
          </ac:spMkLst>
        </pc:spChg>
        <pc:spChg chg="mod topLvl">
          <ac:chgData name="James Clegg" userId="763c3220-e008-48a8-a735-403fa6eca5a8" providerId="ADAL" clId="{92FD7F53-49CC-4414-BBBF-CD584E52A565}" dt="2022-10-30T11:18:11.352" v="1951" actId="164"/>
          <ac:spMkLst>
            <pc:docMk/>
            <pc:sldMk cId="3888931283" sldId="349"/>
            <ac:spMk id="12" creationId="{8DDCEE3E-297B-DC88-152C-588EC5167850}"/>
          </ac:spMkLst>
        </pc:spChg>
        <pc:spChg chg="mod topLvl">
          <ac:chgData name="James Clegg" userId="763c3220-e008-48a8-a735-403fa6eca5a8" providerId="ADAL" clId="{92FD7F53-49CC-4414-BBBF-CD584E52A565}" dt="2022-10-30T11:18:11.352" v="1951" actId="164"/>
          <ac:spMkLst>
            <pc:docMk/>
            <pc:sldMk cId="3888931283" sldId="349"/>
            <ac:spMk id="13" creationId="{ECE1F8DD-AEBF-10F8-D7E4-CB61940A87D2}"/>
          </ac:spMkLst>
        </pc:spChg>
        <pc:spChg chg="mod topLvl">
          <ac:chgData name="James Clegg" userId="763c3220-e008-48a8-a735-403fa6eca5a8" providerId="ADAL" clId="{92FD7F53-49CC-4414-BBBF-CD584E52A565}" dt="2022-10-30T11:18:00.784" v="1949" actId="165"/>
          <ac:spMkLst>
            <pc:docMk/>
            <pc:sldMk cId="3888931283" sldId="349"/>
            <ac:spMk id="20" creationId="{14F43E52-1454-96DF-C40E-19520D45BE85}"/>
          </ac:spMkLst>
        </pc:spChg>
        <pc:spChg chg="mod topLvl">
          <ac:chgData name="James Clegg" userId="763c3220-e008-48a8-a735-403fa6eca5a8" providerId="ADAL" clId="{92FD7F53-49CC-4414-BBBF-CD584E52A565}" dt="2022-10-30T11:18:00.784" v="1949" actId="165"/>
          <ac:spMkLst>
            <pc:docMk/>
            <pc:sldMk cId="3888931283" sldId="349"/>
            <ac:spMk id="23" creationId="{21978B5B-9562-D212-831E-79E42B94E3AF}"/>
          </ac:spMkLst>
        </pc:spChg>
        <pc:spChg chg="mod topLvl">
          <ac:chgData name="James Clegg" userId="763c3220-e008-48a8-a735-403fa6eca5a8" providerId="ADAL" clId="{92FD7F53-49CC-4414-BBBF-CD584E52A565}" dt="2022-10-30T11:18:00.784" v="1949" actId="165"/>
          <ac:spMkLst>
            <pc:docMk/>
            <pc:sldMk cId="3888931283" sldId="349"/>
            <ac:spMk id="37" creationId="{6B7EE4FE-9455-44B5-C3BA-4A2C5139B829}"/>
          </ac:spMkLst>
        </pc:spChg>
        <pc:spChg chg="mod topLvl">
          <ac:chgData name="James Clegg" userId="763c3220-e008-48a8-a735-403fa6eca5a8" providerId="ADAL" clId="{92FD7F53-49CC-4414-BBBF-CD584E52A565}" dt="2022-10-30T11:18:00.784" v="1949" actId="165"/>
          <ac:spMkLst>
            <pc:docMk/>
            <pc:sldMk cId="3888931283" sldId="349"/>
            <ac:spMk id="38" creationId="{BE684FFC-86AB-F6C7-128A-2C7FD1D0CDBB}"/>
          </ac:spMkLst>
        </pc:spChg>
        <pc:spChg chg="mod topLvl">
          <ac:chgData name="James Clegg" userId="763c3220-e008-48a8-a735-403fa6eca5a8" providerId="ADAL" clId="{92FD7F53-49CC-4414-BBBF-CD584E52A565}" dt="2022-10-30T11:18:06.501" v="1950" actId="164"/>
          <ac:spMkLst>
            <pc:docMk/>
            <pc:sldMk cId="3888931283" sldId="349"/>
            <ac:spMk id="39" creationId="{880BCA70-7A9C-4953-A658-8E426A5DFA73}"/>
          </ac:spMkLst>
        </pc:spChg>
        <pc:spChg chg="mod topLvl">
          <ac:chgData name="James Clegg" userId="763c3220-e008-48a8-a735-403fa6eca5a8" providerId="ADAL" clId="{92FD7F53-49CC-4414-BBBF-CD584E52A565}" dt="2022-10-30T11:18:06.501" v="1950" actId="164"/>
          <ac:spMkLst>
            <pc:docMk/>
            <pc:sldMk cId="3888931283" sldId="349"/>
            <ac:spMk id="40" creationId="{67ED488E-6C30-E0F9-76E7-31AA96EAA14E}"/>
          </ac:spMkLst>
        </pc:spChg>
        <pc:spChg chg="mod topLvl">
          <ac:chgData name="James Clegg" userId="763c3220-e008-48a8-a735-403fa6eca5a8" providerId="ADAL" clId="{92FD7F53-49CC-4414-BBBF-CD584E52A565}" dt="2022-10-30T11:18:06.501" v="1950" actId="164"/>
          <ac:spMkLst>
            <pc:docMk/>
            <pc:sldMk cId="3888931283" sldId="349"/>
            <ac:spMk id="41" creationId="{22BF0844-9E54-142A-8484-1285554CEC51}"/>
          </ac:spMkLst>
        </pc:spChg>
        <pc:spChg chg="mod topLvl">
          <ac:chgData name="James Clegg" userId="763c3220-e008-48a8-a735-403fa6eca5a8" providerId="ADAL" clId="{92FD7F53-49CC-4414-BBBF-CD584E52A565}" dt="2022-10-30T11:18:06.501" v="1950" actId="164"/>
          <ac:spMkLst>
            <pc:docMk/>
            <pc:sldMk cId="3888931283" sldId="349"/>
            <ac:spMk id="42" creationId="{C697D7B1-6075-F6E4-4058-8C86EC5316D0}"/>
          </ac:spMkLst>
        </pc:spChg>
        <pc:grpChg chg="add mod">
          <ac:chgData name="James Clegg" userId="763c3220-e008-48a8-a735-403fa6eca5a8" providerId="ADAL" clId="{92FD7F53-49CC-4414-BBBF-CD584E52A565}" dt="2022-10-30T11:18:06.501" v="1950" actId="164"/>
          <ac:grpSpMkLst>
            <pc:docMk/>
            <pc:sldMk cId="3888931283" sldId="349"/>
            <ac:grpSpMk id="4" creationId="{6EF36AB1-63E0-BFF2-48B8-6074431BAAF3}"/>
          </ac:grpSpMkLst>
        </pc:grpChg>
        <pc:grpChg chg="add mod">
          <ac:chgData name="James Clegg" userId="763c3220-e008-48a8-a735-403fa6eca5a8" providerId="ADAL" clId="{92FD7F53-49CC-4414-BBBF-CD584E52A565}" dt="2022-10-30T11:18:11.352" v="1951" actId="164"/>
          <ac:grpSpMkLst>
            <pc:docMk/>
            <pc:sldMk cId="3888931283" sldId="349"/>
            <ac:grpSpMk id="6" creationId="{E354C4E6-C725-2FDC-B7C2-4C613296D632}"/>
          </ac:grpSpMkLst>
        </pc:grpChg>
        <pc:grpChg chg="del">
          <ac:chgData name="James Clegg" userId="763c3220-e008-48a8-a735-403fa6eca5a8" providerId="ADAL" clId="{92FD7F53-49CC-4414-BBBF-CD584E52A565}" dt="2022-10-30T11:18:00.784" v="1949" actId="165"/>
          <ac:grpSpMkLst>
            <pc:docMk/>
            <pc:sldMk cId="3888931283" sldId="349"/>
            <ac:grpSpMk id="16" creationId="{0EFB8268-5E3D-4A86-CEA3-6AD6D32A2CC4}"/>
          </ac:grpSpMkLst>
        </pc:grpChg>
        <pc:grpChg chg="del">
          <ac:chgData name="James Clegg" userId="763c3220-e008-48a8-a735-403fa6eca5a8" providerId="ADAL" clId="{92FD7F53-49CC-4414-BBBF-CD584E52A565}" dt="2022-10-30T11:18:00.784" v="1949" actId="165"/>
          <ac:grpSpMkLst>
            <pc:docMk/>
            <pc:sldMk cId="3888931283" sldId="349"/>
            <ac:grpSpMk id="17" creationId="{54304708-8CF4-A780-568D-5C946E487F1E}"/>
          </ac:grpSpMkLst>
        </pc:grpChg>
        <pc:grpChg chg="del">
          <ac:chgData name="James Clegg" userId="763c3220-e008-48a8-a735-403fa6eca5a8" providerId="ADAL" clId="{92FD7F53-49CC-4414-BBBF-CD584E52A565}" dt="2022-10-30T11:18:00.784" v="1949" actId="165"/>
          <ac:grpSpMkLst>
            <pc:docMk/>
            <pc:sldMk cId="3888931283" sldId="349"/>
            <ac:grpSpMk id="24" creationId="{3B786342-8DD0-A912-F960-A4CC0AB75FA4}"/>
          </ac:grpSpMkLst>
        </pc:grpChg>
        <pc:grpChg chg="del">
          <ac:chgData name="James Clegg" userId="763c3220-e008-48a8-a735-403fa6eca5a8" providerId="ADAL" clId="{92FD7F53-49CC-4414-BBBF-CD584E52A565}" dt="2022-10-30T11:18:00.784" v="1949" actId="165"/>
          <ac:grpSpMkLst>
            <pc:docMk/>
            <pc:sldMk cId="3888931283" sldId="349"/>
            <ac:grpSpMk id="25" creationId="{65CBC5FE-14D4-3B1D-01E3-1449A40EE93A}"/>
          </ac:grpSpMkLst>
        </pc:grpChg>
      </pc:sldChg>
      <pc:sldChg chg="addSp delSp modSp add mod delAnim modAnim">
        <pc:chgData name="James Clegg" userId="763c3220-e008-48a8-a735-403fa6eca5a8" providerId="ADAL" clId="{92FD7F53-49CC-4414-BBBF-CD584E52A565}" dt="2022-10-30T11:31:33.373" v="2256" actId="1037"/>
        <pc:sldMkLst>
          <pc:docMk/>
          <pc:sldMk cId="2627092019" sldId="350"/>
        </pc:sldMkLst>
        <pc:spChg chg="mod">
          <ac:chgData name="James Clegg" userId="763c3220-e008-48a8-a735-403fa6eca5a8" providerId="ADAL" clId="{92FD7F53-49CC-4414-BBBF-CD584E52A565}" dt="2022-10-30T11:26:15.760" v="2170" actId="207"/>
          <ac:spMkLst>
            <pc:docMk/>
            <pc:sldMk cId="2627092019" sldId="350"/>
            <ac:spMk id="9" creationId="{89748DD0-987F-E208-1B4D-DD3F9BF7EB86}"/>
          </ac:spMkLst>
        </pc:spChg>
        <pc:spChg chg="mod">
          <ac:chgData name="James Clegg" userId="763c3220-e008-48a8-a735-403fa6eca5a8" providerId="ADAL" clId="{92FD7F53-49CC-4414-BBBF-CD584E52A565}" dt="2022-10-30T11:26:18.919" v="2171" actId="207"/>
          <ac:spMkLst>
            <pc:docMk/>
            <pc:sldMk cId="2627092019" sldId="350"/>
            <ac:spMk id="11" creationId="{B9FA1AB9-38A3-F394-36A0-FA3B4A9D5538}"/>
          </ac:spMkLst>
        </pc:spChg>
        <pc:spChg chg="add mod">
          <ac:chgData name="James Clegg" userId="763c3220-e008-48a8-a735-403fa6eca5a8" providerId="ADAL" clId="{92FD7F53-49CC-4414-BBBF-CD584E52A565}" dt="2022-10-30T11:26:56.339" v="2181"/>
          <ac:spMkLst>
            <pc:docMk/>
            <pc:sldMk cId="2627092019" sldId="350"/>
            <ac:spMk id="13" creationId="{19BAC656-36CB-896C-1210-AAEE96E6AE2C}"/>
          </ac:spMkLst>
        </pc:spChg>
        <pc:spChg chg="mod">
          <ac:chgData name="James Clegg" userId="763c3220-e008-48a8-a735-403fa6eca5a8" providerId="ADAL" clId="{92FD7F53-49CC-4414-BBBF-CD584E52A565}" dt="2022-10-30T11:26:21.567" v="2173" actId="20577"/>
          <ac:spMkLst>
            <pc:docMk/>
            <pc:sldMk cId="2627092019" sldId="350"/>
            <ac:spMk id="15" creationId="{FF979862-435B-7738-3F62-1AE20505E819}"/>
          </ac:spMkLst>
        </pc:spChg>
        <pc:spChg chg="mod">
          <ac:chgData name="James Clegg" userId="763c3220-e008-48a8-a735-403fa6eca5a8" providerId="ADAL" clId="{92FD7F53-49CC-4414-BBBF-CD584E52A565}" dt="2022-10-30T11:28:18.810" v="2205" actId="1076"/>
          <ac:spMkLst>
            <pc:docMk/>
            <pc:sldMk cId="2627092019" sldId="350"/>
            <ac:spMk id="18" creationId="{49D68665-93B9-837F-482E-BB26790721B4}"/>
          </ac:spMkLst>
        </pc:spChg>
        <pc:spChg chg="mod">
          <ac:chgData name="James Clegg" userId="763c3220-e008-48a8-a735-403fa6eca5a8" providerId="ADAL" clId="{92FD7F53-49CC-4414-BBBF-CD584E52A565}" dt="2022-10-30T11:26:24.145" v="2174" actId="20577"/>
          <ac:spMkLst>
            <pc:docMk/>
            <pc:sldMk cId="2627092019" sldId="350"/>
            <ac:spMk id="25" creationId="{D3D84411-19E9-4B87-9EF4-F05222246209}"/>
          </ac:spMkLst>
        </pc:spChg>
        <pc:spChg chg="mod">
          <ac:chgData name="James Clegg" userId="763c3220-e008-48a8-a735-403fa6eca5a8" providerId="ADAL" clId="{92FD7F53-49CC-4414-BBBF-CD584E52A565}" dt="2022-10-30T11:26:25.668" v="2175" actId="20577"/>
          <ac:spMkLst>
            <pc:docMk/>
            <pc:sldMk cId="2627092019" sldId="350"/>
            <ac:spMk id="26" creationId="{B746BBA8-8D56-BB10-42E1-5635133F5298}"/>
          </ac:spMkLst>
        </pc:spChg>
        <pc:spChg chg="add mod">
          <ac:chgData name="James Clegg" userId="763c3220-e008-48a8-a735-403fa6eca5a8" providerId="ADAL" clId="{92FD7F53-49CC-4414-BBBF-CD584E52A565}" dt="2022-10-30T11:29:13.659" v="2215" actId="1076"/>
          <ac:spMkLst>
            <pc:docMk/>
            <pc:sldMk cId="2627092019" sldId="350"/>
            <ac:spMk id="27" creationId="{935797F8-8B11-F4C5-24B1-5C20B6133FE4}"/>
          </ac:spMkLst>
        </pc:spChg>
        <pc:spChg chg="del mod">
          <ac:chgData name="James Clegg" userId="763c3220-e008-48a8-a735-403fa6eca5a8" providerId="ADAL" clId="{92FD7F53-49CC-4414-BBBF-CD584E52A565}" dt="2022-10-30T11:28:45.656" v="2209" actId="478"/>
          <ac:spMkLst>
            <pc:docMk/>
            <pc:sldMk cId="2627092019" sldId="350"/>
            <ac:spMk id="29" creationId="{4152200E-E3A9-DD27-1DF6-F83BB134665E}"/>
          </ac:spMkLst>
        </pc:spChg>
        <pc:spChg chg="add mod">
          <ac:chgData name="James Clegg" userId="763c3220-e008-48a8-a735-403fa6eca5a8" providerId="ADAL" clId="{92FD7F53-49CC-4414-BBBF-CD584E52A565}" dt="2022-10-30T11:29:20.042" v="2225" actId="1038"/>
          <ac:spMkLst>
            <pc:docMk/>
            <pc:sldMk cId="2627092019" sldId="350"/>
            <ac:spMk id="34" creationId="{9F17363B-BC0E-5EB1-9AAF-705309293BAD}"/>
          </ac:spMkLst>
        </pc:spChg>
        <pc:spChg chg="add mod">
          <ac:chgData name="James Clegg" userId="763c3220-e008-48a8-a735-403fa6eca5a8" providerId="ADAL" clId="{92FD7F53-49CC-4414-BBBF-CD584E52A565}" dt="2022-10-30T11:29:38.260" v="2237" actId="1038"/>
          <ac:spMkLst>
            <pc:docMk/>
            <pc:sldMk cId="2627092019" sldId="350"/>
            <ac:spMk id="39" creationId="{F012AE5D-1070-15B6-9B0B-99DE83916CDA}"/>
          </ac:spMkLst>
        </pc:spChg>
        <pc:spChg chg="del mod">
          <ac:chgData name="James Clegg" userId="763c3220-e008-48a8-a735-403fa6eca5a8" providerId="ADAL" clId="{92FD7F53-49CC-4414-BBBF-CD584E52A565}" dt="2022-10-30T11:28:45.656" v="2209" actId="478"/>
          <ac:spMkLst>
            <pc:docMk/>
            <pc:sldMk cId="2627092019" sldId="350"/>
            <ac:spMk id="52" creationId="{5E40EA93-B053-C5F9-01AA-B1681F7EE5A2}"/>
          </ac:spMkLst>
        </pc:spChg>
        <pc:picChg chg="del">
          <ac:chgData name="James Clegg" userId="763c3220-e008-48a8-a735-403fa6eca5a8" providerId="ADAL" clId="{92FD7F53-49CC-4414-BBBF-CD584E52A565}" dt="2022-10-30T11:26:44.539" v="2180" actId="478"/>
          <ac:picMkLst>
            <pc:docMk/>
            <pc:sldMk cId="2627092019" sldId="350"/>
            <ac:picMk id="3" creationId="{95C9168F-F63B-683F-2F16-146B1078ED65}"/>
          </ac:picMkLst>
        </pc:picChg>
        <pc:picChg chg="del">
          <ac:chgData name="James Clegg" userId="763c3220-e008-48a8-a735-403fa6eca5a8" providerId="ADAL" clId="{92FD7F53-49CC-4414-BBBF-CD584E52A565}" dt="2022-10-30T11:26:44.539" v="2180" actId="478"/>
          <ac:picMkLst>
            <pc:docMk/>
            <pc:sldMk cId="2627092019" sldId="350"/>
            <ac:picMk id="5" creationId="{2A3ED376-A7A5-7EA7-C268-93795EB38AD8}"/>
          </ac:picMkLst>
        </pc:picChg>
        <pc:picChg chg="del">
          <ac:chgData name="James Clegg" userId="763c3220-e008-48a8-a735-403fa6eca5a8" providerId="ADAL" clId="{92FD7F53-49CC-4414-BBBF-CD584E52A565}" dt="2022-10-30T11:26:44.539" v="2180" actId="478"/>
          <ac:picMkLst>
            <pc:docMk/>
            <pc:sldMk cId="2627092019" sldId="350"/>
            <ac:picMk id="6" creationId="{3BAACB58-4C36-5245-B085-66F7D1BF6E63}"/>
          </ac:picMkLst>
        </pc:picChg>
        <pc:picChg chg="del">
          <ac:chgData name="James Clegg" userId="763c3220-e008-48a8-a735-403fa6eca5a8" providerId="ADAL" clId="{92FD7F53-49CC-4414-BBBF-CD584E52A565}" dt="2022-10-30T11:26:31.084" v="2176" actId="478"/>
          <ac:picMkLst>
            <pc:docMk/>
            <pc:sldMk cId="2627092019" sldId="350"/>
            <ac:picMk id="7" creationId="{C79F2ED6-92D6-5E2C-DE7D-AEC6E5D338E6}"/>
          </ac:picMkLst>
        </pc:picChg>
        <pc:picChg chg="add mod">
          <ac:chgData name="James Clegg" userId="763c3220-e008-48a8-a735-403fa6eca5a8" providerId="ADAL" clId="{92FD7F53-49CC-4414-BBBF-CD584E52A565}" dt="2022-10-30T11:26:56.339" v="2181"/>
          <ac:picMkLst>
            <pc:docMk/>
            <pc:sldMk cId="2627092019" sldId="350"/>
            <ac:picMk id="12" creationId="{0EFF1B1F-A3BD-562B-A492-CECD69A795AB}"/>
          </ac:picMkLst>
        </pc:picChg>
        <pc:picChg chg="add mod">
          <ac:chgData name="James Clegg" userId="763c3220-e008-48a8-a735-403fa6eca5a8" providerId="ADAL" clId="{92FD7F53-49CC-4414-BBBF-CD584E52A565}" dt="2022-10-30T11:31:20.420" v="2255" actId="1038"/>
          <ac:picMkLst>
            <pc:docMk/>
            <pc:sldMk cId="2627092019" sldId="350"/>
            <ac:picMk id="16" creationId="{CAAB3ABC-780D-2B03-4330-3573D829E19E}"/>
          </ac:picMkLst>
        </pc:picChg>
        <pc:picChg chg="add mod">
          <ac:chgData name="James Clegg" userId="763c3220-e008-48a8-a735-403fa6eca5a8" providerId="ADAL" clId="{92FD7F53-49CC-4414-BBBF-CD584E52A565}" dt="2022-10-30T11:29:13.659" v="2215" actId="1076"/>
          <ac:picMkLst>
            <pc:docMk/>
            <pc:sldMk cId="2627092019" sldId="350"/>
            <ac:picMk id="17" creationId="{70003351-9522-2C98-B33E-2E4D74E53A3C}"/>
          </ac:picMkLst>
        </pc:picChg>
        <pc:picChg chg="mod">
          <ac:chgData name="James Clegg" userId="763c3220-e008-48a8-a735-403fa6eca5a8" providerId="ADAL" clId="{92FD7F53-49CC-4414-BBBF-CD584E52A565}" dt="2022-10-30T11:27:16.294" v="2184" actId="552"/>
          <ac:picMkLst>
            <pc:docMk/>
            <pc:sldMk cId="2627092019" sldId="350"/>
            <ac:picMk id="19" creationId="{D8D9CFD4-E3F2-F035-708C-568810491F0A}"/>
          </ac:picMkLst>
        </pc:picChg>
        <pc:picChg chg="del">
          <ac:chgData name="James Clegg" userId="763c3220-e008-48a8-a735-403fa6eca5a8" providerId="ADAL" clId="{92FD7F53-49CC-4414-BBBF-CD584E52A565}" dt="2022-10-30T11:26:44.539" v="2180" actId="478"/>
          <ac:picMkLst>
            <pc:docMk/>
            <pc:sldMk cId="2627092019" sldId="350"/>
            <ac:picMk id="20" creationId="{4B44A3EB-C642-396E-A359-1C90CEDD7ED7}"/>
          </ac:picMkLst>
        </pc:picChg>
        <pc:picChg chg="del">
          <ac:chgData name="James Clegg" userId="763c3220-e008-48a8-a735-403fa6eca5a8" providerId="ADAL" clId="{92FD7F53-49CC-4414-BBBF-CD584E52A565}" dt="2022-10-30T11:26:44.539" v="2180" actId="478"/>
          <ac:picMkLst>
            <pc:docMk/>
            <pc:sldMk cId="2627092019" sldId="350"/>
            <ac:picMk id="21" creationId="{DCA1E7A3-EE71-2C48-DA80-2557D5790938}"/>
          </ac:picMkLst>
        </pc:picChg>
        <pc:picChg chg="del">
          <ac:chgData name="James Clegg" userId="763c3220-e008-48a8-a735-403fa6eca5a8" providerId="ADAL" clId="{92FD7F53-49CC-4414-BBBF-CD584E52A565}" dt="2022-10-30T11:26:44.539" v="2180" actId="478"/>
          <ac:picMkLst>
            <pc:docMk/>
            <pc:sldMk cId="2627092019" sldId="350"/>
            <ac:picMk id="22" creationId="{7A6FCC57-463D-FCA1-3076-6BB286CDD093}"/>
          </ac:picMkLst>
        </pc:picChg>
        <pc:picChg chg="del">
          <ac:chgData name="James Clegg" userId="763c3220-e008-48a8-a735-403fa6eca5a8" providerId="ADAL" clId="{92FD7F53-49CC-4414-BBBF-CD584E52A565}" dt="2022-10-30T11:26:31.084" v="2176" actId="478"/>
          <ac:picMkLst>
            <pc:docMk/>
            <pc:sldMk cId="2627092019" sldId="350"/>
            <ac:picMk id="23" creationId="{1AF383CB-0FC6-0577-8138-A6FC7ED59305}"/>
          </ac:picMkLst>
        </pc:picChg>
        <pc:picChg chg="add mod">
          <ac:chgData name="James Clegg" userId="763c3220-e008-48a8-a735-403fa6eca5a8" providerId="ADAL" clId="{92FD7F53-49CC-4414-BBBF-CD584E52A565}" dt="2022-10-30T11:29:13.659" v="2215" actId="1076"/>
          <ac:picMkLst>
            <pc:docMk/>
            <pc:sldMk cId="2627092019" sldId="350"/>
            <ac:picMk id="28" creationId="{4C4BC0B6-6C6A-1BC3-9855-5F61C100AECF}"/>
          </ac:picMkLst>
        </pc:picChg>
        <pc:picChg chg="add mod">
          <ac:chgData name="James Clegg" userId="763c3220-e008-48a8-a735-403fa6eca5a8" providerId="ADAL" clId="{92FD7F53-49CC-4414-BBBF-CD584E52A565}" dt="2022-10-30T11:29:13.659" v="2215" actId="1076"/>
          <ac:picMkLst>
            <pc:docMk/>
            <pc:sldMk cId="2627092019" sldId="350"/>
            <ac:picMk id="30" creationId="{63B618A2-AE88-D997-6CB4-CF17D8A835AE}"/>
          </ac:picMkLst>
        </pc:picChg>
        <pc:picChg chg="add mod">
          <ac:chgData name="James Clegg" userId="763c3220-e008-48a8-a735-403fa6eca5a8" providerId="ADAL" clId="{92FD7F53-49CC-4414-BBBF-CD584E52A565}" dt="2022-10-30T11:31:33.373" v="2256" actId="1037"/>
          <ac:picMkLst>
            <pc:docMk/>
            <pc:sldMk cId="2627092019" sldId="350"/>
            <ac:picMk id="31" creationId="{7EFD2044-8B76-574D-0355-0B8D69D214F5}"/>
          </ac:picMkLst>
        </pc:picChg>
        <pc:picChg chg="add mod">
          <ac:chgData name="James Clegg" userId="763c3220-e008-48a8-a735-403fa6eca5a8" providerId="ADAL" clId="{92FD7F53-49CC-4414-BBBF-CD584E52A565}" dt="2022-10-30T11:29:09.343" v="2214" actId="1076"/>
          <ac:picMkLst>
            <pc:docMk/>
            <pc:sldMk cId="2627092019" sldId="350"/>
            <ac:picMk id="32" creationId="{F79EC01E-BB0A-E4D6-D582-3D091D74A862}"/>
          </ac:picMkLst>
        </pc:picChg>
        <pc:picChg chg="mod">
          <ac:chgData name="James Clegg" userId="763c3220-e008-48a8-a735-403fa6eca5a8" providerId="ADAL" clId="{92FD7F53-49CC-4414-BBBF-CD584E52A565}" dt="2022-10-30T11:27:16.294" v="2184" actId="552"/>
          <ac:picMkLst>
            <pc:docMk/>
            <pc:sldMk cId="2627092019" sldId="350"/>
            <ac:picMk id="33" creationId="{335A1127-E58A-DDB6-CF76-C48CCD2198EF}"/>
          </ac:picMkLst>
        </pc:picChg>
        <pc:picChg chg="add mod">
          <ac:chgData name="James Clegg" userId="763c3220-e008-48a8-a735-403fa6eca5a8" providerId="ADAL" clId="{92FD7F53-49CC-4414-BBBF-CD584E52A565}" dt="2022-10-30T11:29:09.343" v="2214" actId="1076"/>
          <ac:picMkLst>
            <pc:docMk/>
            <pc:sldMk cId="2627092019" sldId="350"/>
            <ac:picMk id="35" creationId="{B7C86EB6-75B6-BCF3-DDB9-C62FEAC177AF}"/>
          </ac:picMkLst>
        </pc:picChg>
        <pc:picChg chg="add mod">
          <ac:chgData name="James Clegg" userId="763c3220-e008-48a8-a735-403fa6eca5a8" providerId="ADAL" clId="{92FD7F53-49CC-4414-BBBF-CD584E52A565}" dt="2022-10-30T11:29:09.343" v="2214" actId="1076"/>
          <ac:picMkLst>
            <pc:docMk/>
            <pc:sldMk cId="2627092019" sldId="350"/>
            <ac:picMk id="36" creationId="{CA2EC216-379F-22F2-1FA5-33FB481BE7C7}"/>
          </ac:picMkLst>
        </pc:picChg>
        <pc:picChg chg="add mod">
          <ac:chgData name="James Clegg" userId="763c3220-e008-48a8-a735-403fa6eca5a8" providerId="ADAL" clId="{92FD7F53-49CC-4414-BBBF-CD584E52A565}" dt="2022-10-30T11:31:17.788" v="2253" actId="1038"/>
          <ac:picMkLst>
            <pc:docMk/>
            <pc:sldMk cId="2627092019" sldId="350"/>
            <ac:picMk id="37" creationId="{1E4356AF-D1C2-74B3-55EC-D48E57BC7574}"/>
          </ac:picMkLst>
        </pc:picChg>
        <pc:picChg chg="add mod">
          <ac:chgData name="James Clegg" userId="763c3220-e008-48a8-a735-403fa6eca5a8" providerId="ADAL" clId="{92FD7F53-49CC-4414-BBBF-CD584E52A565}" dt="2022-10-30T11:29:31.079" v="2227" actId="1076"/>
          <ac:picMkLst>
            <pc:docMk/>
            <pc:sldMk cId="2627092019" sldId="350"/>
            <ac:picMk id="38" creationId="{9C439CD6-4C68-3613-C4B9-EBF979385A1E}"/>
          </ac:picMkLst>
        </pc:picChg>
        <pc:picChg chg="add mod">
          <ac:chgData name="James Clegg" userId="763c3220-e008-48a8-a735-403fa6eca5a8" providerId="ADAL" clId="{92FD7F53-49CC-4414-BBBF-CD584E52A565}" dt="2022-10-30T11:29:31.079" v="2227" actId="1076"/>
          <ac:picMkLst>
            <pc:docMk/>
            <pc:sldMk cId="2627092019" sldId="350"/>
            <ac:picMk id="40" creationId="{574AB09D-C5D9-B6F9-5EAE-858E1ACFFDF8}"/>
          </ac:picMkLst>
        </pc:picChg>
        <pc:picChg chg="add mod">
          <ac:chgData name="James Clegg" userId="763c3220-e008-48a8-a735-403fa6eca5a8" providerId="ADAL" clId="{92FD7F53-49CC-4414-BBBF-CD584E52A565}" dt="2022-10-30T11:29:31.079" v="2227" actId="1076"/>
          <ac:picMkLst>
            <pc:docMk/>
            <pc:sldMk cId="2627092019" sldId="350"/>
            <ac:picMk id="41" creationId="{F1F1805A-B67D-DFC0-3516-A5B1E203E6E4}"/>
          </ac:picMkLst>
        </pc:picChg>
        <pc:picChg chg="add mod">
          <ac:chgData name="James Clegg" userId="763c3220-e008-48a8-a735-403fa6eca5a8" providerId="ADAL" clId="{92FD7F53-49CC-4414-BBBF-CD584E52A565}" dt="2022-10-30T11:31:16.723" v="2252" actId="1038"/>
          <ac:picMkLst>
            <pc:docMk/>
            <pc:sldMk cId="2627092019" sldId="350"/>
            <ac:picMk id="42" creationId="{2F066775-3E89-F16F-5619-57CD4F041733}"/>
          </ac:picMkLst>
        </pc:picChg>
        <pc:picChg chg="mod">
          <ac:chgData name="James Clegg" userId="763c3220-e008-48a8-a735-403fa6eca5a8" providerId="ADAL" clId="{92FD7F53-49CC-4414-BBBF-CD584E52A565}" dt="2022-10-30T11:27:16.294" v="2184" actId="552"/>
          <ac:picMkLst>
            <pc:docMk/>
            <pc:sldMk cId="2627092019" sldId="350"/>
            <ac:picMk id="47" creationId="{5FF6BEF1-97A1-0CF2-713B-27FD9F5E912C}"/>
          </ac:picMkLst>
        </pc:picChg>
        <pc:picChg chg="del">
          <ac:chgData name="James Clegg" userId="763c3220-e008-48a8-a735-403fa6eca5a8" providerId="ADAL" clId="{92FD7F53-49CC-4414-BBBF-CD584E52A565}" dt="2022-10-30T11:26:44.539" v="2180" actId="478"/>
          <ac:picMkLst>
            <pc:docMk/>
            <pc:sldMk cId="2627092019" sldId="350"/>
            <ac:picMk id="48" creationId="{5985449D-2FB4-147A-5FF5-69389B5CC342}"/>
          </ac:picMkLst>
        </pc:picChg>
        <pc:picChg chg="del">
          <ac:chgData name="James Clegg" userId="763c3220-e008-48a8-a735-403fa6eca5a8" providerId="ADAL" clId="{92FD7F53-49CC-4414-BBBF-CD584E52A565}" dt="2022-10-30T11:26:44.539" v="2180" actId="478"/>
          <ac:picMkLst>
            <pc:docMk/>
            <pc:sldMk cId="2627092019" sldId="350"/>
            <ac:picMk id="49" creationId="{0E4E009C-8449-03B9-D6B4-F9C5B00C3B4D}"/>
          </ac:picMkLst>
        </pc:picChg>
        <pc:picChg chg="del">
          <ac:chgData name="James Clegg" userId="763c3220-e008-48a8-a735-403fa6eca5a8" providerId="ADAL" clId="{92FD7F53-49CC-4414-BBBF-CD584E52A565}" dt="2022-10-30T11:26:44.539" v="2180" actId="478"/>
          <ac:picMkLst>
            <pc:docMk/>
            <pc:sldMk cId="2627092019" sldId="350"/>
            <ac:picMk id="50" creationId="{286CDD2F-E22E-19E2-D080-E57B694D492E}"/>
          </ac:picMkLst>
        </pc:picChg>
        <pc:picChg chg="del">
          <ac:chgData name="James Clegg" userId="763c3220-e008-48a8-a735-403fa6eca5a8" providerId="ADAL" clId="{92FD7F53-49CC-4414-BBBF-CD584E52A565}" dt="2022-10-30T11:26:31.084" v="2176" actId="478"/>
          <ac:picMkLst>
            <pc:docMk/>
            <pc:sldMk cId="2627092019" sldId="350"/>
            <ac:picMk id="51" creationId="{5E99B664-7326-EC8E-7B2B-A3DA03F5D1EF}"/>
          </ac:picMkLst>
        </pc:picChg>
      </pc:sldChg>
      <pc:sldChg chg="addSp delSp modSp add mod delAnim modAnim">
        <pc:chgData name="James Clegg" userId="763c3220-e008-48a8-a735-403fa6eca5a8" providerId="ADAL" clId="{92FD7F53-49CC-4414-BBBF-CD584E52A565}" dt="2022-10-30T11:39:24.699" v="2559" actId="1076"/>
        <pc:sldMkLst>
          <pc:docMk/>
          <pc:sldMk cId="3229842553" sldId="351"/>
        </pc:sldMkLst>
        <pc:spChg chg="mod">
          <ac:chgData name="James Clegg" userId="763c3220-e008-48a8-a735-403fa6eca5a8" providerId="ADAL" clId="{92FD7F53-49CC-4414-BBBF-CD584E52A565}" dt="2022-10-30T11:39:02.950" v="2554" actId="404"/>
          <ac:spMkLst>
            <pc:docMk/>
            <pc:sldMk cId="3229842553" sldId="351"/>
            <ac:spMk id="2" creationId="{00000000-0000-0000-0000-000000000000}"/>
          </ac:spMkLst>
        </pc:spChg>
        <pc:spChg chg="add mod">
          <ac:chgData name="James Clegg" userId="763c3220-e008-48a8-a735-403fa6eca5a8" providerId="ADAL" clId="{92FD7F53-49CC-4414-BBBF-CD584E52A565}" dt="2022-10-30T11:35:56.563" v="2457" actId="14100"/>
          <ac:spMkLst>
            <pc:docMk/>
            <pc:sldMk cId="3229842553" sldId="351"/>
            <ac:spMk id="6" creationId="{CA99FC9E-7506-EAE4-4D34-7C814307CB85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7" creationId="{E190AB58-CC6A-F023-2D67-FEBC8127E5F6}"/>
          </ac:spMkLst>
        </pc:spChg>
        <pc:spChg chg="add mod">
          <ac:chgData name="James Clegg" userId="763c3220-e008-48a8-a735-403fa6eca5a8" providerId="ADAL" clId="{92FD7F53-49CC-4414-BBBF-CD584E52A565}" dt="2022-10-30T11:35:56.563" v="2457" actId="14100"/>
          <ac:spMkLst>
            <pc:docMk/>
            <pc:sldMk cId="3229842553" sldId="351"/>
            <ac:spMk id="8" creationId="{C8EF6435-220F-E03C-1237-B89DE2251913}"/>
          </ac:spMkLst>
        </pc:spChg>
        <pc:spChg chg="add mod">
          <ac:chgData name="James Clegg" userId="763c3220-e008-48a8-a735-403fa6eca5a8" providerId="ADAL" clId="{92FD7F53-49CC-4414-BBBF-CD584E52A565}" dt="2022-10-30T11:35:56.563" v="2457" actId="14100"/>
          <ac:spMkLst>
            <pc:docMk/>
            <pc:sldMk cId="3229842553" sldId="351"/>
            <ac:spMk id="21" creationId="{DE47C269-0AE3-8071-D778-266DC58F3DA7}"/>
          </ac:spMkLst>
        </pc:spChg>
        <pc:spChg chg="add mod">
          <ac:chgData name="James Clegg" userId="763c3220-e008-48a8-a735-403fa6eca5a8" providerId="ADAL" clId="{92FD7F53-49CC-4414-BBBF-CD584E52A565}" dt="2022-10-30T11:35:56.563" v="2457" actId="14100"/>
          <ac:spMkLst>
            <pc:docMk/>
            <pc:sldMk cId="3229842553" sldId="351"/>
            <ac:spMk id="22" creationId="{03BAD3C4-169F-8E55-BD21-97D74960182B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23" creationId="{811354FD-68CF-A3DB-3DE1-E747FE475F21}"/>
          </ac:spMkLst>
        </pc:spChg>
        <pc:spChg chg="add del mod">
          <ac:chgData name="James Clegg" userId="763c3220-e008-48a8-a735-403fa6eca5a8" providerId="ADAL" clId="{92FD7F53-49CC-4414-BBBF-CD584E52A565}" dt="2022-10-30T11:36:03.217" v="2463" actId="478"/>
          <ac:spMkLst>
            <pc:docMk/>
            <pc:sldMk cId="3229842553" sldId="351"/>
            <ac:spMk id="24" creationId="{48213E76-E7EF-45CE-C673-62749A8D8DA1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25" creationId="{2A8FCE6C-1AB4-C5C9-BC9F-315D325614FA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26" creationId="{80CF9D88-9F23-D0BB-CE55-83F4B9143B51}"/>
          </ac:spMkLst>
        </pc:spChg>
        <pc:spChg chg="add del mod">
          <ac:chgData name="James Clegg" userId="763c3220-e008-48a8-a735-403fa6eca5a8" providerId="ADAL" clId="{92FD7F53-49CC-4414-BBBF-CD584E52A565}" dt="2022-10-30T11:36:03.867" v="2464" actId="478"/>
          <ac:spMkLst>
            <pc:docMk/>
            <pc:sldMk cId="3229842553" sldId="351"/>
            <ac:spMk id="27" creationId="{963192ED-D6BE-1ADA-8DFB-90829745B517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28" creationId="{BF6A681C-C273-7529-3B56-AD94B5E4644D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29" creationId="{596E68AA-ABFC-82C2-7FDD-6F6A490DD35B}"/>
          </ac:spMkLst>
        </pc:spChg>
        <pc:spChg chg="add del mod">
          <ac:chgData name="James Clegg" userId="763c3220-e008-48a8-a735-403fa6eca5a8" providerId="ADAL" clId="{92FD7F53-49CC-4414-BBBF-CD584E52A565}" dt="2022-10-30T11:36:02.377" v="2462" actId="478"/>
          <ac:spMkLst>
            <pc:docMk/>
            <pc:sldMk cId="3229842553" sldId="351"/>
            <ac:spMk id="30" creationId="{7CDC89F9-822D-F5A5-A153-5109F7DBA754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31" creationId="{8443DBB4-AC32-0B8C-EB11-4EC18695CFE3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32" creationId="{E207B67B-BA61-5E77-6BE8-EC38CC4E6FA4}"/>
          </ac:spMkLst>
        </pc:spChg>
        <pc:spChg chg="add del mod">
          <ac:chgData name="James Clegg" userId="763c3220-e008-48a8-a735-403fa6eca5a8" providerId="ADAL" clId="{92FD7F53-49CC-4414-BBBF-CD584E52A565}" dt="2022-10-30T11:36:01.864" v="2461" actId="478"/>
          <ac:spMkLst>
            <pc:docMk/>
            <pc:sldMk cId="3229842553" sldId="351"/>
            <ac:spMk id="33" creationId="{504BA064-C583-8BE4-2267-0F323B8853D4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34" creationId="{819D74B3-796F-ACEE-A642-DD43F1AA727E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35" creationId="{834F6417-A8EF-A93F-0D17-F751C8571DF2}"/>
          </ac:spMkLst>
        </pc:spChg>
        <pc:spChg chg="add del mod">
          <ac:chgData name="James Clegg" userId="763c3220-e008-48a8-a735-403fa6eca5a8" providerId="ADAL" clId="{92FD7F53-49CC-4414-BBBF-CD584E52A565}" dt="2022-10-30T11:35:59.993" v="2459" actId="478"/>
          <ac:spMkLst>
            <pc:docMk/>
            <pc:sldMk cId="3229842553" sldId="351"/>
            <ac:spMk id="36" creationId="{90EA715F-A574-6DF7-5360-25348844574B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37" creationId="{2268BBAB-8EC4-747F-27EF-382C73C36008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38" creationId="{9F122F46-B161-8D89-B4FA-35C92ED8A1B2}"/>
          </ac:spMkLst>
        </pc:spChg>
        <pc:spChg chg="add del mod">
          <ac:chgData name="James Clegg" userId="763c3220-e008-48a8-a735-403fa6eca5a8" providerId="ADAL" clId="{92FD7F53-49CC-4414-BBBF-CD584E52A565}" dt="2022-10-30T11:36:00.959" v="2460" actId="478"/>
          <ac:spMkLst>
            <pc:docMk/>
            <pc:sldMk cId="3229842553" sldId="351"/>
            <ac:spMk id="39" creationId="{F109B53D-41F2-89A6-B3C1-7A83154808FF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40" creationId="{69D05B03-DA70-DDF8-D0CD-C3B8C4669AF1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41" creationId="{179B5D07-3B14-D5C5-2D7E-740222680039}"/>
          </ac:spMkLst>
        </pc:spChg>
        <pc:spChg chg="add del mod">
          <ac:chgData name="James Clegg" userId="763c3220-e008-48a8-a735-403fa6eca5a8" providerId="ADAL" clId="{92FD7F53-49CC-4414-BBBF-CD584E52A565}" dt="2022-10-30T11:35:59.041" v="2458" actId="478"/>
          <ac:spMkLst>
            <pc:docMk/>
            <pc:sldMk cId="3229842553" sldId="351"/>
            <ac:spMk id="42" creationId="{197E78A9-037D-E2E0-E1A8-134B7F4F9AA3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43" creationId="{19FC8724-FBAC-C757-99A0-F635D92F8746}"/>
          </ac:spMkLst>
        </pc:spChg>
        <pc:spChg chg="add mod">
          <ac:chgData name="James Clegg" userId="763c3220-e008-48a8-a735-403fa6eca5a8" providerId="ADAL" clId="{92FD7F53-49CC-4414-BBBF-CD584E52A565}" dt="2022-10-30T11:36:13.658" v="2471" actId="1038"/>
          <ac:spMkLst>
            <pc:docMk/>
            <pc:sldMk cId="3229842553" sldId="351"/>
            <ac:spMk id="44" creationId="{72699DEC-6C8F-075C-F78D-73CD72743FB4}"/>
          </ac:spMkLst>
        </pc:spChg>
        <pc:spChg chg="add del mod">
          <ac:chgData name="James Clegg" userId="763c3220-e008-48a8-a735-403fa6eca5a8" providerId="ADAL" clId="{92FD7F53-49CC-4414-BBBF-CD584E52A565}" dt="2022-10-30T11:35:59.041" v="2458" actId="478"/>
          <ac:spMkLst>
            <pc:docMk/>
            <pc:sldMk cId="3229842553" sldId="351"/>
            <ac:spMk id="45" creationId="{0333D8D6-17A9-422B-A63F-1A605FBF1041}"/>
          </ac:spMkLst>
        </pc:spChg>
        <pc:spChg chg="add mod">
          <ac:chgData name="James Clegg" userId="763c3220-e008-48a8-a735-403fa6eca5a8" providerId="ADAL" clId="{92FD7F53-49CC-4414-BBBF-CD584E52A565}" dt="2022-10-30T11:37:14.026" v="2487" actId="1037"/>
          <ac:spMkLst>
            <pc:docMk/>
            <pc:sldMk cId="3229842553" sldId="351"/>
            <ac:spMk id="46" creationId="{18C2D15B-798D-DDF0-62AB-F98B304D2D76}"/>
          </ac:spMkLst>
        </pc:spChg>
        <pc:spChg chg="add mod">
          <ac:chgData name="James Clegg" userId="763c3220-e008-48a8-a735-403fa6eca5a8" providerId="ADAL" clId="{92FD7F53-49CC-4414-BBBF-CD584E52A565}" dt="2022-10-30T11:37:39.109" v="2493" actId="1038"/>
          <ac:spMkLst>
            <pc:docMk/>
            <pc:sldMk cId="3229842553" sldId="351"/>
            <ac:spMk id="47" creationId="{B8558E9A-4195-8D3A-BBBF-DB2DD3FF9537}"/>
          </ac:spMkLst>
        </pc:spChg>
        <pc:spChg chg="add mod">
          <ac:chgData name="James Clegg" userId="763c3220-e008-48a8-a735-403fa6eca5a8" providerId="ADAL" clId="{92FD7F53-49CC-4414-BBBF-CD584E52A565}" dt="2022-10-30T11:37:51.433" v="2515" actId="1036"/>
          <ac:spMkLst>
            <pc:docMk/>
            <pc:sldMk cId="3229842553" sldId="351"/>
            <ac:spMk id="48" creationId="{0C76A911-4407-0080-C5B0-FDBB131BD586}"/>
          </ac:spMkLst>
        </pc:spChg>
        <pc:spChg chg="add mod">
          <ac:chgData name="James Clegg" userId="763c3220-e008-48a8-a735-403fa6eca5a8" providerId="ADAL" clId="{92FD7F53-49CC-4414-BBBF-CD584E52A565}" dt="2022-10-30T11:39:08.365" v="2555" actId="1076"/>
          <ac:spMkLst>
            <pc:docMk/>
            <pc:sldMk cId="3229842553" sldId="351"/>
            <ac:spMk id="49" creationId="{22F51488-462A-510D-0FA5-2DAB1ACDE37B}"/>
          </ac:spMkLst>
        </pc:sp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3" creationId="{399CA95C-0B4E-B8FD-D1EC-37977853B957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4" creationId="{D8BCC5E7-6F0A-B451-A18A-45376CF94240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5" creationId="{55E3DB2B-4AB3-9B8A-0420-CF884488BD46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9" creationId="{F84A457A-7DE9-8612-313F-AB0EB8E3201E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10" creationId="{8F3E26D8-33DE-963F-1C56-0527FF246BAC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11" creationId="{8CE3D97D-53F8-5973-EC67-11443837A527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12" creationId="{79BDB5E6-69D9-C7FA-9112-3C438C36ECF9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13" creationId="{FEFFFA1B-425D-7B6C-BC51-FBE9DDBF48BE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14" creationId="{9A7AC70A-9974-5644-D95A-7CEA44299378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15" creationId="{82A954F0-CEA2-5929-A617-5B4C0BD4819A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16" creationId="{87700C9A-A509-89C3-AFA1-A7257FBC20CD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17" creationId="{7793A462-836D-3677-86DA-7D9474179D3A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18" creationId="{62613C7B-1A9E-4931-92FD-F9CC09BD2004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19" creationId="{20FB894E-C244-5AFD-E065-F7AF26F95A57}"/>
          </ac:picMkLst>
        </pc:picChg>
        <pc:picChg chg="mod">
          <ac:chgData name="James Clegg" userId="763c3220-e008-48a8-a735-403fa6eca5a8" providerId="ADAL" clId="{92FD7F53-49CC-4414-BBBF-CD584E52A565}" dt="2022-10-30T11:39:24.699" v="2559" actId="1076"/>
          <ac:picMkLst>
            <pc:docMk/>
            <pc:sldMk cId="3229842553" sldId="351"/>
            <ac:picMk id="20" creationId="{7AE2219C-A640-2138-5A2F-75BB83EDFD12}"/>
          </ac:picMkLst>
        </pc:picChg>
      </pc:sldChg>
    </pc:docChg>
  </pc:docChgLst>
  <pc:docChgLst>
    <pc:chgData name="James Clegg" userId="763c3220-e008-48a8-a735-403fa6eca5a8" providerId="ADAL" clId="{8F1DA304-B6F1-44C9-9180-DA8A1AAA6442}"/>
    <pc:docChg chg="undo custSel addSld delSld modSld sldOrd">
      <pc:chgData name="James Clegg" userId="763c3220-e008-48a8-a735-403fa6eca5a8" providerId="ADAL" clId="{8F1DA304-B6F1-44C9-9180-DA8A1AAA6442}" dt="2022-11-01T15:07:42.108" v="2015" actId="6549"/>
      <pc:docMkLst>
        <pc:docMk/>
      </pc:docMkLst>
      <pc:sldChg chg="addSp delSp modSp mod chgLayout">
        <pc:chgData name="James Clegg" userId="763c3220-e008-48a8-a735-403fa6eca5a8" providerId="ADAL" clId="{8F1DA304-B6F1-44C9-9180-DA8A1AAA6442}" dt="2022-10-31T08:31:30.395" v="23"/>
        <pc:sldMkLst>
          <pc:docMk/>
          <pc:sldMk cId="3463639803" sldId="296"/>
        </pc:sldMkLst>
        <pc:spChg chg="add del mod">
          <ac:chgData name="James Clegg" userId="763c3220-e008-48a8-a735-403fa6eca5a8" providerId="ADAL" clId="{8F1DA304-B6F1-44C9-9180-DA8A1AAA6442}" dt="2022-10-31T08:31:25.728" v="21" actId="21"/>
          <ac:spMkLst>
            <pc:docMk/>
            <pc:sldMk cId="3463639803" sldId="296"/>
            <ac:spMk id="2" creationId="{8F495856-5138-8462-CCE4-06D828F874A8}"/>
          </ac:spMkLst>
        </pc:spChg>
        <pc:spChg chg="add del mod">
          <ac:chgData name="James Clegg" userId="763c3220-e008-48a8-a735-403fa6eca5a8" providerId="ADAL" clId="{8F1DA304-B6F1-44C9-9180-DA8A1AAA6442}" dt="2022-10-31T08:31:27.739" v="22" actId="478"/>
          <ac:spMkLst>
            <pc:docMk/>
            <pc:sldMk cId="3463639803" sldId="296"/>
            <ac:spMk id="4" creationId="{755BCB17-AD1C-73C2-D4B3-B089D8F57B74}"/>
          </ac:spMkLst>
        </pc:spChg>
        <pc:picChg chg="del">
          <ac:chgData name="James Clegg" userId="763c3220-e008-48a8-a735-403fa6eca5a8" providerId="ADAL" clId="{8F1DA304-B6F1-44C9-9180-DA8A1AAA6442}" dt="2022-10-31T08:30:33.122" v="0" actId="478"/>
          <ac:picMkLst>
            <pc:docMk/>
            <pc:sldMk cId="3463639803" sldId="296"/>
            <ac:picMk id="5" creationId="{BF9C10F2-1FED-59CE-D837-DC53ACEB8DB1}"/>
          </ac:picMkLst>
        </pc:picChg>
        <pc:picChg chg="add">
          <ac:chgData name="James Clegg" userId="763c3220-e008-48a8-a735-403fa6eca5a8" providerId="ADAL" clId="{8F1DA304-B6F1-44C9-9180-DA8A1AAA6442}" dt="2022-10-31T08:31:30.395" v="23"/>
          <ac:picMkLst>
            <pc:docMk/>
            <pc:sldMk cId="3463639803" sldId="296"/>
            <ac:picMk id="6" creationId="{BC4BD5A6-3992-5E7F-9D81-21685DBB7E22}"/>
          </ac:picMkLst>
        </pc:picChg>
      </pc:sldChg>
      <pc:sldChg chg="mod modClrScheme chgLayout">
        <pc:chgData name="James Clegg" userId="763c3220-e008-48a8-a735-403fa6eca5a8" providerId="ADAL" clId="{8F1DA304-B6F1-44C9-9180-DA8A1AAA6442}" dt="2022-10-31T16:27:24.264" v="1027" actId="700"/>
        <pc:sldMkLst>
          <pc:docMk/>
          <pc:sldMk cId="861935487" sldId="297"/>
        </pc:sldMkLst>
      </pc:sldChg>
      <pc:sldChg chg="mod modClrScheme chgLayout">
        <pc:chgData name="James Clegg" userId="763c3220-e008-48a8-a735-403fa6eca5a8" providerId="ADAL" clId="{8F1DA304-B6F1-44C9-9180-DA8A1AAA6442}" dt="2022-10-31T08:31:42.700" v="25" actId="700"/>
        <pc:sldMkLst>
          <pc:docMk/>
          <pc:sldMk cId="895466786" sldId="299"/>
        </pc:sldMkLst>
      </pc:sldChg>
      <pc:sldChg chg="modSp ord">
        <pc:chgData name="James Clegg" userId="763c3220-e008-48a8-a735-403fa6eca5a8" providerId="ADAL" clId="{8F1DA304-B6F1-44C9-9180-DA8A1AAA6442}" dt="2022-10-31T16:19:07.037" v="840" actId="20577"/>
        <pc:sldMkLst>
          <pc:docMk/>
          <pc:sldMk cId="250955858" sldId="316"/>
        </pc:sldMkLst>
        <pc:spChg chg="mod">
          <ac:chgData name="James Clegg" userId="763c3220-e008-48a8-a735-403fa6eca5a8" providerId="ADAL" clId="{8F1DA304-B6F1-44C9-9180-DA8A1AAA6442}" dt="2022-10-31T16:19:07.037" v="840" actId="20577"/>
          <ac:spMkLst>
            <pc:docMk/>
            <pc:sldMk cId="250955858" sldId="316"/>
            <ac:spMk id="3" creationId="{00000000-0000-0000-0000-000000000000}"/>
          </ac:spMkLst>
        </pc:spChg>
      </pc:sldChg>
      <pc:sldChg chg="addSp delSp modSp mod delAnim modAnim">
        <pc:chgData name="James Clegg" userId="763c3220-e008-48a8-a735-403fa6eca5a8" providerId="ADAL" clId="{8F1DA304-B6F1-44C9-9180-DA8A1AAA6442}" dt="2022-10-31T16:03:47.017" v="476"/>
        <pc:sldMkLst>
          <pc:docMk/>
          <pc:sldMk cId="3540540468" sldId="319"/>
        </pc:sldMkLst>
        <pc:spChg chg="add mod">
          <ac:chgData name="James Clegg" userId="763c3220-e008-48a8-a735-403fa6eca5a8" providerId="ADAL" clId="{8F1DA304-B6F1-44C9-9180-DA8A1AAA6442}" dt="2022-10-31T15:59:31.274" v="400" actId="1035"/>
          <ac:spMkLst>
            <pc:docMk/>
            <pc:sldMk cId="3540540468" sldId="319"/>
            <ac:spMk id="2" creationId="{37262D40-FE89-C2B8-2291-D16AE3D9F53D}"/>
          </ac:spMkLst>
        </pc:spChg>
        <pc:spChg chg="add mod">
          <ac:chgData name="James Clegg" userId="763c3220-e008-48a8-a735-403fa6eca5a8" providerId="ADAL" clId="{8F1DA304-B6F1-44C9-9180-DA8A1AAA6442}" dt="2022-10-31T15:59:31.274" v="400" actId="1035"/>
          <ac:spMkLst>
            <pc:docMk/>
            <pc:sldMk cId="3540540468" sldId="319"/>
            <ac:spMk id="4" creationId="{E3B75C34-DD9B-CC77-32AF-6D4C613D0327}"/>
          </ac:spMkLst>
        </pc:spChg>
        <pc:spChg chg="add mod">
          <ac:chgData name="James Clegg" userId="763c3220-e008-48a8-a735-403fa6eca5a8" providerId="ADAL" clId="{8F1DA304-B6F1-44C9-9180-DA8A1AAA6442}" dt="2022-10-31T16:02:39.739" v="470" actId="1035"/>
          <ac:spMkLst>
            <pc:docMk/>
            <pc:sldMk cId="3540540468" sldId="319"/>
            <ac:spMk id="9" creationId="{4DBE9B66-0BA7-61AF-E1E2-8095A9FBC45A}"/>
          </ac:spMkLst>
        </pc:spChg>
        <pc:spChg chg="add mod">
          <ac:chgData name="James Clegg" userId="763c3220-e008-48a8-a735-403fa6eca5a8" providerId="ADAL" clId="{8F1DA304-B6F1-44C9-9180-DA8A1AAA6442}" dt="2022-10-31T15:59:31.274" v="400" actId="1035"/>
          <ac:spMkLst>
            <pc:docMk/>
            <pc:sldMk cId="3540540468" sldId="319"/>
            <ac:spMk id="10" creationId="{A57AEE56-DFFE-FEA6-B43E-0EB794870EAA}"/>
          </ac:spMkLst>
        </pc:spChg>
        <pc:spChg chg="add mod">
          <ac:chgData name="James Clegg" userId="763c3220-e008-48a8-a735-403fa6eca5a8" providerId="ADAL" clId="{8F1DA304-B6F1-44C9-9180-DA8A1AAA6442}" dt="2022-10-31T16:02:39.739" v="470" actId="1035"/>
          <ac:spMkLst>
            <pc:docMk/>
            <pc:sldMk cId="3540540468" sldId="319"/>
            <ac:spMk id="13" creationId="{6A461A84-21D4-70FE-00E9-78C93E0490F4}"/>
          </ac:spMkLst>
        </pc:spChg>
        <pc:spChg chg="add mod">
          <ac:chgData name="James Clegg" userId="763c3220-e008-48a8-a735-403fa6eca5a8" providerId="ADAL" clId="{8F1DA304-B6F1-44C9-9180-DA8A1AAA6442}" dt="2022-10-31T15:59:31.274" v="400" actId="1035"/>
          <ac:spMkLst>
            <pc:docMk/>
            <pc:sldMk cId="3540540468" sldId="319"/>
            <ac:spMk id="14" creationId="{DCAE77C7-3DCC-403B-1B24-6E704C3653AD}"/>
          </ac:spMkLst>
        </pc:spChg>
        <pc:spChg chg="del">
          <ac:chgData name="James Clegg" userId="763c3220-e008-48a8-a735-403fa6eca5a8" providerId="ADAL" clId="{8F1DA304-B6F1-44C9-9180-DA8A1AAA6442}" dt="2022-10-31T14:50:58.513" v="28" actId="478"/>
          <ac:spMkLst>
            <pc:docMk/>
            <pc:sldMk cId="3540540468" sldId="319"/>
            <ac:spMk id="24" creationId="{C15FE580-C590-EF47-74D3-B328BD581960}"/>
          </ac:spMkLst>
        </pc:spChg>
        <pc:spChg chg="del">
          <ac:chgData name="James Clegg" userId="763c3220-e008-48a8-a735-403fa6eca5a8" providerId="ADAL" clId="{8F1DA304-B6F1-44C9-9180-DA8A1AAA6442}" dt="2022-10-31T14:50:55.396" v="26" actId="478"/>
          <ac:spMkLst>
            <pc:docMk/>
            <pc:sldMk cId="3540540468" sldId="319"/>
            <ac:spMk id="25" creationId="{1B697CE7-B298-E78C-779F-226382C8E9AD}"/>
          </ac:spMkLst>
        </pc:spChg>
        <pc:spChg chg="add mod">
          <ac:chgData name="James Clegg" userId="763c3220-e008-48a8-a735-403fa6eca5a8" providerId="ADAL" clId="{8F1DA304-B6F1-44C9-9180-DA8A1AAA6442}" dt="2022-10-31T16:02:39.739" v="470" actId="1035"/>
          <ac:spMkLst>
            <pc:docMk/>
            <pc:sldMk cId="3540540468" sldId="319"/>
            <ac:spMk id="28" creationId="{056B1B3E-B9C3-C8B9-FBC8-F64C9F74EEA7}"/>
          </ac:spMkLst>
        </pc:spChg>
        <pc:spChg chg="del">
          <ac:chgData name="James Clegg" userId="763c3220-e008-48a8-a735-403fa6eca5a8" providerId="ADAL" clId="{8F1DA304-B6F1-44C9-9180-DA8A1AAA6442}" dt="2022-10-31T14:50:57.028" v="27" actId="478"/>
          <ac:spMkLst>
            <pc:docMk/>
            <pc:sldMk cId="3540540468" sldId="319"/>
            <ac:spMk id="30" creationId="{352494E5-1820-4ACA-84A1-BE625AF5F136}"/>
          </ac:spMkLst>
        </pc:spChg>
        <pc:spChg chg="mod">
          <ac:chgData name="James Clegg" userId="763c3220-e008-48a8-a735-403fa6eca5a8" providerId="ADAL" clId="{8F1DA304-B6F1-44C9-9180-DA8A1AAA6442}" dt="2022-10-31T14:52:12.181" v="119" actId="20577"/>
          <ac:spMkLst>
            <pc:docMk/>
            <pc:sldMk cId="3540540468" sldId="319"/>
            <ac:spMk id="33" creationId="{F4036F90-86DA-4603-78E4-F9F105E264B7}"/>
          </ac:spMkLst>
        </pc:spChg>
        <pc:spChg chg="add del mod">
          <ac:chgData name="James Clegg" userId="763c3220-e008-48a8-a735-403fa6eca5a8" providerId="ADAL" clId="{8F1DA304-B6F1-44C9-9180-DA8A1AAA6442}" dt="2022-10-31T16:03:39.872" v="474" actId="478"/>
          <ac:spMkLst>
            <pc:docMk/>
            <pc:sldMk cId="3540540468" sldId="319"/>
            <ac:spMk id="37" creationId="{B0CF0DFD-84C8-4CB3-76E6-28412AFD289F}"/>
          </ac:spMkLst>
        </pc:spChg>
        <pc:spChg chg="add del mod">
          <ac:chgData name="James Clegg" userId="763c3220-e008-48a8-a735-403fa6eca5a8" providerId="ADAL" clId="{8F1DA304-B6F1-44C9-9180-DA8A1AAA6442}" dt="2022-10-31T16:03:36.924" v="473" actId="478"/>
          <ac:spMkLst>
            <pc:docMk/>
            <pc:sldMk cId="3540540468" sldId="319"/>
            <ac:spMk id="38" creationId="{4FECF1E4-D2A0-4672-E0DF-3E3C8B5E09D7}"/>
          </ac:spMkLst>
        </pc:spChg>
        <pc:spChg chg="add del mod">
          <ac:chgData name="James Clegg" userId="763c3220-e008-48a8-a735-403fa6eca5a8" providerId="ADAL" clId="{8F1DA304-B6F1-44C9-9180-DA8A1AAA6442}" dt="2022-10-31T16:03:36.924" v="473" actId="478"/>
          <ac:spMkLst>
            <pc:docMk/>
            <pc:sldMk cId="3540540468" sldId="319"/>
            <ac:spMk id="39" creationId="{012F036F-7DB6-284F-FBD5-5914081B1AE9}"/>
          </ac:spMkLst>
        </pc:spChg>
        <pc:spChg chg="add del mod">
          <ac:chgData name="James Clegg" userId="763c3220-e008-48a8-a735-403fa6eca5a8" providerId="ADAL" clId="{8F1DA304-B6F1-44C9-9180-DA8A1AAA6442}" dt="2022-10-31T16:03:36.924" v="473" actId="478"/>
          <ac:spMkLst>
            <pc:docMk/>
            <pc:sldMk cId="3540540468" sldId="319"/>
            <ac:spMk id="40" creationId="{565EBAA3-935E-F2AE-120A-8B371105F07D}"/>
          </ac:spMkLst>
        </pc:spChg>
        <pc:spChg chg="add del mod">
          <ac:chgData name="James Clegg" userId="763c3220-e008-48a8-a735-403fa6eca5a8" providerId="ADAL" clId="{8F1DA304-B6F1-44C9-9180-DA8A1AAA6442}" dt="2022-10-31T16:03:36.924" v="473" actId="478"/>
          <ac:spMkLst>
            <pc:docMk/>
            <pc:sldMk cId="3540540468" sldId="319"/>
            <ac:spMk id="41" creationId="{7683913A-E89B-FF18-F35A-83CB748A7C0B}"/>
          </ac:spMkLst>
        </pc:spChg>
        <pc:spChg chg="add del mod">
          <ac:chgData name="James Clegg" userId="763c3220-e008-48a8-a735-403fa6eca5a8" providerId="ADAL" clId="{8F1DA304-B6F1-44C9-9180-DA8A1AAA6442}" dt="2022-10-31T16:03:36.924" v="473" actId="478"/>
          <ac:spMkLst>
            <pc:docMk/>
            <pc:sldMk cId="3540540468" sldId="319"/>
            <ac:spMk id="42" creationId="{F793DDDB-3BD6-D4D4-51F0-875C6DED3A51}"/>
          </ac:spMkLst>
        </pc:spChg>
        <pc:spChg chg="add del mod">
          <ac:chgData name="James Clegg" userId="763c3220-e008-48a8-a735-403fa6eca5a8" providerId="ADAL" clId="{8F1DA304-B6F1-44C9-9180-DA8A1AAA6442}" dt="2022-10-31T16:03:36.924" v="473" actId="478"/>
          <ac:spMkLst>
            <pc:docMk/>
            <pc:sldMk cId="3540540468" sldId="319"/>
            <ac:spMk id="43" creationId="{A06E40A9-AA03-F2A0-E878-922533A757A4}"/>
          </ac:spMkLst>
        </pc:spChg>
        <pc:spChg chg="add del mod">
          <ac:chgData name="James Clegg" userId="763c3220-e008-48a8-a735-403fa6eca5a8" providerId="ADAL" clId="{8F1DA304-B6F1-44C9-9180-DA8A1AAA6442}" dt="2022-10-31T16:03:41.581" v="475" actId="478"/>
          <ac:spMkLst>
            <pc:docMk/>
            <pc:sldMk cId="3540540468" sldId="319"/>
            <ac:spMk id="54" creationId="{787FB027-57F0-737E-CABC-509989A4C3C7}"/>
          </ac:spMkLst>
        </pc:spChg>
        <pc:spChg chg="add del mod">
          <ac:chgData name="James Clegg" userId="763c3220-e008-48a8-a735-403fa6eca5a8" providerId="ADAL" clId="{8F1DA304-B6F1-44C9-9180-DA8A1AAA6442}" dt="2022-10-31T16:03:36.924" v="473" actId="478"/>
          <ac:spMkLst>
            <pc:docMk/>
            <pc:sldMk cId="3540540468" sldId="319"/>
            <ac:spMk id="55" creationId="{6580E97C-646F-38B6-B4EA-2425E2E7F2D4}"/>
          </ac:spMkLst>
        </pc:spChg>
        <pc:spChg chg="add del mod">
          <ac:chgData name="James Clegg" userId="763c3220-e008-48a8-a735-403fa6eca5a8" providerId="ADAL" clId="{8F1DA304-B6F1-44C9-9180-DA8A1AAA6442}" dt="2022-10-31T16:03:36.924" v="473" actId="478"/>
          <ac:spMkLst>
            <pc:docMk/>
            <pc:sldMk cId="3540540468" sldId="319"/>
            <ac:spMk id="56" creationId="{E36DD1D7-3463-2D9B-BF06-14B2BD8CF0C6}"/>
          </ac:spMkLst>
        </pc:spChg>
        <pc:spChg chg="add del mod">
          <ac:chgData name="James Clegg" userId="763c3220-e008-48a8-a735-403fa6eca5a8" providerId="ADAL" clId="{8F1DA304-B6F1-44C9-9180-DA8A1AAA6442}" dt="2022-10-31T16:03:36.924" v="473" actId="478"/>
          <ac:spMkLst>
            <pc:docMk/>
            <pc:sldMk cId="3540540468" sldId="319"/>
            <ac:spMk id="57" creationId="{B77B345D-76D9-5885-B233-D437046EA0A8}"/>
          </ac:spMkLst>
        </pc:spChg>
        <pc:spChg chg="add del mod">
          <ac:chgData name="James Clegg" userId="763c3220-e008-48a8-a735-403fa6eca5a8" providerId="ADAL" clId="{8F1DA304-B6F1-44C9-9180-DA8A1AAA6442}" dt="2022-10-31T16:03:36.924" v="473" actId="478"/>
          <ac:spMkLst>
            <pc:docMk/>
            <pc:sldMk cId="3540540468" sldId="319"/>
            <ac:spMk id="58" creationId="{18817B4A-7E73-F334-AB1E-3EFA98DB9B0C}"/>
          </ac:spMkLst>
        </pc:spChg>
        <pc:spChg chg="add del mod">
          <ac:chgData name="James Clegg" userId="763c3220-e008-48a8-a735-403fa6eca5a8" providerId="ADAL" clId="{8F1DA304-B6F1-44C9-9180-DA8A1AAA6442}" dt="2022-10-31T16:03:36.924" v="473" actId="478"/>
          <ac:spMkLst>
            <pc:docMk/>
            <pc:sldMk cId="3540540468" sldId="319"/>
            <ac:spMk id="59" creationId="{F2A3730E-A478-91DC-AFC1-C0F70D5316EB}"/>
          </ac:spMkLst>
        </pc:spChg>
        <pc:spChg chg="add del mod">
          <ac:chgData name="James Clegg" userId="763c3220-e008-48a8-a735-403fa6eca5a8" providerId="ADAL" clId="{8F1DA304-B6F1-44C9-9180-DA8A1AAA6442}" dt="2022-10-31T16:03:36.924" v="473" actId="478"/>
          <ac:spMkLst>
            <pc:docMk/>
            <pc:sldMk cId="3540540468" sldId="319"/>
            <ac:spMk id="60" creationId="{3AC1F233-3132-9FAB-0890-DDB1A82029DD}"/>
          </ac:spMkLst>
        </pc:spChg>
        <pc:spChg chg="add mod">
          <ac:chgData name="James Clegg" userId="763c3220-e008-48a8-a735-403fa6eca5a8" providerId="ADAL" clId="{8F1DA304-B6F1-44C9-9180-DA8A1AAA6442}" dt="2022-10-31T15:58:37.422" v="185" actId="1076"/>
          <ac:spMkLst>
            <pc:docMk/>
            <pc:sldMk cId="3540540468" sldId="319"/>
            <ac:spMk id="62" creationId="{75A373E7-EE4B-0142-9185-D555A83AB75E}"/>
          </ac:spMkLst>
        </pc:spChg>
        <pc:picChg chg="mod">
          <ac:chgData name="James Clegg" userId="763c3220-e008-48a8-a735-403fa6eca5a8" providerId="ADAL" clId="{8F1DA304-B6F1-44C9-9180-DA8A1AAA6442}" dt="2022-10-31T14:52:07.309" v="97" actId="1035"/>
          <ac:picMkLst>
            <pc:docMk/>
            <pc:sldMk cId="3540540468" sldId="319"/>
            <ac:picMk id="3" creationId="{00713D3E-B1C5-5BE5-CBE9-278C3518269E}"/>
          </ac:picMkLst>
        </pc:picChg>
        <pc:picChg chg="mod">
          <ac:chgData name="James Clegg" userId="763c3220-e008-48a8-a735-403fa6eca5a8" providerId="ADAL" clId="{8F1DA304-B6F1-44C9-9180-DA8A1AAA6442}" dt="2022-10-31T14:52:07.309" v="97" actId="1035"/>
          <ac:picMkLst>
            <pc:docMk/>
            <pc:sldMk cId="3540540468" sldId="319"/>
            <ac:picMk id="5" creationId="{61AC6CA8-FE7C-BE95-2017-AB005AE6F400}"/>
          </ac:picMkLst>
        </pc:picChg>
        <pc:picChg chg="mod">
          <ac:chgData name="James Clegg" userId="763c3220-e008-48a8-a735-403fa6eca5a8" providerId="ADAL" clId="{8F1DA304-B6F1-44C9-9180-DA8A1AAA6442}" dt="2022-10-31T14:52:07.309" v="97" actId="1035"/>
          <ac:picMkLst>
            <pc:docMk/>
            <pc:sldMk cId="3540540468" sldId="319"/>
            <ac:picMk id="6" creationId="{6AAE3F61-6D4B-8196-316C-8E31AC4DDAD2}"/>
          </ac:picMkLst>
        </pc:picChg>
        <pc:picChg chg="mod">
          <ac:chgData name="James Clegg" userId="763c3220-e008-48a8-a735-403fa6eca5a8" providerId="ADAL" clId="{8F1DA304-B6F1-44C9-9180-DA8A1AAA6442}" dt="2022-10-31T15:59:19.826" v="346" actId="1036"/>
          <ac:picMkLst>
            <pc:docMk/>
            <pc:sldMk cId="3540540468" sldId="319"/>
            <ac:picMk id="7" creationId="{E7CD834D-E921-DACE-C34D-D0582A16DC9B}"/>
          </ac:picMkLst>
        </pc:picChg>
        <pc:picChg chg="mod">
          <ac:chgData name="James Clegg" userId="763c3220-e008-48a8-a735-403fa6eca5a8" providerId="ADAL" clId="{8F1DA304-B6F1-44C9-9180-DA8A1AAA6442}" dt="2022-10-31T15:59:19.826" v="346" actId="1036"/>
          <ac:picMkLst>
            <pc:docMk/>
            <pc:sldMk cId="3540540468" sldId="319"/>
            <ac:picMk id="8" creationId="{9AB0468B-02F1-E35E-C5D1-F7A198C92190}"/>
          </ac:picMkLst>
        </pc:picChg>
        <pc:picChg chg="del">
          <ac:chgData name="James Clegg" userId="763c3220-e008-48a8-a735-403fa6eca5a8" providerId="ADAL" clId="{8F1DA304-B6F1-44C9-9180-DA8A1AAA6442}" dt="2022-10-31T14:51:19.667" v="36" actId="478"/>
          <ac:picMkLst>
            <pc:docMk/>
            <pc:sldMk cId="3540540468" sldId="319"/>
            <ac:picMk id="11" creationId="{E76A5C48-F18D-8BF9-50D9-9D04C98AC4A8}"/>
          </ac:picMkLst>
        </pc:picChg>
        <pc:picChg chg="mod">
          <ac:chgData name="James Clegg" userId="763c3220-e008-48a8-a735-403fa6eca5a8" providerId="ADAL" clId="{8F1DA304-B6F1-44C9-9180-DA8A1AAA6442}" dt="2022-10-31T15:59:25.686" v="385" actId="1036"/>
          <ac:picMkLst>
            <pc:docMk/>
            <pc:sldMk cId="3540540468" sldId="319"/>
            <ac:picMk id="12" creationId="{5F893029-B59C-87CC-DDE9-3E01C0AADFF0}"/>
          </ac:picMkLst>
        </pc:picChg>
        <pc:picChg chg="del">
          <ac:chgData name="James Clegg" userId="763c3220-e008-48a8-a735-403fa6eca5a8" providerId="ADAL" clId="{8F1DA304-B6F1-44C9-9180-DA8A1AAA6442}" dt="2022-10-31T14:51:19.667" v="36" actId="478"/>
          <ac:picMkLst>
            <pc:docMk/>
            <pc:sldMk cId="3540540468" sldId="319"/>
            <ac:picMk id="15" creationId="{EF304037-4A97-A27D-F85C-AE0DA5DE821C}"/>
          </ac:picMkLst>
        </pc:picChg>
        <pc:picChg chg="mod">
          <ac:chgData name="James Clegg" userId="763c3220-e008-48a8-a735-403fa6eca5a8" providerId="ADAL" clId="{8F1DA304-B6F1-44C9-9180-DA8A1AAA6442}" dt="2022-10-31T15:59:25.686" v="385" actId="1036"/>
          <ac:picMkLst>
            <pc:docMk/>
            <pc:sldMk cId="3540540468" sldId="319"/>
            <ac:picMk id="16" creationId="{082460DB-CA1E-25AE-CF6B-470223CC1387}"/>
          </ac:picMkLst>
        </pc:picChg>
        <pc:picChg chg="del">
          <ac:chgData name="James Clegg" userId="763c3220-e008-48a8-a735-403fa6eca5a8" providerId="ADAL" clId="{8F1DA304-B6F1-44C9-9180-DA8A1AAA6442}" dt="2022-10-31T14:51:19.667" v="36" actId="478"/>
          <ac:picMkLst>
            <pc:docMk/>
            <pc:sldMk cId="3540540468" sldId="319"/>
            <ac:picMk id="17" creationId="{9362288D-6612-00ED-5E68-572B551A0BF0}"/>
          </ac:picMkLst>
        </pc:picChg>
        <pc:picChg chg="del">
          <ac:chgData name="James Clegg" userId="763c3220-e008-48a8-a735-403fa6eca5a8" providerId="ADAL" clId="{8F1DA304-B6F1-44C9-9180-DA8A1AAA6442}" dt="2022-10-31T14:51:19.667" v="36" actId="478"/>
          <ac:picMkLst>
            <pc:docMk/>
            <pc:sldMk cId="3540540468" sldId="319"/>
            <ac:picMk id="18" creationId="{970E3FB2-2BA9-ECEB-E4BC-3A0F3049BDCA}"/>
          </ac:picMkLst>
        </pc:picChg>
        <pc:picChg chg="del">
          <ac:chgData name="James Clegg" userId="763c3220-e008-48a8-a735-403fa6eca5a8" providerId="ADAL" clId="{8F1DA304-B6F1-44C9-9180-DA8A1AAA6442}" dt="2022-10-31T14:51:19.667" v="36" actId="478"/>
          <ac:picMkLst>
            <pc:docMk/>
            <pc:sldMk cId="3540540468" sldId="319"/>
            <ac:picMk id="19" creationId="{A3F234E7-8E0A-FEDA-688F-93B2DD7ED160}"/>
          </ac:picMkLst>
        </pc:picChg>
        <pc:picChg chg="del">
          <ac:chgData name="James Clegg" userId="763c3220-e008-48a8-a735-403fa6eca5a8" providerId="ADAL" clId="{8F1DA304-B6F1-44C9-9180-DA8A1AAA6442}" dt="2022-10-31T14:51:19.667" v="36" actId="478"/>
          <ac:picMkLst>
            <pc:docMk/>
            <pc:sldMk cId="3540540468" sldId="319"/>
            <ac:picMk id="20" creationId="{CBBBB991-F2A2-43E7-BC73-721089CF5174}"/>
          </ac:picMkLst>
        </pc:picChg>
        <pc:picChg chg="del">
          <ac:chgData name="James Clegg" userId="763c3220-e008-48a8-a735-403fa6eca5a8" providerId="ADAL" clId="{8F1DA304-B6F1-44C9-9180-DA8A1AAA6442}" dt="2022-10-31T14:51:19.667" v="36" actId="478"/>
          <ac:picMkLst>
            <pc:docMk/>
            <pc:sldMk cId="3540540468" sldId="319"/>
            <ac:picMk id="21" creationId="{306E278D-2B59-3076-5A60-FF19F0C24807}"/>
          </ac:picMkLst>
        </pc:picChg>
        <pc:picChg chg="del">
          <ac:chgData name="James Clegg" userId="763c3220-e008-48a8-a735-403fa6eca5a8" providerId="ADAL" clId="{8F1DA304-B6F1-44C9-9180-DA8A1AAA6442}" dt="2022-10-31T14:51:19.667" v="36" actId="478"/>
          <ac:picMkLst>
            <pc:docMk/>
            <pc:sldMk cId="3540540468" sldId="319"/>
            <ac:picMk id="22" creationId="{2B93CAC8-53A5-66FD-F050-53AF9458AC7B}"/>
          </ac:picMkLst>
        </pc:picChg>
        <pc:picChg chg="del">
          <ac:chgData name="James Clegg" userId="763c3220-e008-48a8-a735-403fa6eca5a8" providerId="ADAL" clId="{8F1DA304-B6F1-44C9-9180-DA8A1AAA6442}" dt="2022-10-31T14:51:19.667" v="36" actId="478"/>
          <ac:picMkLst>
            <pc:docMk/>
            <pc:sldMk cId="3540540468" sldId="319"/>
            <ac:picMk id="23" creationId="{2183C437-68F7-DEB0-FA1D-4DEED6E61F2C}"/>
          </ac:picMkLst>
        </pc:picChg>
        <pc:picChg chg="mod">
          <ac:chgData name="James Clegg" userId="763c3220-e008-48a8-a735-403fa6eca5a8" providerId="ADAL" clId="{8F1DA304-B6F1-44C9-9180-DA8A1AAA6442}" dt="2022-10-31T15:59:25.686" v="385" actId="1036"/>
          <ac:picMkLst>
            <pc:docMk/>
            <pc:sldMk cId="3540540468" sldId="319"/>
            <ac:picMk id="26" creationId="{DDA10A60-BFE7-1FFF-89DD-4D8DE0527CD8}"/>
          </ac:picMkLst>
        </pc:picChg>
        <pc:picChg chg="mod">
          <ac:chgData name="James Clegg" userId="763c3220-e008-48a8-a735-403fa6eca5a8" providerId="ADAL" clId="{8F1DA304-B6F1-44C9-9180-DA8A1AAA6442}" dt="2022-10-31T15:59:19.826" v="346" actId="1036"/>
          <ac:picMkLst>
            <pc:docMk/>
            <pc:sldMk cId="3540540468" sldId="319"/>
            <ac:picMk id="27" creationId="{F1F54ED0-0747-7E63-81FC-97B9868DE3EF}"/>
          </ac:picMkLst>
        </pc:picChg>
        <pc:picChg chg="add del mod">
          <ac:chgData name="James Clegg" userId="763c3220-e008-48a8-a735-403fa6eca5a8" providerId="ADAL" clId="{8F1DA304-B6F1-44C9-9180-DA8A1AAA6442}" dt="2022-10-31T16:03:36.924" v="473" actId="478"/>
          <ac:picMkLst>
            <pc:docMk/>
            <pc:sldMk cId="3540540468" sldId="319"/>
            <ac:picMk id="31" creationId="{6795F353-F110-F781-79E4-5DA81D47C36E}"/>
          </ac:picMkLst>
        </pc:picChg>
        <pc:picChg chg="add del mod">
          <ac:chgData name="James Clegg" userId="763c3220-e008-48a8-a735-403fa6eca5a8" providerId="ADAL" clId="{8F1DA304-B6F1-44C9-9180-DA8A1AAA6442}" dt="2022-10-31T16:03:36.924" v="473" actId="478"/>
          <ac:picMkLst>
            <pc:docMk/>
            <pc:sldMk cId="3540540468" sldId="319"/>
            <ac:picMk id="32" creationId="{EEB510EC-5F9F-2E0F-91A4-90BB7C45B685}"/>
          </ac:picMkLst>
        </pc:picChg>
        <pc:picChg chg="add del mod">
          <ac:chgData name="James Clegg" userId="763c3220-e008-48a8-a735-403fa6eca5a8" providerId="ADAL" clId="{8F1DA304-B6F1-44C9-9180-DA8A1AAA6442}" dt="2022-10-31T16:03:36.924" v="473" actId="478"/>
          <ac:picMkLst>
            <pc:docMk/>
            <pc:sldMk cId="3540540468" sldId="319"/>
            <ac:picMk id="34" creationId="{83F4354B-F7D7-9C8A-71F0-4E32132D4AB9}"/>
          </ac:picMkLst>
        </pc:picChg>
        <pc:picChg chg="add del mod">
          <ac:chgData name="James Clegg" userId="763c3220-e008-48a8-a735-403fa6eca5a8" providerId="ADAL" clId="{8F1DA304-B6F1-44C9-9180-DA8A1AAA6442}" dt="2022-10-31T16:03:39.872" v="474" actId="478"/>
          <ac:picMkLst>
            <pc:docMk/>
            <pc:sldMk cId="3540540468" sldId="319"/>
            <ac:picMk id="35" creationId="{DA12AF4F-5332-AC46-6C9D-9F03EB3E01EF}"/>
          </ac:picMkLst>
        </pc:picChg>
        <pc:picChg chg="add del mod">
          <ac:chgData name="James Clegg" userId="763c3220-e008-48a8-a735-403fa6eca5a8" providerId="ADAL" clId="{8F1DA304-B6F1-44C9-9180-DA8A1AAA6442}" dt="2022-10-31T16:03:39.872" v="474" actId="478"/>
          <ac:picMkLst>
            <pc:docMk/>
            <pc:sldMk cId="3540540468" sldId="319"/>
            <ac:picMk id="36" creationId="{44E3497E-1371-3A01-D2CE-4E3F2296D1A1}"/>
          </ac:picMkLst>
        </pc:picChg>
        <pc:picChg chg="add del mod">
          <ac:chgData name="James Clegg" userId="763c3220-e008-48a8-a735-403fa6eca5a8" providerId="ADAL" clId="{8F1DA304-B6F1-44C9-9180-DA8A1AAA6442}" dt="2022-10-31T16:03:36.924" v="473" actId="478"/>
          <ac:picMkLst>
            <pc:docMk/>
            <pc:sldMk cId="3540540468" sldId="319"/>
            <ac:picMk id="45" creationId="{E25E663A-C63C-5F75-FA88-3A0D77E62A95}"/>
          </ac:picMkLst>
        </pc:picChg>
        <pc:picChg chg="add del mod">
          <ac:chgData name="James Clegg" userId="763c3220-e008-48a8-a735-403fa6eca5a8" providerId="ADAL" clId="{8F1DA304-B6F1-44C9-9180-DA8A1AAA6442}" dt="2022-10-31T16:03:36.924" v="473" actId="478"/>
          <ac:picMkLst>
            <pc:docMk/>
            <pc:sldMk cId="3540540468" sldId="319"/>
            <ac:picMk id="46" creationId="{828F4CFB-B881-AA35-2822-FBC76E5B05FB}"/>
          </ac:picMkLst>
        </pc:picChg>
        <pc:picChg chg="add del mod">
          <ac:chgData name="James Clegg" userId="763c3220-e008-48a8-a735-403fa6eca5a8" providerId="ADAL" clId="{8F1DA304-B6F1-44C9-9180-DA8A1AAA6442}" dt="2022-10-31T16:03:36.924" v="473" actId="478"/>
          <ac:picMkLst>
            <pc:docMk/>
            <pc:sldMk cId="3540540468" sldId="319"/>
            <ac:picMk id="47" creationId="{5A6FDCA6-185F-B864-ED88-774EA820B091}"/>
          </ac:picMkLst>
        </pc:picChg>
        <pc:picChg chg="add del mod">
          <ac:chgData name="James Clegg" userId="763c3220-e008-48a8-a735-403fa6eca5a8" providerId="ADAL" clId="{8F1DA304-B6F1-44C9-9180-DA8A1AAA6442}" dt="2022-10-31T16:03:36.924" v="473" actId="478"/>
          <ac:picMkLst>
            <pc:docMk/>
            <pc:sldMk cId="3540540468" sldId="319"/>
            <ac:picMk id="48" creationId="{32C325C4-3900-9E21-9321-A34BD9462DEE}"/>
          </ac:picMkLst>
        </pc:picChg>
        <pc:picChg chg="add del mod">
          <ac:chgData name="James Clegg" userId="763c3220-e008-48a8-a735-403fa6eca5a8" providerId="ADAL" clId="{8F1DA304-B6F1-44C9-9180-DA8A1AAA6442}" dt="2022-10-31T16:03:39.872" v="474" actId="478"/>
          <ac:picMkLst>
            <pc:docMk/>
            <pc:sldMk cId="3540540468" sldId="319"/>
            <ac:picMk id="49" creationId="{8D5B5FB3-DE03-2F5D-B8C3-3583D317AA27}"/>
          </ac:picMkLst>
        </pc:picChg>
        <pc:picChg chg="add del mod">
          <ac:chgData name="James Clegg" userId="763c3220-e008-48a8-a735-403fa6eca5a8" providerId="ADAL" clId="{8F1DA304-B6F1-44C9-9180-DA8A1AAA6442}" dt="2022-10-31T16:03:39.872" v="474" actId="478"/>
          <ac:picMkLst>
            <pc:docMk/>
            <pc:sldMk cId="3540540468" sldId="319"/>
            <ac:picMk id="50" creationId="{C983CE3F-32D3-004A-19CB-9FC48B7D8D5F}"/>
          </ac:picMkLst>
        </pc:picChg>
        <pc:picChg chg="add del mod">
          <ac:chgData name="James Clegg" userId="763c3220-e008-48a8-a735-403fa6eca5a8" providerId="ADAL" clId="{8F1DA304-B6F1-44C9-9180-DA8A1AAA6442}" dt="2022-10-31T16:03:39.872" v="474" actId="478"/>
          <ac:picMkLst>
            <pc:docMk/>
            <pc:sldMk cId="3540540468" sldId="319"/>
            <ac:picMk id="51" creationId="{527DE7E8-08BB-9021-349A-D583D17D9EE6}"/>
          </ac:picMkLst>
        </pc:picChg>
        <pc:picChg chg="add del mod">
          <ac:chgData name="James Clegg" userId="763c3220-e008-48a8-a735-403fa6eca5a8" providerId="ADAL" clId="{8F1DA304-B6F1-44C9-9180-DA8A1AAA6442}" dt="2022-10-31T16:03:39.872" v="474" actId="478"/>
          <ac:picMkLst>
            <pc:docMk/>
            <pc:sldMk cId="3540540468" sldId="319"/>
            <ac:picMk id="52" creationId="{65AA6F4B-58B3-08AB-58A3-4984FDB853D0}"/>
          </ac:picMkLst>
        </pc:picChg>
        <pc:picChg chg="add del mod">
          <ac:chgData name="James Clegg" userId="763c3220-e008-48a8-a735-403fa6eca5a8" providerId="ADAL" clId="{8F1DA304-B6F1-44C9-9180-DA8A1AAA6442}" dt="2022-10-31T16:03:39.872" v="474" actId="478"/>
          <ac:picMkLst>
            <pc:docMk/>
            <pc:sldMk cId="3540540468" sldId="319"/>
            <ac:picMk id="53" creationId="{C0381790-A491-8052-7CE3-313A73C80A5A}"/>
          </ac:picMkLst>
        </pc:picChg>
        <pc:picChg chg="add mod">
          <ac:chgData name="James Clegg" userId="763c3220-e008-48a8-a735-403fa6eca5a8" providerId="ADAL" clId="{8F1DA304-B6F1-44C9-9180-DA8A1AAA6442}" dt="2022-10-31T15:58:33.164" v="184" actId="1076"/>
          <ac:picMkLst>
            <pc:docMk/>
            <pc:sldMk cId="3540540468" sldId="319"/>
            <ac:picMk id="61" creationId="{5DE25949-F47E-151E-57DA-38FE9F231CD0}"/>
          </ac:picMkLst>
        </pc:picChg>
      </pc:sldChg>
      <pc:sldChg chg="addSp delSp modSp mod delAnim modAnim">
        <pc:chgData name="James Clegg" userId="763c3220-e008-48a8-a735-403fa6eca5a8" providerId="ADAL" clId="{8F1DA304-B6F1-44C9-9180-DA8A1AAA6442}" dt="2022-10-31T17:14:01.304" v="1902"/>
        <pc:sldMkLst>
          <pc:docMk/>
          <pc:sldMk cId="2974424533" sldId="325"/>
        </pc:sldMkLst>
        <pc:spChg chg="mod">
          <ac:chgData name="James Clegg" userId="763c3220-e008-48a8-a735-403fa6eca5a8" providerId="ADAL" clId="{8F1DA304-B6F1-44C9-9180-DA8A1AAA6442}" dt="2022-10-31T17:13:36.499" v="1869" actId="20577"/>
          <ac:spMkLst>
            <pc:docMk/>
            <pc:sldMk cId="2974424533" sldId="325"/>
            <ac:spMk id="2" creationId="{00000000-0000-0000-0000-000000000000}"/>
          </ac:spMkLst>
        </pc:spChg>
        <pc:spChg chg="add mod">
          <ac:chgData name="James Clegg" userId="763c3220-e008-48a8-a735-403fa6eca5a8" providerId="ADAL" clId="{8F1DA304-B6F1-44C9-9180-DA8A1AAA6442}" dt="2022-10-31T17:13:06.681" v="1861" actId="1076"/>
          <ac:spMkLst>
            <pc:docMk/>
            <pc:sldMk cId="2974424533" sldId="325"/>
            <ac:spMk id="7" creationId="{66DC7F56-A3D1-C69D-6474-6AE3AAB9B866}"/>
          </ac:spMkLst>
        </pc:spChg>
        <pc:spChg chg="add mod">
          <ac:chgData name="James Clegg" userId="763c3220-e008-48a8-a735-403fa6eca5a8" providerId="ADAL" clId="{8F1DA304-B6F1-44C9-9180-DA8A1AAA6442}" dt="2022-10-31T17:13:06.681" v="1861" actId="1076"/>
          <ac:spMkLst>
            <pc:docMk/>
            <pc:sldMk cId="2974424533" sldId="325"/>
            <ac:spMk id="10" creationId="{33FBF155-7D1D-7910-DC80-A9602D982DBB}"/>
          </ac:spMkLst>
        </pc:spChg>
        <pc:spChg chg="add del mod">
          <ac:chgData name="James Clegg" userId="763c3220-e008-48a8-a735-403fa6eca5a8" providerId="ADAL" clId="{8F1DA304-B6F1-44C9-9180-DA8A1AAA6442}" dt="2022-10-31T17:13:59.038" v="1901" actId="478"/>
          <ac:spMkLst>
            <pc:docMk/>
            <pc:sldMk cId="2974424533" sldId="325"/>
            <ac:spMk id="16" creationId="{E3203832-938D-828A-9B6D-9473F95E0272}"/>
          </ac:spMkLst>
        </pc:spChg>
        <pc:spChg chg="add mod">
          <ac:chgData name="James Clegg" userId="763c3220-e008-48a8-a735-403fa6eca5a8" providerId="ADAL" clId="{8F1DA304-B6F1-44C9-9180-DA8A1AAA6442}" dt="2022-10-31T17:13:06.681" v="1861" actId="1076"/>
          <ac:spMkLst>
            <pc:docMk/>
            <pc:sldMk cId="2974424533" sldId="325"/>
            <ac:spMk id="18" creationId="{813FB071-34A6-300F-E018-68337E28E47F}"/>
          </ac:spMkLst>
        </pc:spChg>
        <pc:spChg chg="add del mod">
          <ac:chgData name="James Clegg" userId="763c3220-e008-48a8-a735-403fa6eca5a8" providerId="ADAL" clId="{8F1DA304-B6F1-44C9-9180-DA8A1AAA6442}" dt="2022-10-31T17:13:59.038" v="1901" actId="478"/>
          <ac:spMkLst>
            <pc:docMk/>
            <pc:sldMk cId="2974424533" sldId="325"/>
            <ac:spMk id="23" creationId="{2D48C7C8-9DF5-184F-ACDC-990AEEB1FC12}"/>
          </ac:spMkLst>
        </pc:spChg>
        <pc:spChg chg="add mod">
          <ac:chgData name="James Clegg" userId="763c3220-e008-48a8-a735-403fa6eca5a8" providerId="ADAL" clId="{8F1DA304-B6F1-44C9-9180-DA8A1AAA6442}" dt="2022-10-31T17:13:06.681" v="1861" actId="1076"/>
          <ac:spMkLst>
            <pc:docMk/>
            <pc:sldMk cId="2974424533" sldId="325"/>
            <ac:spMk id="24" creationId="{D8703E22-9BC5-A3FC-A09F-F168BFF0BB80}"/>
          </ac:spMkLst>
        </pc:spChg>
        <pc:spChg chg="add del mod">
          <ac:chgData name="James Clegg" userId="763c3220-e008-48a8-a735-403fa6eca5a8" providerId="ADAL" clId="{8F1DA304-B6F1-44C9-9180-DA8A1AAA6442}" dt="2022-10-31T17:13:59.038" v="1901" actId="478"/>
          <ac:spMkLst>
            <pc:docMk/>
            <pc:sldMk cId="2974424533" sldId="325"/>
            <ac:spMk id="25" creationId="{E7B264BA-B941-5E72-F495-58F804FF1A13}"/>
          </ac:spMkLst>
        </pc:spChg>
        <pc:spChg chg="add mod">
          <ac:chgData name="James Clegg" userId="763c3220-e008-48a8-a735-403fa6eca5a8" providerId="ADAL" clId="{8F1DA304-B6F1-44C9-9180-DA8A1AAA6442}" dt="2022-10-31T17:13:44.725" v="1898" actId="1036"/>
          <ac:spMkLst>
            <pc:docMk/>
            <pc:sldMk cId="2974424533" sldId="325"/>
            <ac:spMk id="45" creationId="{3D3F710E-4BBB-0524-4D11-E438FA8F5A4A}"/>
          </ac:spMkLst>
        </pc:spChg>
        <pc:spChg chg="add mod">
          <ac:chgData name="James Clegg" userId="763c3220-e008-48a8-a735-403fa6eca5a8" providerId="ADAL" clId="{8F1DA304-B6F1-44C9-9180-DA8A1AAA6442}" dt="2022-10-31T17:13:44.725" v="1898" actId="1036"/>
          <ac:spMkLst>
            <pc:docMk/>
            <pc:sldMk cId="2974424533" sldId="325"/>
            <ac:spMk id="46" creationId="{5BAD1F24-E96F-986A-3E2A-DB9CE964C660}"/>
          </ac:spMkLst>
        </pc:spChg>
        <pc:spChg chg="add del mod">
          <ac:chgData name="James Clegg" userId="763c3220-e008-48a8-a735-403fa6eca5a8" providerId="ADAL" clId="{8F1DA304-B6F1-44C9-9180-DA8A1AAA6442}" dt="2022-10-31T17:13:59.038" v="1901" actId="478"/>
          <ac:spMkLst>
            <pc:docMk/>
            <pc:sldMk cId="2974424533" sldId="325"/>
            <ac:spMk id="47" creationId="{64842E74-314F-F49A-4DC5-50EF80657538}"/>
          </ac:spMkLst>
        </pc:spChg>
        <pc:spChg chg="add mod">
          <ac:chgData name="James Clegg" userId="763c3220-e008-48a8-a735-403fa6eca5a8" providerId="ADAL" clId="{8F1DA304-B6F1-44C9-9180-DA8A1AAA6442}" dt="2022-10-31T17:13:44.725" v="1898" actId="1036"/>
          <ac:spMkLst>
            <pc:docMk/>
            <pc:sldMk cId="2974424533" sldId="325"/>
            <ac:spMk id="48" creationId="{471C6F52-B63C-A11B-B99D-59B91742D32E}"/>
          </ac:spMkLst>
        </pc:spChg>
        <pc:spChg chg="add del mod">
          <ac:chgData name="James Clegg" userId="763c3220-e008-48a8-a735-403fa6eca5a8" providerId="ADAL" clId="{8F1DA304-B6F1-44C9-9180-DA8A1AAA6442}" dt="2022-10-31T17:13:59.038" v="1901" actId="478"/>
          <ac:spMkLst>
            <pc:docMk/>
            <pc:sldMk cId="2974424533" sldId="325"/>
            <ac:spMk id="49" creationId="{54D7CFA2-0D04-A2ED-714C-B291BC7300DC}"/>
          </ac:spMkLst>
        </pc:spChg>
        <pc:spChg chg="add mod">
          <ac:chgData name="James Clegg" userId="763c3220-e008-48a8-a735-403fa6eca5a8" providerId="ADAL" clId="{8F1DA304-B6F1-44C9-9180-DA8A1AAA6442}" dt="2022-10-31T17:13:44.725" v="1898" actId="1036"/>
          <ac:spMkLst>
            <pc:docMk/>
            <pc:sldMk cId="2974424533" sldId="325"/>
            <ac:spMk id="50" creationId="{19BDC60A-15AE-08D3-8F60-2079B938A76B}"/>
          </ac:spMkLst>
        </pc:spChg>
        <pc:spChg chg="add del mod">
          <ac:chgData name="James Clegg" userId="763c3220-e008-48a8-a735-403fa6eca5a8" providerId="ADAL" clId="{8F1DA304-B6F1-44C9-9180-DA8A1AAA6442}" dt="2022-10-31T17:13:59.038" v="1901" actId="478"/>
          <ac:spMkLst>
            <pc:docMk/>
            <pc:sldMk cId="2974424533" sldId="325"/>
            <ac:spMk id="51" creationId="{45223ED5-5A16-FD95-735D-E77FD691B6F3}"/>
          </ac:spMkLst>
        </pc:spChg>
        <pc:grpChg chg="add mod">
          <ac:chgData name="James Clegg" userId="763c3220-e008-48a8-a735-403fa6eca5a8" providerId="ADAL" clId="{8F1DA304-B6F1-44C9-9180-DA8A1AAA6442}" dt="2022-10-31T17:12:58.592" v="1860" actId="1076"/>
          <ac:grpSpMkLst>
            <pc:docMk/>
            <pc:sldMk cId="2974424533" sldId="325"/>
            <ac:grpSpMk id="27" creationId="{2545017B-85FA-4CCC-EFD2-5C075A695831}"/>
          </ac:grpSpMkLst>
        </pc:grpChg>
        <pc:grpChg chg="add mod">
          <ac:chgData name="James Clegg" userId="763c3220-e008-48a8-a735-403fa6eca5a8" providerId="ADAL" clId="{8F1DA304-B6F1-44C9-9180-DA8A1AAA6442}" dt="2022-10-31T17:12:58.592" v="1860" actId="1076"/>
          <ac:grpSpMkLst>
            <pc:docMk/>
            <pc:sldMk cId="2974424533" sldId="325"/>
            <ac:grpSpMk id="31" creationId="{28379809-6D88-2B2B-FC64-365BFE40427D}"/>
          </ac:grpSpMkLst>
        </pc:grpChg>
        <pc:grpChg chg="add mod">
          <ac:chgData name="James Clegg" userId="763c3220-e008-48a8-a735-403fa6eca5a8" providerId="ADAL" clId="{8F1DA304-B6F1-44C9-9180-DA8A1AAA6442}" dt="2022-10-31T17:13:44.725" v="1898" actId="1036"/>
          <ac:grpSpMkLst>
            <pc:docMk/>
            <pc:sldMk cId="2974424533" sldId="325"/>
            <ac:grpSpMk id="36" creationId="{58F5A83A-1200-CEB3-451E-2B591A2814FF}"/>
          </ac:grpSpMkLst>
        </pc:grp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3" creationId="{C6982CDD-35E4-FCFE-EFFD-046BD0A33122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4" creationId="{1619ED49-708A-0778-C970-A1191CA54DA5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5" creationId="{8F71ABE2-CBFA-2D50-F9F3-037660C3B71E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6" creationId="{4CA62E87-8DD4-AE2E-78ED-F8462F3ED42A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8" creationId="{75D5CC65-A97C-E338-6936-B2F0E44E998A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9" creationId="{64FFE206-D7D5-EB67-8264-232AC5F852B3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11" creationId="{013F83C2-F788-4C78-1D79-999B83A7C5C5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12" creationId="{15E968DD-9076-750D-678D-00F24CF04537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13" creationId="{4FFE209F-360E-DB98-4B78-13001BA287F2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14" creationId="{2A4F528A-F1DD-F9F8-C875-8189AEC041CF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15" creationId="{59654A64-AC4A-A4A2-2AF8-A5BD244A6439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17" creationId="{06E92044-AA22-64C1-BE29-F195C1FB9319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19" creationId="{47D27D38-E451-E0DA-EA3C-399B50C70A82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20" creationId="{E0702FDA-150D-9F7C-FC5F-D6216983A909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21" creationId="{BB1877B9-C46D-B56C-74EC-95974CB076B8}"/>
          </ac:picMkLst>
        </pc:picChg>
        <pc:picChg chg="del">
          <ac:chgData name="James Clegg" userId="763c3220-e008-48a8-a735-403fa6eca5a8" providerId="ADAL" clId="{8F1DA304-B6F1-44C9-9180-DA8A1AAA6442}" dt="2022-10-31T17:12:18.495" v="1858" actId="478"/>
          <ac:picMkLst>
            <pc:docMk/>
            <pc:sldMk cId="2974424533" sldId="325"/>
            <ac:picMk id="22" creationId="{A4B8A4D5-C5ED-A89F-6A75-DCCBA7063D55}"/>
          </ac:picMkLst>
        </pc:picChg>
        <pc:picChg chg="add mod">
          <ac:chgData name="James Clegg" userId="763c3220-e008-48a8-a735-403fa6eca5a8" providerId="ADAL" clId="{8F1DA304-B6F1-44C9-9180-DA8A1AAA6442}" dt="2022-10-31T17:12:58.592" v="1860" actId="1076"/>
          <ac:picMkLst>
            <pc:docMk/>
            <pc:sldMk cId="2974424533" sldId="325"/>
            <ac:picMk id="26" creationId="{7D4026D6-8B13-3B47-7301-6A2CDA8B411E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28" creationId="{7C00B98D-2281-7705-6771-7A00145E7E0D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29" creationId="{2D9ACA33-8F40-A401-F8C4-D9A0E99DF083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30" creationId="{F64D4350-17A1-8775-EC16-6D55CDD7833B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32" creationId="{50916C00-1834-DAD5-7DC7-B66B288BA861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33" creationId="{9BF78A10-B306-2A78-B555-56E0392813EB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34" creationId="{6840BC8E-E654-E981-C5B0-BB0AFC57A972}"/>
          </ac:picMkLst>
        </pc:picChg>
        <pc:picChg chg="add mod">
          <ac:chgData name="James Clegg" userId="763c3220-e008-48a8-a735-403fa6eca5a8" providerId="ADAL" clId="{8F1DA304-B6F1-44C9-9180-DA8A1AAA6442}" dt="2022-10-31T17:12:58.592" v="1860" actId="1076"/>
          <ac:picMkLst>
            <pc:docMk/>
            <pc:sldMk cId="2974424533" sldId="325"/>
            <ac:picMk id="35" creationId="{B31D0DEA-777B-A675-CF9E-902078F9323A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37" creationId="{AF0354D8-8F55-B3E4-153F-7C83D1E7E438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38" creationId="{85E80BE7-2181-B94C-022B-BB04FCEE09B2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39" creationId="{18665C1D-15AA-DBDF-F32F-51CA3FF843FC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40" creationId="{89290A0B-8FD5-9345-CAAA-4DFD79A5CD29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41" creationId="{8039C2E2-5173-60B9-B3B0-0ACDFDE7216B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42" creationId="{5CE0F26E-9EB3-CE8C-76D0-C1ECEE53DD11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43" creationId="{CE4FF657-C0BB-B1A1-C92C-9F506EB06B60}"/>
          </ac:picMkLst>
        </pc:picChg>
        <pc:picChg chg="mod">
          <ac:chgData name="James Clegg" userId="763c3220-e008-48a8-a735-403fa6eca5a8" providerId="ADAL" clId="{8F1DA304-B6F1-44C9-9180-DA8A1AAA6442}" dt="2022-10-31T17:12:54.692" v="1859"/>
          <ac:picMkLst>
            <pc:docMk/>
            <pc:sldMk cId="2974424533" sldId="325"/>
            <ac:picMk id="44" creationId="{852FE036-ED32-91B5-86E5-5F2219BC913A}"/>
          </ac:picMkLst>
        </pc:picChg>
      </pc:sldChg>
      <pc:sldChg chg="addSp delSp modSp mod delAnim modAnim">
        <pc:chgData name="James Clegg" userId="763c3220-e008-48a8-a735-403fa6eca5a8" providerId="ADAL" clId="{8F1DA304-B6F1-44C9-9180-DA8A1AAA6442}" dt="2022-10-31T16:26:20.624" v="1026"/>
        <pc:sldMkLst>
          <pc:docMk/>
          <pc:sldMk cId="4168201734" sldId="359"/>
        </pc:sldMkLst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2" creationId="{1D5C981E-4C5E-A309-593B-EC7CF0E4C00C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3" creationId="{A0C78EE7-E99A-B405-3013-0B0E2BC64236}"/>
          </ac:spMkLst>
        </pc:spChg>
        <pc:spChg chg="add mod">
          <ac:chgData name="James Clegg" userId="763c3220-e008-48a8-a735-403fa6eca5a8" providerId="ADAL" clId="{8F1DA304-B6F1-44C9-9180-DA8A1AAA6442}" dt="2022-10-31T16:22:17.361" v="900" actId="555"/>
          <ac:spMkLst>
            <pc:docMk/>
            <pc:sldMk cId="4168201734" sldId="359"/>
            <ac:spMk id="5" creationId="{C2F4E675-02BE-9C2B-9AF1-03DA9B2E7349}"/>
          </ac:spMkLst>
        </pc:spChg>
        <pc:spChg chg="add mod">
          <ac:chgData name="James Clegg" userId="763c3220-e008-48a8-a735-403fa6eca5a8" providerId="ADAL" clId="{8F1DA304-B6F1-44C9-9180-DA8A1AAA6442}" dt="2022-10-31T16:24:46.354" v="960" actId="554"/>
          <ac:spMkLst>
            <pc:docMk/>
            <pc:sldMk cId="4168201734" sldId="359"/>
            <ac:spMk id="6" creationId="{D2F04A52-CB72-8C53-7353-D2CD581FB0A6}"/>
          </ac:spMkLst>
        </pc:spChg>
        <pc:spChg chg="add mod">
          <ac:chgData name="James Clegg" userId="763c3220-e008-48a8-a735-403fa6eca5a8" providerId="ADAL" clId="{8F1DA304-B6F1-44C9-9180-DA8A1AAA6442}" dt="2022-10-31T16:22:23.207" v="901" actId="20577"/>
          <ac:spMkLst>
            <pc:docMk/>
            <pc:sldMk cId="4168201734" sldId="359"/>
            <ac:spMk id="7" creationId="{D3F228F1-4566-A72A-EEF9-ECF35F8E93D1}"/>
          </ac:spMkLst>
        </pc:spChg>
        <pc:spChg chg="add mod">
          <ac:chgData name="James Clegg" userId="763c3220-e008-48a8-a735-403fa6eca5a8" providerId="ADAL" clId="{8F1DA304-B6F1-44C9-9180-DA8A1AAA6442}" dt="2022-10-31T16:25:19.484" v="1013" actId="1038"/>
          <ac:spMkLst>
            <pc:docMk/>
            <pc:sldMk cId="4168201734" sldId="359"/>
            <ac:spMk id="8" creationId="{54104529-32BE-DE20-6477-2DD215891654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9" creationId="{EDF3247F-2B44-5B5C-E347-F3FB58D3A508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10" creationId="{19FE34E6-8E32-8C39-FB95-197D6335F3BA}"/>
          </ac:spMkLst>
        </pc:spChg>
        <pc:spChg chg="add mod">
          <ac:chgData name="James Clegg" userId="763c3220-e008-48a8-a735-403fa6eca5a8" providerId="ADAL" clId="{8F1DA304-B6F1-44C9-9180-DA8A1AAA6442}" dt="2022-10-31T16:22:25.003" v="902" actId="20577"/>
          <ac:spMkLst>
            <pc:docMk/>
            <pc:sldMk cId="4168201734" sldId="359"/>
            <ac:spMk id="11" creationId="{E42C20E2-48E0-2816-61D8-4AC13497E462}"/>
          </ac:spMkLst>
        </pc:spChg>
        <pc:spChg chg="add mod">
          <ac:chgData name="James Clegg" userId="763c3220-e008-48a8-a735-403fa6eca5a8" providerId="ADAL" clId="{8F1DA304-B6F1-44C9-9180-DA8A1AAA6442}" dt="2022-10-31T16:25:17.186" v="1010" actId="1037"/>
          <ac:spMkLst>
            <pc:docMk/>
            <pc:sldMk cId="4168201734" sldId="359"/>
            <ac:spMk id="12" creationId="{CDC6A525-41C2-AD7C-4C75-EB3685E31BD9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13" creationId="{BC5AC536-CE21-8C82-1D9C-85418E8A3CA1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14" creationId="{6C4775E5-0051-7D44-D467-A167656C1238}"/>
          </ac:spMkLst>
        </pc:spChg>
        <pc:spChg chg="add mod">
          <ac:chgData name="James Clegg" userId="763c3220-e008-48a8-a735-403fa6eca5a8" providerId="ADAL" clId="{8F1DA304-B6F1-44C9-9180-DA8A1AAA6442}" dt="2022-10-31T16:22:26.866" v="903" actId="20577"/>
          <ac:spMkLst>
            <pc:docMk/>
            <pc:sldMk cId="4168201734" sldId="359"/>
            <ac:spMk id="15" creationId="{20C3E5E3-E564-A3AA-7AC0-3F6B2DD97183}"/>
          </ac:spMkLst>
        </pc:spChg>
        <pc:spChg chg="add mod">
          <ac:chgData name="James Clegg" userId="763c3220-e008-48a8-a735-403fa6eca5a8" providerId="ADAL" clId="{8F1DA304-B6F1-44C9-9180-DA8A1AAA6442}" dt="2022-10-31T16:25:15.204" v="1009" actId="1037"/>
          <ac:spMkLst>
            <pc:docMk/>
            <pc:sldMk cId="4168201734" sldId="359"/>
            <ac:spMk id="16" creationId="{777C5B65-E224-2098-DB1C-9D4E6101EE1F}"/>
          </ac:spMkLst>
        </pc:spChg>
        <pc:spChg chg="add mod">
          <ac:chgData name="James Clegg" userId="763c3220-e008-48a8-a735-403fa6eca5a8" providerId="ADAL" clId="{8F1DA304-B6F1-44C9-9180-DA8A1AAA6442}" dt="2022-10-31T16:22:28.961" v="904" actId="20577"/>
          <ac:spMkLst>
            <pc:docMk/>
            <pc:sldMk cId="4168201734" sldId="359"/>
            <ac:spMk id="17" creationId="{78EA1ED1-37E0-B82E-C3F0-631A7000C58B}"/>
          </ac:spMkLst>
        </pc:spChg>
        <pc:spChg chg="add mod">
          <ac:chgData name="James Clegg" userId="763c3220-e008-48a8-a735-403fa6eca5a8" providerId="ADAL" clId="{8F1DA304-B6F1-44C9-9180-DA8A1AAA6442}" dt="2022-10-31T16:25:12.872" v="1007" actId="1037"/>
          <ac:spMkLst>
            <pc:docMk/>
            <pc:sldMk cId="4168201734" sldId="359"/>
            <ac:spMk id="18" creationId="{D7E6B05D-8DAA-A429-EB72-7879257B2B12}"/>
          </ac:spMkLst>
        </pc:spChg>
        <pc:spChg chg="add mod">
          <ac:chgData name="James Clegg" userId="763c3220-e008-48a8-a735-403fa6eca5a8" providerId="ADAL" clId="{8F1DA304-B6F1-44C9-9180-DA8A1AAA6442}" dt="2022-10-31T16:22:30.288" v="905" actId="20577"/>
          <ac:spMkLst>
            <pc:docMk/>
            <pc:sldMk cId="4168201734" sldId="359"/>
            <ac:spMk id="19" creationId="{9AD60750-21BD-E76D-ADA0-CF68D453334C}"/>
          </ac:spMkLst>
        </pc:spChg>
        <pc:spChg chg="add mod">
          <ac:chgData name="James Clegg" userId="763c3220-e008-48a8-a735-403fa6eca5a8" providerId="ADAL" clId="{8F1DA304-B6F1-44C9-9180-DA8A1AAA6442}" dt="2022-10-31T16:25:10.374" v="1005" actId="1037"/>
          <ac:spMkLst>
            <pc:docMk/>
            <pc:sldMk cId="4168201734" sldId="359"/>
            <ac:spMk id="20" creationId="{95CF3E64-0D66-3415-C7CC-852F7ADF2300}"/>
          </ac:spMkLst>
        </pc:spChg>
        <pc:spChg chg="add mod">
          <ac:chgData name="James Clegg" userId="763c3220-e008-48a8-a735-403fa6eca5a8" providerId="ADAL" clId="{8F1DA304-B6F1-44C9-9180-DA8A1AAA6442}" dt="2022-10-31T16:22:32.074" v="907" actId="20577"/>
          <ac:spMkLst>
            <pc:docMk/>
            <pc:sldMk cId="4168201734" sldId="359"/>
            <ac:spMk id="21" creationId="{1797553E-9502-D991-754B-C0353219F606}"/>
          </ac:spMkLst>
        </pc:spChg>
        <pc:spChg chg="add mod">
          <ac:chgData name="James Clegg" userId="763c3220-e008-48a8-a735-403fa6eca5a8" providerId="ADAL" clId="{8F1DA304-B6F1-44C9-9180-DA8A1AAA6442}" dt="2022-10-31T16:25:08.606" v="1003" actId="1037"/>
          <ac:spMkLst>
            <pc:docMk/>
            <pc:sldMk cId="4168201734" sldId="359"/>
            <ac:spMk id="22" creationId="{2046E2E6-D98C-CF80-C1A6-A30F0066A375}"/>
          </ac:spMkLst>
        </pc:spChg>
        <pc:spChg chg="add mod">
          <ac:chgData name="James Clegg" userId="763c3220-e008-48a8-a735-403fa6eca5a8" providerId="ADAL" clId="{8F1DA304-B6F1-44C9-9180-DA8A1AAA6442}" dt="2022-10-31T16:22:34.021" v="909" actId="20577"/>
          <ac:spMkLst>
            <pc:docMk/>
            <pc:sldMk cId="4168201734" sldId="359"/>
            <ac:spMk id="23" creationId="{9C24E22C-8CBF-E2DC-8094-C9334E1E661F}"/>
          </ac:spMkLst>
        </pc:spChg>
        <pc:spChg chg="add mod">
          <ac:chgData name="James Clegg" userId="763c3220-e008-48a8-a735-403fa6eca5a8" providerId="ADAL" clId="{8F1DA304-B6F1-44C9-9180-DA8A1AAA6442}" dt="2022-10-31T16:25:06.396" v="1001" actId="1037"/>
          <ac:spMkLst>
            <pc:docMk/>
            <pc:sldMk cId="4168201734" sldId="359"/>
            <ac:spMk id="24" creationId="{2B8A79B3-0461-C473-2E0E-3F50A02219A9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25" creationId="{22F8C846-3494-F8FD-7FA1-29C7AAFB4184}"/>
          </ac:spMkLst>
        </pc:spChg>
        <pc:spChg chg="add mod">
          <ac:chgData name="James Clegg" userId="763c3220-e008-48a8-a735-403fa6eca5a8" providerId="ADAL" clId="{8F1DA304-B6F1-44C9-9180-DA8A1AAA6442}" dt="2022-10-31T16:22:36.254" v="911" actId="20577"/>
          <ac:spMkLst>
            <pc:docMk/>
            <pc:sldMk cId="4168201734" sldId="359"/>
            <ac:spMk id="26" creationId="{AE2F3864-E85C-8E0E-1636-CF62855F85AA}"/>
          </ac:spMkLst>
        </pc:spChg>
        <pc:spChg chg="add mod">
          <ac:chgData name="James Clegg" userId="763c3220-e008-48a8-a735-403fa6eca5a8" providerId="ADAL" clId="{8F1DA304-B6F1-44C9-9180-DA8A1AAA6442}" dt="2022-10-31T16:25:04.347" v="998" actId="1037"/>
          <ac:spMkLst>
            <pc:docMk/>
            <pc:sldMk cId="4168201734" sldId="359"/>
            <ac:spMk id="27" creationId="{3118679D-7107-8813-D3D2-029CCDD8E053}"/>
          </ac:spMkLst>
        </pc:spChg>
        <pc:spChg chg="add mod">
          <ac:chgData name="James Clegg" userId="763c3220-e008-48a8-a735-403fa6eca5a8" providerId="ADAL" clId="{8F1DA304-B6F1-44C9-9180-DA8A1AAA6442}" dt="2022-10-31T16:22:38.347" v="913" actId="20577"/>
          <ac:spMkLst>
            <pc:docMk/>
            <pc:sldMk cId="4168201734" sldId="359"/>
            <ac:spMk id="28" creationId="{E41925EC-C0BC-743F-21A0-56D772511C41}"/>
          </ac:spMkLst>
        </pc:spChg>
        <pc:spChg chg="add mod">
          <ac:chgData name="James Clegg" userId="763c3220-e008-48a8-a735-403fa6eca5a8" providerId="ADAL" clId="{8F1DA304-B6F1-44C9-9180-DA8A1AAA6442}" dt="2022-10-31T16:25:01.877" v="995" actId="1037"/>
          <ac:spMkLst>
            <pc:docMk/>
            <pc:sldMk cId="4168201734" sldId="359"/>
            <ac:spMk id="29" creationId="{1B48303E-E67A-69C4-BD93-C9FB40D99462}"/>
          </ac:spMkLst>
        </pc:spChg>
        <pc:spChg chg="add mod">
          <ac:chgData name="James Clegg" userId="763c3220-e008-48a8-a735-403fa6eca5a8" providerId="ADAL" clId="{8F1DA304-B6F1-44C9-9180-DA8A1AAA6442}" dt="2022-10-31T16:22:39.362" v="914" actId="20577"/>
          <ac:spMkLst>
            <pc:docMk/>
            <pc:sldMk cId="4168201734" sldId="359"/>
            <ac:spMk id="30" creationId="{E3AAB15A-0322-8ADA-EF00-6E75DF718597}"/>
          </ac:spMkLst>
        </pc:spChg>
        <pc:spChg chg="add mod">
          <ac:chgData name="James Clegg" userId="763c3220-e008-48a8-a735-403fa6eca5a8" providerId="ADAL" clId="{8F1DA304-B6F1-44C9-9180-DA8A1AAA6442}" dt="2022-10-31T16:24:58.580" v="991" actId="1037"/>
          <ac:spMkLst>
            <pc:docMk/>
            <pc:sldMk cId="4168201734" sldId="359"/>
            <ac:spMk id="31" creationId="{88AF08DE-49B8-764E-7EDB-F1C0920DA1DA}"/>
          </ac:spMkLst>
        </pc:spChg>
        <pc:spChg chg="add mod">
          <ac:chgData name="James Clegg" userId="763c3220-e008-48a8-a735-403fa6eca5a8" providerId="ADAL" clId="{8F1DA304-B6F1-44C9-9180-DA8A1AAA6442}" dt="2022-10-31T16:22:41.456" v="916" actId="20577"/>
          <ac:spMkLst>
            <pc:docMk/>
            <pc:sldMk cId="4168201734" sldId="359"/>
            <ac:spMk id="32" creationId="{A18AB3AD-6E36-A81A-1152-286A9C4948AA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33" creationId="{F4036F90-86DA-4603-78E4-F9F105E264B7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34" creationId="{E49B74F1-8AE8-0DC7-9C47-86EE7DA81328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35" creationId="{A21C26C0-A03F-902D-01EF-3D7C662CF30D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36" creationId="{D54C52B9-B838-9C06-25E0-A24B71D070A9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37" creationId="{A104EE1F-BC5A-7971-1674-993461A624D3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38" creationId="{5945717E-6732-912A-4B1F-55180901DD0C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39" creationId="{D1CDA653-7F2B-D3BD-805B-6C37A93EB927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40" creationId="{0178815A-9367-DBE9-8281-8CEA429471BD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41" creationId="{623B70FE-A332-7D5F-CF2D-AF9C737424AE}"/>
          </ac:spMkLst>
        </pc:spChg>
        <pc:spChg chg="add mod">
          <ac:chgData name="James Clegg" userId="763c3220-e008-48a8-a735-403fa6eca5a8" providerId="ADAL" clId="{8F1DA304-B6F1-44C9-9180-DA8A1AAA6442}" dt="2022-10-31T16:24:55.018" v="981" actId="1037"/>
          <ac:spMkLst>
            <pc:docMk/>
            <pc:sldMk cId="4168201734" sldId="359"/>
            <ac:spMk id="42" creationId="{D142FCCE-7F44-879D-5EFC-4C02B288EF47}"/>
          </ac:spMkLst>
        </pc:spChg>
        <pc:spChg chg="add mod">
          <ac:chgData name="James Clegg" userId="763c3220-e008-48a8-a735-403fa6eca5a8" providerId="ADAL" clId="{8F1DA304-B6F1-44C9-9180-DA8A1AAA6442}" dt="2022-10-31T16:22:45.772" v="920" actId="20577"/>
          <ac:spMkLst>
            <pc:docMk/>
            <pc:sldMk cId="4168201734" sldId="359"/>
            <ac:spMk id="43" creationId="{635B788A-2817-C568-6CA0-A0479CD59CD7}"/>
          </ac:spMkLst>
        </pc:spChg>
        <pc:spChg chg="add mod">
          <ac:chgData name="James Clegg" userId="763c3220-e008-48a8-a735-403fa6eca5a8" providerId="ADAL" clId="{8F1DA304-B6F1-44C9-9180-DA8A1AAA6442}" dt="2022-10-31T16:24:51.128" v="972" actId="1037"/>
          <ac:spMkLst>
            <pc:docMk/>
            <pc:sldMk cId="4168201734" sldId="359"/>
            <ac:spMk id="44" creationId="{701B90BF-E632-C006-00E7-8196403007D0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51" creationId="{22548F96-5CB6-9C6A-DF63-19E70819B1AB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52" creationId="{D0BF07CD-ACA1-18B9-FE3D-2423FCF658C7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54" creationId="{B7408EC2-B247-F7DA-D69A-9E94FDF422D4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55" creationId="{7AB01A48-4D6C-EBE3-5927-FCC695A4990C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56" creationId="{3DDB4FCD-839B-4AE2-7E1D-8175D44BA132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64" creationId="{384C2D9C-DA3C-285B-85DF-6A206CDEE06F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65" creationId="{9A519D51-6836-27B8-D857-A348A0AD3D91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66" creationId="{B6C23F2F-8196-92CA-2774-BFA263FB8C46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67" creationId="{E83C99DA-A3BE-168C-78F0-52D8B5227732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68" creationId="{FE242645-FE24-4B0B-41F8-85B3330DF944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69" creationId="{A58EEDB8-3DF4-4873-B7D6-427D105FBA35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74" creationId="{54FAFAB0-8D6E-F941-C189-C36C566FD689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76" creationId="{1F316C06-7ABA-FB7C-2DC3-4227266DB077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77" creationId="{8FD12FEC-8C5C-E2E6-F989-869ADEC7EA16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84" creationId="{2E0D863D-BBA4-93A5-9E6E-96183FAFE800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86" creationId="{55303372-DD0A-9AE1-40A4-7D2554369037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92" creationId="{A2DC1EAC-DB07-8E22-B627-8B86F1F63537}"/>
          </ac:spMkLst>
        </pc:spChg>
        <pc:spChg chg="del">
          <ac:chgData name="James Clegg" userId="763c3220-e008-48a8-a735-403fa6eca5a8" providerId="ADAL" clId="{8F1DA304-B6F1-44C9-9180-DA8A1AAA6442}" dt="2022-10-31T16:19:36.706" v="841" actId="478"/>
          <ac:spMkLst>
            <pc:docMk/>
            <pc:sldMk cId="4168201734" sldId="359"/>
            <ac:spMk id="94" creationId="{AA4F668D-01C5-69DB-1D13-E8D6CA2A84CF}"/>
          </ac:spMkLst>
        </pc:spChg>
        <pc:graphicFrameChg chg="add mod modGraphic">
          <ac:chgData name="James Clegg" userId="763c3220-e008-48a8-a735-403fa6eca5a8" providerId="ADAL" clId="{8F1DA304-B6F1-44C9-9180-DA8A1AAA6442}" dt="2022-10-31T16:20:47.567" v="858" actId="1076"/>
          <ac:graphicFrameMkLst>
            <pc:docMk/>
            <pc:sldMk cId="4168201734" sldId="359"/>
            <ac:graphicFrameMk id="4" creationId="{C61440AC-15F2-2535-1EEF-91595358E381}"/>
          </ac:graphicFrameMkLst>
        </pc:graphicFrameChg>
        <pc:picChg chg="del">
          <ac:chgData name="James Clegg" userId="763c3220-e008-48a8-a735-403fa6eca5a8" providerId="ADAL" clId="{8F1DA304-B6F1-44C9-9180-DA8A1AAA6442}" dt="2022-10-31T16:19:36.706" v="841" actId="478"/>
          <ac:picMkLst>
            <pc:docMk/>
            <pc:sldMk cId="4168201734" sldId="359"/>
            <ac:picMk id="93" creationId="{4FA862EE-9CB8-57C7-393C-8706F0242FB0}"/>
          </ac:picMkLst>
        </pc:picChg>
      </pc:sldChg>
      <pc:sldChg chg="addSp delSp modSp mod delAnim modAnim">
        <pc:chgData name="James Clegg" userId="763c3220-e008-48a8-a735-403fa6eca5a8" providerId="ADAL" clId="{8F1DA304-B6F1-44C9-9180-DA8A1AAA6442}" dt="2022-10-31T16:37:22.655" v="1162"/>
        <pc:sldMkLst>
          <pc:docMk/>
          <pc:sldMk cId="3103932488" sldId="360"/>
        </pc:sldMkLst>
        <pc:spChg chg="mod">
          <ac:chgData name="James Clegg" userId="763c3220-e008-48a8-a735-403fa6eca5a8" providerId="ADAL" clId="{8F1DA304-B6F1-44C9-9180-DA8A1AAA6442}" dt="2022-10-31T16:28:10.628" v="1094" actId="20577"/>
          <ac:spMkLst>
            <pc:docMk/>
            <pc:sldMk cId="3103932488" sldId="360"/>
            <ac:spMk id="2" creationId="{1D5C981E-4C5E-A309-593B-EC7CF0E4C00C}"/>
          </ac:spMkLst>
        </pc:spChg>
        <pc:spChg chg="del">
          <ac:chgData name="James Clegg" userId="763c3220-e008-48a8-a735-403fa6eca5a8" providerId="ADAL" clId="{8F1DA304-B6F1-44C9-9180-DA8A1AAA6442}" dt="2022-10-31T16:28:43.696" v="1098" actId="478"/>
          <ac:spMkLst>
            <pc:docMk/>
            <pc:sldMk cId="3103932488" sldId="360"/>
            <ac:spMk id="4" creationId="{B3487BF1-AF2F-01F6-9280-7B86B225BEE9}"/>
          </ac:spMkLst>
        </pc:spChg>
        <pc:spChg chg="add mod">
          <ac:chgData name="James Clegg" userId="763c3220-e008-48a8-a735-403fa6eca5a8" providerId="ADAL" clId="{8F1DA304-B6F1-44C9-9180-DA8A1AAA6442}" dt="2022-10-31T16:29:25.840" v="1112" actId="1076"/>
          <ac:spMkLst>
            <pc:docMk/>
            <pc:sldMk cId="3103932488" sldId="360"/>
            <ac:spMk id="5" creationId="{5419D2FD-2C3C-117A-0F09-76FE5847552D}"/>
          </ac:spMkLst>
        </pc:spChg>
        <pc:spChg chg="del">
          <ac:chgData name="James Clegg" userId="763c3220-e008-48a8-a735-403fa6eca5a8" providerId="ADAL" clId="{8F1DA304-B6F1-44C9-9180-DA8A1AAA6442}" dt="2022-10-31T16:28:45.941" v="1099" actId="478"/>
          <ac:spMkLst>
            <pc:docMk/>
            <pc:sldMk cId="3103932488" sldId="360"/>
            <ac:spMk id="6" creationId="{D09053C6-D3C4-B4C4-577D-34F29194301B}"/>
          </ac:spMkLst>
        </pc:spChg>
        <pc:spChg chg="add mod">
          <ac:chgData name="James Clegg" userId="763c3220-e008-48a8-a735-403fa6eca5a8" providerId="ADAL" clId="{8F1DA304-B6F1-44C9-9180-DA8A1AAA6442}" dt="2022-10-31T16:29:32.028" v="1117" actId="20577"/>
          <ac:spMkLst>
            <pc:docMk/>
            <pc:sldMk cId="3103932488" sldId="360"/>
            <ac:spMk id="7" creationId="{0F81AC8F-DF33-0A89-0D8A-9C5BAD288C85}"/>
          </ac:spMkLst>
        </pc:spChg>
        <pc:spChg chg="del">
          <ac:chgData name="James Clegg" userId="763c3220-e008-48a8-a735-403fa6eca5a8" providerId="ADAL" clId="{8F1DA304-B6F1-44C9-9180-DA8A1AAA6442}" dt="2022-10-31T16:28:36.466" v="1097" actId="478"/>
          <ac:spMkLst>
            <pc:docMk/>
            <pc:sldMk cId="3103932488" sldId="360"/>
            <ac:spMk id="8" creationId="{3B02455E-F994-A8D1-7AB9-4D53BBFE78B2}"/>
          </ac:spMkLst>
        </pc:spChg>
        <pc:spChg chg="del">
          <ac:chgData name="James Clegg" userId="763c3220-e008-48a8-a735-403fa6eca5a8" providerId="ADAL" clId="{8F1DA304-B6F1-44C9-9180-DA8A1AAA6442}" dt="2022-10-31T16:28:36.466" v="1097" actId="478"/>
          <ac:spMkLst>
            <pc:docMk/>
            <pc:sldMk cId="3103932488" sldId="360"/>
            <ac:spMk id="10" creationId="{EF74B534-85F9-5393-6806-C0F8F2DC24F9}"/>
          </ac:spMkLst>
        </pc:spChg>
        <pc:spChg chg="del">
          <ac:chgData name="James Clegg" userId="763c3220-e008-48a8-a735-403fa6eca5a8" providerId="ADAL" clId="{8F1DA304-B6F1-44C9-9180-DA8A1AAA6442}" dt="2022-10-31T16:28:36.466" v="1097" actId="478"/>
          <ac:spMkLst>
            <pc:docMk/>
            <pc:sldMk cId="3103932488" sldId="360"/>
            <ac:spMk id="12" creationId="{A5A8B47F-5A0E-9D5B-20F9-6C257C52AB22}"/>
          </ac:spMkLst>
        </pc:spChg>
        <pc:spChg chg="del">
          <ac:chgData name="James Clegg" userId="763c3220-e008-48a8-a735-403fa6eca5a8" providerId="ADAL" clId="{8F1DA304-B6F1-44C9-9180-DA8A1AAA6442}" dt="2022-10-31T16:28:36.466" v="1097" actId="478"/>
          <ac:spMkLst>
            <pc:docMk/>
            <pc:sldMk cId="3103932488" sldId="360"/>
            <ac:spMk id="14" creationId="{87831C22-E8BF-9362-C194-B68924398F30}"/>
          </ac:spMkLst>
        </pc:spChg>
        <pc:spChg chg="del">
          <ac:chgData name="James Clegg" userId="763c3220-e008-48a8-a735-403fa6eca5a8" providerId="ADAL" clId="{8F1DA304-B6F1-44C9-9180-DA8A1AAA6442}" dt="2022-10-31T16:28:36.466" v="1097" actId="478"/>
          <ac:spMkLst>
            <pc:docMk/>
            <pc:sldMk cId="3103932488" sldId="360"/>
            <ac:spMk id="15" creationId="{022515CF-6653-A0E5-6AE1-C7D6C2DFCC61}"/>
          </ac:spMkLst>
        </pc:spChg>
        <pc:spChg chg="del">
          <ac:chgData name="James Clegg" userId="763c3220-e008-48a8-a735-403fa6eca5a8" providerId="ADAL" clId="{8F1DA304-B6F1-44C9-9180-DA8A1AAA6442}" dt="2022-10-31T16:28:36.466" v="1097" actId="478"/>
          <ac:spMkLst>
            <pc:docMk/>
            <pc:sldMk cId="3103932488" sldId="360"/>
            <ac:spMk id="16" creationId="{573DE5C5-A55D-31F6-E813-9B63116A2230}"/>
          </ac:spMkLst>
        </pc:spChg>
        <pc:spChg chg="del">
          <ac:chgData name="James Clegg" userId="763c3220-e008-48a8-a735-403fa6eca5a8" providerId="ADAL" clId="{8F1DA304-B6F1-44C9-9180-DA8A1AAA6442}" dt="2022-10-31T16:28:36.466" v="1097" actId="478"/>
          <ac:spMkLst>
            <pc:docMk/>
            <pc:sldMk cId="3103932488" sldId="360"/>
            <ac:spMk id="17" creationId="{A0611EDD-D4A5-3919-4D94-C91DFD29AC78}"/>
          </ac:spMkLst>
        </pc:spChg>
        <pc:spChg chg="del">
          <ac:chgData name="James Clegg" userId="763c3220-e008-48a8-a735-403fa6eca5a8" providerId="ADAL" clId="{8F1DA304-B6F1-44C9-9180-DA8A1AAA6442}" dt="2022-10-31T16:28:36.466" v="1097" actId="478"/>
          <ac:spMkLst>
            <pc:docMk/>
            <pc:sldMk cId="3103932488" sldId="360"/>
            <ac:spMk id="19" creationId="{A1CA03FE-93EB-1405-9F29-4E4266676098}"/>
          </ac:spMkLst>
        </pc:spChg>
        <pc:spChg chg="del">
          <ac:chgData name="James Clegg" userId="763c3220-e008-48a8-a735-403fa6eca5a8" providerId="ADAL" clId="{8F1DA304-B6F1-44C9-9180-DA8A1AAA6442}" dt="2022-10-31T16:28:36.466" v="1097" actId="478"/>
          <ac:spMkLst>
            <pc:docMk/>
            <pc:sldMk cId="3103932488" sldId="360"/>
            <ac:spMk id="21" creationId="{38DF1CEB-0F88-ED8E-F571-AB3E8178ACD4}"/>
          </ac:spMkLst>
        </pc:spChg>
        <pc:spChg chg="del">
          <ac:chgData name="James Clegg" userId="763c3220-e008-48a8-a735-403fa6eca5a8" providerId="ADAL" clId="{8F1DA304-B6F1-44C9-9180-DA8A1AAA6442}" dt="2022-10-31T16:28:53.822" v="1103" actId="478"/>
          <ac:spMkLst>
            <pc:docMk/>
            <pc:sldMk cId="3103932488" sldId="360"/>
            <ac:spMk id="24" creationId="{F5059595-8ACD-3C5D-BFFB-0DD03C34CDE7}"/>
          </ac:spMkLst>
        </pc:spChg>
        <pc:spChg chg="del">
          <ac:chgData name="James Clegg" userId="763c3220-e008-48a8-a735-403fa6eca5a8" providerId="ADAL" clId="{8F1DA304-B6F1-44C9-9180-DA8A1AAA6442}" dt="2022-10-31T16:28:36.466" v="1097" actId="478"/>
          <ac:spMkLst>
            <pc:docMk/>
            <pc:sldMk cId="3103932488" sldId="360"/>
            <ac:spMk id="25" creationId="{15951C5A-761A-746E-FEF8-1D2D71BAE091}"/>
          </ac:spMkLst>
        </pc:spChg>
        <pc:spChg chg="del">
          <ac:chgData name="James Clegg" userId="763c3220-e008-48a8-a735-403fa6eca5a8" providerId="ADAL" clId="{8F1DA304-B6F1-44C9-9180-DA8A1AAA6442}" dt="2022-10-31T16:28:36.466" v="1097" actId="478"/>
          <ac:spMkLst>
            <pc:docMk/>
            <pc:sldMk cId="3103932488" sldId="360"/>
            <ac:spMk id="26" creationId="{936FC8C1-81C1-83B3-0EBA-8A2B8DAB9489}"/>
          </ac:spMkLst>
        </pc:spChg>
        <pc:spChg chg="del">
          <ac:chgData name="James Clegg" userId="763c3220-e008-48a8-a735-403fa6eca5a8" providerId="ADAL" clId="{8F1DA304-B6F1-44C9-9180-DA8A1AAA6442}" dt="2022-10-31T16:28:36.466" v="1097" actId="478"/>
          <ac:spMkLst>
            <pc:docMk/>
            <pc:sldMk cId="3103932488" sldId="360"/>
            <ac:spMk id="27" creationId="{F4C1E0B2-C0AA-428C-631B-33DFDE9474F0}"/>
          </ac:spMkLst>
        </pc:spChg>
        <pc:spChg chg="del">
          <ac:chgData name="James Clegg" userId="763c3220-e008-48a8-a735-403fa6eca5a8" providerId="ADAL" clId="{8F1DA304-B6F1-44C9-9180-DA8A1AAA6442}" dt="2022-10-31T16:28:58.006" v="1104" actId="478"/>
          <ac:spMkLst>
            <pc:docMk/>
            <pc:sldMk cId="3103932488" sldId="360"/>
            <ac:spMk id="28" creationId="{9C5751FA-A01D-477C-CABE-A32D3C79CF6B}"/>
          </ac:spMkLst>
        </pc:spChg>
        <pc:spChg chg="add mod">
          <ac:chgData name="James Clegg" userId="763c3220-e008-48a8-a735-403fa6eca5a8" providerId="ADAL" clId="{8F1DA304-B6F1-44C9-9180-DA8A1AAA6442}" dt="2022-10-31T16:37:18.974" v="1161" actId="1076"/>
          <ac:spMkLst>
            <pc:docMk/>
            <pc:sldMk cId="3103932488" sldId="360"/>
            <ac:spMk id="41" creationId="{B5778F62-EAB3-2D10-77D7-AD309982C5FE}"/>
          </ac:spMkLst>
        </pc:spChg>
        <pc:spChg chg="del">
          <ac:chgData name="James Clegg" userId="763c3220-e008-48a8-a735-403fa6eca5a8" providerId="ADAL" clId="{8F1DA304-B6F1-44C9-9180-DA8A1AAA6442}" dt="2022-10-31T16:29:04.853" v="1106" actId="478"/>
          <ac:spMkLst>
            <pc:docMk/>
            <pc:sldMk cId="3103932488" sldId="360"/>
            <ac:spMk id="44" creationId="{1DB61742-753C-EC1C-F46A-8503D6D0EE6E}"/>
          </ac:spMkLst>
        </pc:spChg>
        <pc:spChg chg="del">
          <ac:chgData name="James Clegg" userId="763c3220-e008-48a8-a735-403fa6eca5a8" providerId="ADAL" clId="{8F1DA304-B6F1-44C9-9180-DA8A1AAA6442}" dt="2022-10-31T16:29:00.713" v="1105" actId="478"/>
          <ac:spMkLst>
            <pc:docMk/>
            <pc:sldMk cId="3103932488" sldId="360"/>
            <ac:spMk id="45" creationId="{56620C0C-5A9B-B2E9-A6B1-A2DFD95FA8B4}"/>
          </ac:spMkLst>
        </pc:spChg>
        <pc:spChg chg="del">
          <ac:chgData name="James Clegg" userId="763c3220-e008-48a8-a735-403fa6eca5a8" providerId="ADAL" clId="{8F1DA304-B6F1-44C9-9180-DA8A1AAA6442}" dt="2022-10-31T16:29:00.713" v="1105" actId="478"/>
          <ac:spMkLst>
            <pc:docMk/>
            <pc:sldMk cId="3103932488" sldId="360"/>
            <ac:spMk id="46" creationId="{072BA896-C87A-16D4-534E-69353EBBBA2E}"/>
          </ac:spMkLst>
        </pc:spChg>
        <pc:spChg chg="del">
          <ac:chgData name="James Clegg" userId="763c3220-e008-48a8-a735-403fa6eca5a8" providerId="ADAL" clId="{8F1DA304-B6F1-44C9-9180-DA8A1AAA6442}" dt="2022-10-31T16:29:00.713" v="1105" actId="478"/>
          <ac:spMkLst>
            <pc:docMk/>
            <pc:sldMk cId="3103932488" sldId="360"/>
            <ac:spMk id="47" creationId="{AB0F70EB-1461-2149-A0EA-4A1EC86AEDCB}"/>
          </ac:spMkLst>
        </pc:spChg>
        <pc:spChg chg="del">
          <ac:chgData name="James Clegg" userId="763c3220-e008-48a8-a735-403fa6eca5a8" providerId="ADAL" clId="{8F1DA304-B6F1-44C9-9180-DA8A1AAA6442}" dt="2022-10-31T16:29:00.713" v="1105" actId="478"/>
          <ac:spMkLst>
            <pc:docMk/>
            <pc:sldMk cId="3103932488" sldId="360"/>
            <ac:spMk id="48" creationId="{EF9A4D23-651C-4D79-7E69-AE5714AE35ED}"/>
          </ac:spMkLst>
        </pc:spChg>
        <pc:spChg chg="del">
          <ac:chgData name="James Clegg" userId="763c3220-e008-48a8-a735-403fa6eca5a8" providerId="ADAL" clId="{8F1DA304-B6F1-44C9-9180-DA8A1AAA6442}" dt="2022-10-31T16:29:00.713" v="1105" actId="478"/>
          <ac:spMkLst>
            <pc:docMk/>
            <pc:sldMk cId="3103932488" sldId="360"/>
            <ac:spMk id="50" creationId="{C63657DA-38FF-850A-C869-F97634CCAF4D}"/>
          </ac:spMkLst>
        </pc:spChg>
        <pc:spChg chg="del">
          <ac:chgData name="James Clegg" userId="763c3220-e008-48a8-a735-403fa6eca5a8" providerId="ADAL" clId="{8F1DA304-B6F1-44C9-9180-DA8A1AAA6442}" dt="2022-10-31T16:29:00.713" v="1105" actId="478"/>
          <ac:spMkLst>
            <pc:docMk/>
            <pc:sldMk cId="3103932488" sldId="360"/>
            <ac:spMk id="59" creationId="{EACE0F00-9668-FEDE-D6C4-701ADD2B38B2}"/>
          </ac:spMkLst>
        </pc:spChg>
        <pc:spChg chg="del">
          <ac:chgData name="James Clegg" userId="763c3220-e008-48a8-a735-403fa6eca5a8" providerId="ADAL" clId="{8F1DA304-B6F1-44C9-9180-DA8A1AAA6442}" dt="2022-10-31T16:29:06.310" v="1107" actId="478"/>
          <ac:spMkLst>
            <pc:docMk/>
            <pc:sldMk cId="3103932488" sldId="360"/>
            <ac:spMk id="123" creationId="{076275DD-C1AA-D536-73FC-DEF6004AB25B}"/>
          </ac:spMkLst>
        </pc:spChg>
        <pc:graphicFrameChg chg="mod modGraphic">
          <ac:chgData name="James Clegg" userId="763c3220-e008-48a8-a735-403fa6eca5a8" providerId="ADAL" clId="{8F1DA304-B6F1-44C9-9180-DA8A1AAA6442}" dt="2022-10-31T16:28:51.883" v="1102" actId="14100"/>
          <ac:graphicFrameMkLst>
            <pc:docMk/>
            <pc:sldMk cId="3103932488" sldId="360"/>
            <ac:graphicFrameMk id="3" creationId="{9441990D-A5E5-A1B1-1332-F881EC86450B}"/>
          </ac:graphicFrameMkLst>
        </pc:graphicFrameChg>
        <pc:graphicFrameChg chg="add mod modGraphic">
          <ac:chgData name="James Clegg" userId="763c3220-e008-48a8-a735-403fa6eca5a8" providerId="ADAL" clId="{8F1DA304-B6F1-44C9-9180-DA8A1AAA6442}" dt="2022-10-31T16:29:40.984" v="1120" actId="2166"/>
          <ac:graphicFrameMkLst>
            <pc:docMk/>
            <pc:sldMk cId="3103932488" sldId="360"/>
            <ac:graphicFrameMk id="9" creationId="{5E1ACD1E-5EC1-5610-BA28-0E51D2C2FE38}"/>
          </ac:graphicFrameMkLst>
        </pc:graphicFrameChg>
        <pc:picChg chg="add mod">
          <ac:chgData name="James Clegg" userId="763c3220-e008-48a8-a735-403fa6eca5a8" providerId="ADAL" clId="{8F1DA304-B6F1-44C9-9180-DA8A1AAA6442}" dt="2022-10-31T16:36:20.521" v="1147" actId="1037"/>
          <ac:picMkLst>
            <pc:docMk/>
            <pc:sldMk cId="3103932488" sldId="360"/>
            <ac:picMk id="29" creationId="{481748DE-A41B-C0E9-D36D-A46FB8469585}"/>
          </ac:picMkLst>
        </pc:picChg>
        <pc:picChg chg="add mod">
          <ac:chgData name="James Clegg" userId="763c3220-e008-48a8-a735-403fa6eca5a8" providerId="ADAL" clId="{8F1DA304-B6F1-44C9-9180-DA8A1AAA6442}" dt="2022-10-31T16:36:29.086" v="1148" actId="408"/>
          <ac:picMkLst>
            <pc:docMk/>
            <pc:sldMk cId="3103932488" sldId="360"/>
            <ac:picMk id="30" creationId="{3FCF8C7A-3806-EFD2-B4DE-601E3A98F1AB}"/>
          </ac:picMkLst>
        </pc:picChg>
        <pc:picChg chg="add mod">
          <ac:chgData name="James Clegg" userId="763c3220-e008-48a8-a735-403fa6eca5a8" providerId="ADAL" clId="{8F1DA304-B6F1-44C9-9180-DA8A1AAA6442}" dt="2022-10-31T16:36:29.086" v="1148" actId="408"/>
          <ac:picMkLst>
            <pc:docMk/>
            <pc:sldMk cId="3103932488" sldId="360"/>
            <ac:picMk id="31" creationId="{02A2C65A-6D7E-08C9-B099-75C02B73F8AD}"/>
          </ac:picMkLst>
        </pc:picChg>
        <pc:picChg chg="add mod">
          <ac:chgData name="James Clegg" userId="763c3220-e008-48a8-a735-403fa6eca5a8" providerId="ADAL" clId="{8F1DA304-B6F1-44C9-9180-DA8A1AAA6442}" dt="2022-10-31T16:36:17.222" v="1144" actId="1076"/>
          <ac:picMkLst>
            <pc:docMk/>
            <pc:sldMk cId="3103932488" sldId="360"/>
            <ac:picMk id="32" creationId="{6BBDE731-013C-8B06-229A-F162C4224683}"/>
          </ac:picMkLst>
        </pc:picChg>
        <pc:picChg chg="add mod">
          <ac:chgData name="James Clegg" userId="763c3220-e008-48a8-a735-403fa6eca5a8" providerId="ADAL" clId="{8F1DA304-B6F1-44C9-9180-DA8A1AAA6442}" dt="2022-10-31T16:36:51.025" v="1153" actId="1076"/>
          <ac:picMkLst>
            <pc:docMk/>
            <pc:sldMk cId="3103932488" sldId="360"/>
            <ac:picMk id="33" creationId="{FDD704B2-EC14-805A-CE51-A8F9CB9AD1A6}"/>
          </ac:picMkLst>
        </pc:picChg>
        <pc:picChg chg="add mod">
          <ac:chgData name="James Clegg" userId="763c3220-e008-48a8-a735-403fa6eca5a8" providerId="ADAL" clId="{8F1DA304-B6F1-44C9-9180-DA8A1AAA6442}" dt="2022-10-31T16:36:51.025" v="1153" actId="1076"/>
          <ac:picMkLst>
            <pc:docMk/>
            <pc:sldMk cId="3103932488" sldId="360"/>
            <ac:picMk id="34" creationId="{C88A60E3-5F28-5D3B-E857-7BD614E3E6CD}"/>
          </ac:picMkLst>
        </pc:picChg>
        <pc:picChg chg="add mod">
          <ac:chgData name="James Clegg" userId="763c3220-e008-48a8-a735-403fa6eca5a8" providerId="ADAL" clId="{8F1DA304-B6F1-44C9-9180-DA8A1AAA6442}" dt="2022-10-31T16:36:51.025" v="1153" actId="1076"/>
          <ac:picMkLst>
            <pc:docMk/>
            <pc:sldMk cId="3103932488" sldId="360"/>
            <ac:picMk id="35" creationId="{0BD1916D-8D98-A3D2-9F23-8798525BC56E}"/>
          </ac:picMkLst>
        </pc:picChg>
        <pc:picChg chg="add mod">
          <ac:chgData name="James Clegg" userId="763c3220-e008-48a8-a735-403fa6eca5a8" providerId="ADAL" clId="{8F1DA304-B6F1-44C9-9180-DA8A1AAA6442}" dt="2022-10-31T16:36:51.025" v="1153" actId="1076"/>
          <ac:picMkLst>
            <pc:docMk/>
            <pc:sldMk cId="3103932488" sldId="360"/>
            <ac:picMk id="36" creationId="{95AD3F1B-AEDC-6A50-10DA-72943A2D3D23}"/>
          </ac:picMkLst>
        </pc:picChg>
        <pc:picChg chg="add mod">
          <ac:chgData name="James Clegg" userId="763c3220-e008-48a8-a735-403fa6eca5a8" providerId="ADAL" clId="{8F1DA304-B6F1-44C9-9180-DA8A1AAA6442}" dt="2022-10-31T16:36:58.216" v="1155" actId="1076"/>
          <ac:picMkLst>
            <pc:docMk/>
            <pc:sldMk cId="3103932488" sldId="360"/>
            <ac:picMk id="37" creationId="{1A46171D-9097-B0DD-DE36-DADF7E04A359}"/>
          </ac:picMkLst>
        </pc:picChg>
        <pc:picChg chg="add mod">
          <ac:chgData name="James Clegg" userId="763c3220-e008-48a8-a735-403fa6eca5a8" providerId="ADAL" clId="{8F1DA304-B6F1-44C9-9180-DA8A1AAA6442}" dt="2022-10-31T16:36:58.216" v="1155" actId="1076"/>
          <ac:picMkLst>
            <pc:docMk/>
            <pc:sldMk cId="3103932488" sldId="360"/>
            <ac:picMk id="38" creationId="{D9A1FB98-11BA-EB3B-AFE9-D65EC6F9BB36}"/>
          </ac:picMkLst>
        </pc:picChg>
        <pc:picChg chg="add mod">
          <ac:chgData name="James Clegg" userId="763c3220-e008-48a8-a735-403fa6eca5a8" providerId="ADAL" clId="{8F1DA304-B6F1-44C9-9180-DA8A1AAA6442}" dt="2022-10-31T16:36:58.216" v="1155" actId="1076"/>
          <ac:picMkLst>
            <pc:docMk/>
            <pc:sldMk cId="3103932488" sldId="360"/>
            <ac:picMk id="39" creationId="{FD1895B5-8CC2-CA4C-60EB-65C35D049F0F}"/>
          </ac:picMkLst>
        </pc:picChg>
        <pc:picChg chg="add mod">
          <ac:chgData name="James Clegg" userId="763c3220-e008-48a8-a735-403fa6eca5a8" providerId="ADAL" clId="{8F1DA304-B6F1-44C9-9180-DA8A1AAA6442}" dt="2022-10-31T16:36:58.216" v="1155" actId="1076"/>
          <ac:picMkLst>
            <pc:docMk/>
            <pc:sldMk cId="3103932488" sldId="360"/>
            <ac:picMk id="40" creationId="{31496467-142B-8A3F-BAA2-45C5BC1BE8E6}"/>
          </ac:picMkLst>
        </pc:picChg>
        <pc:picChg chg="del">
          <ac:chgData name="James Clegg" userId="763c3220-e008-48a8-a735-403fa6eca5a8" providerId="ADAL" clId="{8F1DA304-B6F1-44C9-9180-DA8A1AAA6442}" dt="2022-10-31T16:29:06.310" v="1107" actId="478"/>
          <ac:picMkLst>
            <pc:docMk/>
            <pc:sldMk cId="3103932488" sldId="360"/>
            <ac:picMk id="122" creationId="{F334C89E-62EE-4A8F-CBD4-66C7E5F52176}"/>
          </ac:picMkLst>
        </pc:picChg>
        <pc:cxnChg chg="add mod">
          <ac:chgData name="James Clegg" userId="763c3220-e008-48a8-a735-403fa6eca5a8" providerId="ADAL" clId="{8F1DA304-B6F1-44C9-9180-DA8A1AAA6442}" dt="2022-10-31T16:35:25.958" v="1125" actId="1582"/>
          <ac:cxnSpMkLst>
            <pc:docMk/>
            <pc:sldMk cId="3103932488" sldId="360"/>
            <ac:cxnSpMk id="13" creationId="{E2356BBE-2A54-2489-C379-4EC06E76F9F5}"/>
          </ac:cxnSpMkLst>
        </pc:cxnChg>
        <pc:cxnChg chg="add mod">
          <ac:chgData name="James Clegg" userId="763c3220-e008-48a8-a735-403fa6eca5a8" providerId="ADAL" clId="{8F1DA304-B6F1-44C9-9180-DA8A1AAA6442}" dt="2022-10-31T16:35:42.384" v="1130" actId="14100"/>
          <ac:cxnSpMkLst>
            <pc:docMk/>
            <pc:sldMk cId="3103932488" sldId="360"/>
            <ac:cxnSpMk id="20" creationId="{CE354B55-F91A-3308-B4CD-0292BE3DE092}"/>
          </ac:cxnSpMkLst>
        </pc:cxnChg>
      </pc:sldChg>
      <pc:sldChg chg="del">
        <pc:chgData name="James Clegg" userId="763c3220-e008-48a8-a735-403fa6eca5a8" providerId="ADAL" clId="{8F1DA304-B6F1-44C9-9180-DA8A1AAA6442}" dt="2022-10-31T17:11:01.605" v="1744" actId="47"/>
        <pc:sldMkLst>
          <pc:docMk/>
          <pc:sldMk cId="4239966351" sldId="361"/>
        </pc:sldMkLst>
      </pc:sldChg>
      <pc:sldChg chg="modSp mod">
        <pc:chgData name="James Clegg" userId="763c3220-e008-48a8-a735-403fa6eca5a8" providerId="ADAL" clId="{8F1DA304-B6F1-44C9-9180-DA8A1AAA6442}" dt="2022-11-01T15:07:42.108" v="2015" actId="6549"/>
        <pc:sldMkLst>
          <pc:docMk/>
          <pc:sldMk cId="3098134450" sldId="362"/>
        </pc:sldMkLst>
        <pc:spChg chg="mod">
          <ac:chgData name="James Clegg" userId="763c3220-e008-48a8-a735-403fa6eca5a8" providerId="ADAL" clId="{8F1DA304-B6F1-44C9-9180-DA8A1AAA6442}" dt="2022-11-01T15:07:42.108" v="2015" actId="6549"/>
          <ac:spMkLst>
            <pc:docMk/>
            <pc:sldMk cId="3098134450" sldId="362"/>
            <ac:spMk id="3" creationId="{00000000-0000-0000-0000-000000000000}"/>
          </ac:spMkLst>
        </pc:spChg>
      </pc:sldChg>
      <pc:sldChg chg="del">
        <pc:chgData name="James Clegg" userId="763c3220-e008-48a8-a735-403fa6eca5a8" providerId="ADAL" clId="{8F1DA304-B6F1-44C9-9180-DA8A1AAA6442}" dt="2022-10-31T17:11:01.605" v="1744" actId="47"/>
        <pc:sldMkLst>
          <pc:docMk/>
          <pc:sldMk cId="889293744" sldId="363"/>
        </pc:sldMkLst>
      </pc:sldChg>
      <pc:sldChg chg="addSp delSp modSp mod delAnim modAnim">
        <pc:chgData name="James Clegg" userId="763c3220-e008-48a8-a735-403fa6eca5a8" providerId="ADAL" clId="{8F1DA304-B6F1-44C9-9180-DA8A1AAA6442}" dt="2022-11-01T14:00:37.986" v="1998" actId="1582"/>
        <pc:sldMkLst>
          <pc:docMk/>
          <pc:sldMk cId="3700202808" sldId="374"/>
        </pc:sldMkLst>
        <pc:spChg chg="mod">
          <ac:chgData name="James Clegg" userId="763c3220-e008-48a8-a735-403fa6eca5a8" providerId="ADAL" clId="{8F1DA304-B6F1-44C9-9180-DA8A1AAA6442}" dt="2022-10-31T16:40:52.199" v="1326" actId="20577"/>
          <ac:spMkLst>
            <pc:docMk/>
            <pc:sldMk cId="3700202808" sldId="374"/>
            <ac:spMk id="2" creationId="{1D5C981E-4C5E-A309-593B-EC7CF0E4C00C}"/>
          </ac:spMkLst>
        </pc:spChg>
        <pc:spChg chg="add mod">
          <ac:chgData name="James Clegg" userId="763c3220-e008-48a8-a735-403fa6eca5a8" providerId="ADAL" clId="{8F1DA304-B6F1-44C9-9180-DA8A1AAA6442}" dt="2022-11-01T14:00:37.986" v="1998" actId="1582"/>
          <ac:spMkLst>
            <pc:docMk/>
            <pc:sldMk cId="3700202808" sldId="374"/>
            <ac:spMk id="3" creationId="{A21FA2D5-F390-A299-CC60-AF8D3AA8C6CF}"/>
          </ac:spMkLst>
        </pc:spChg>
        <pc:spChg chg="add del mod">
          <ac:chgData name="James Clegg" userId="763c3220-e008-48a8-a735-403fa6eca5a8" providerId="ADAL" clId="{8F1DA304-B6F1-44C9-9180-DA8A1AAA6442}" dt="2022-10-31T16:42:11.239" v="1362"/>
          <ac:spMkLst>
            <pc:docMk/>
            <pc:sldMk cId="3700202808" sldId="374"/>
            <ac:spMk id="5" creationId="{8BE62B66-A579-FEB8-6893-F5D8B48F0F70}"/>
          </ac:spMkLst>
        </pc:spChg>
        <pc:spChg chg="add del mod">
          <ac:chgData name="James Clegg" userId="763c3220-e008-48a8-a735-403fa6eca5a8" providerId="ADAL" clId="{8F1DA304-B6F1-44C9-9180-DA8A1AAA6442}" dt="2022-10-31T16:42:11.239" v="1362"/>
          <ac:spMkLst>
            <pc:docMk/>
            <pc:sldMk cId="3700202808" sldId="374"/>
            <ac:spMk id="6" creationId="{206E43EC-911B-84CD-A8AD-5415761689BE}"/>
          </ac:spMkLst>
        </pc:spChg>
        <pc:spChg chg="add del mod">
          <ac:chgData name="James Clegg" userId="763c3220-e008-48a8-a735-403fa6eca5a8" providerId="ADAL" clId="{8F1DA304-B6F1-44C9-9180-DA8A1AAA6442}" dt="2022-10-31T16:42:11.239" v="1362"/>
          <ac:spMkLst>
            <pc:docMk/>
            <pc:sldMk cId="3700202808" sldId="374"/>
            <ac:spMk id="7" creationId="{77B64AAF-FD08-162E-A074-370D3CAE6E1E}"/>
          </ac:spMkLst>
        </pc:spChg>
        <pc:spChg chg="add del mod">
          <ac:chgData name="James Clegg" userId="763c3220-e008-48a8-a735-403fa6eca5a8" providerId="ADAL" clId="{8F1DA304-B6F1-44C9-9180-DA8A1AAA6442}" dt="2022-10-31T16:42:11.239" v="1362"/>
          <ac:spMkLst>
            <pc:docMk/>
            <pc:sldMk cId="3700202808" sldId="374"/>
            <ac:spMk id="9" creationId="{CA39F803-9EF8-7C1A-CEAD-11FFEA4D381C}"/>
          </ac:spMkLst>
        </pc:spChg>
        <pc:spChg chg="add del mod">
          <ac:chgData name="James Clegg" userId="763c3220-e008-48a8-a735-403fa6eca5a8" providerId="ADAL" clId="{8F1DA304-B6F1-44C9-9180-DA8A1AAA6442}" dt="2022-10-31T16:42:11.239" v="1362"/>
          <ac:spMkLst>
            <pc:docMk/>
            <pc:sldMk cId="3700202808" sldId="374"/>
            <ac:spMk id="11" creationId="{9EB42724-22F2-DA00-84E5-923706F81D4A}"/>
          </ac:spMkLst>
        </pc:spChg>
        <pc:spChg chg="add del mod">
          <ac:chgData name="James Clegg" userId="763c3220-e008-48a8-a735-403fa6eca5a8" providerId="ADAL" clId="{8F1DA304-B6F1-44C9-9180-DA8A1AAA6442}" dt="2022-10-31T16:42:11.239" v="1362"/>
          <ac:spMkLst>
            <pc:docMk/>
            <pc:sldMk cId="3700202808" sldId="374"/>
            <ac:spMk id="13" creationId="{A3F5992B-087B-DF0D-F8BF-BB39C42F4798}"/>
          </ac:spMkLst>
        </pc:spChg>
        <pc:spChg chg="add mod">
          <ac:chgData name="James Clegg" userId="763c3220-e008-48a8-a735-403fa6eca5a8" providerId="ADAL" clId="{8F1DA304-B6F1-44C9-9180-DA8A1AAA6442}" dt="2022-10-31T16:46:05.581" v="1386" actId="1076"/>
          <ac:spMkLst>
            <pc:docMk/>
            <pc:sldMk cId="3700202808" sldId="374"/>
            <ac:spMk id="17" creationId="{C4FCDD1D-4925-F53F-2F33-ED8F68612641}"/>
          </ac:spMkLst>
        </pc:spChg>
        <pc:spChg chg="add mod">
          <ac:chgData name="James Clegg" userId="763c3220-e008-48a8-a735-403fa6eca5a8" providerId="ADAL" clId="{8F1DA304-B6F1-44C9-9180-DA8A1AAA6442}" dt="2022-10-31T16:46:05.581" v="1386" actId="1076"/>
          <ac:spMkLst>
            <pc:docMk/>
            <pc:sldMk cId="3700202808" sldId="374"/>
            <ac:spMk id="18" creationId="{7A30F629-B4E2-9ABF-2A13-297DF051C7DE}"/>
          </ac:spMkLst>
        </pc:spChg>
        <pc:spChg chg="add mod">
          <ac:chgData name="James Clegg" userId="763c3220-e008-48a8-a735-403fa6eca5a8" providerId="ADAL" clId="{8F1DA304-B6F1-44C9-9180-DA8A1AAA6442}" dt="2022-10-31T16:46:05.581" v="1386" actId="1076"/>
          <ac:spMkLst>
            <pc:docMk/>
            <pc:sldMk cId="3700202808" sldId="374"/>
            <ac:spMk id="19" creationId="{0487E519-C96C-F30F-6D55-B0E0BB33F9C0}"/>
          </ac:spMkLst>
        </pc:spChg>
        <pc:spChg chg="add mod">
          <ac:chgData name="James Clegg" userId="763c3220-e008-48a8-a735-403fa6eca5a8" providerId="ADAL" clId="{8F1DA304-B6F1-44C9-9180-DA8A1AAA6442}" dt="2022-10-31T16:46:05.581" v="1386" actId="1076"/>
          <ac:spMkLst>
            <pc:docMk/>
            <pc:sldMk cId="3700202808" sldId="374"/>
            <ac:spMk id="20" creationId="{C91D2BB5-2219-7A82-37DD-EFDD0C85233D}"/>
          </ac:spMkLst>
        </pc:spChg>
        <pc:spChg chg="add mod">
          <ac:chgData name="James Clegg" userId="763c3220-e008-48a8-a735-403fa6eca5a8" providerId="ADAL" clId="{8F1DA304-B6F1-44C9-9180-DA8A1AAA6442}" dt="2022-10-31T16:46:05.581" v="1386" actId="1076"/>
          <ac:spMkLst>
            <pc:docMk/>
            <pc:sldMk cId="3700202808" sldId="374"/>
            <ac:spMk id="22" creationId="{95AB4F64-4DA6-2ED3-7398-9ADC903E9F9A}"/>
          </ac:spMkLst>
        </pc:spChg>
        <pc:spChg chg="del">
          <ac:chgData name="James Clegg" userId="763c3220-e008-48a8-a735-403fa6eca5a8" providerId="ADAL" clId="{8F1DA304-B6F1-44C9-9180-DA8A1AAA6442}" dt="2022-10-31T16:40:59.402" v="1329" actId="478"/>
          <ac:spMkLst>
            <pc:docMk/>
            <pc:sldMk cId="3700202808" sldId="374"/>
            <ac:spMk id="23" creationId="{F8678D46-9436-FEF0-50A1-5706494522B0}"/>
          </ac:spMkLst>
        </pc:spChg>
        <pc:spChg chg="add mod">
          <ac:chgData name="James Clegg" userId="763c3220-e008-48a8-a735-403fa6eca5a8" providerId="ADAL" clId="{8F1DA304-B6F1-44C9-9180-DA8A1AAA6442}" dt="2022-10-31T16:46:05.581" v="1386" actId="1076"/>
          <ac:spMkLst>
            <pc:docMk/>
            <pc:sldMk cId="3700202808" sldId="374"/>
            <ac:spMk id="24" creationId="{6D63BD1C-A4BE-0305-206D-A86FC769A76F}"/>
          </ac:spMkLst>
        </pc:spChg>
        <pc:spChg chg="del">
          <ac:chgData name="James Clegg" userId="763c3220-e008-48a8-a735-403fa6eca5a8" providerId="ADAL" clId="{8F1DA304-B6F1-44C9-9180-DA8A1AAA6442}" dt="2022-10-31T16:40:59.402" v="1329" actId="478"/>
          <ac:spMkLst>
            <pc:docMk/>
            <pc:sldMk cId="3700202808" sldId="374"/>
            <ac:spMk id="25" creationId="{D7EFDE23-E738-B299-4EDA-2E3B276D1AFB}"/>
          </ac:spMkLst>
        </pc:spChg>
        <pc:spChg chg="del">
          <ac:chgData name="James Clegg" userId="763c3220-e008-48a8-a735-403fa6eca5a8" providerId="ADAL" clId="{8F1DA304-B6F1-44C9-9180-DA8A1AAA6442}" dt="2022-10-31T16:40:57.055" v="1328" actId="478"/>
          <ac:spMkLst>
            <pc:docMk/>
            <pc:sldMk cId="3700202808" sldId="374"/>
            <ac:spMk id="26" creationId="{F0B49C89-7740-821E-FBC1-4442D3DC4670}"/>
          </ac:spMkLst>
        </pc:spChg>
        <pc:spChg chg="add mod">
          <ac:chgData name="James Clegg" userId="763c3220-e008-48a8-a735-403fa6eca5a8" providerId="ADAL" clId="{8F1DA304-B6F1-44C9-9180-DA8A1AAA6442}" dt="2022-10-31T16:46:05.581" v="1386" actId="1076"/>
          <ac:spMkLst>
            <pc:docMk/>
            <pc:sldMk cId="3700202808" sldId="374"/>
            <ac:spMk id="27" creationId="{A176A4C4-BCF0-80D4-E73F-6D39F3314E85}"/>
          </ac:spMkLst>
        </pc:spChg>
        <pc:spChg chg="add mod">
          <ac:chgData name="James Clegg" userId="763c3220-e008-48a8-a735-403fa6eca5a8" providerId="ADAL" clId="{8F1DA304-B6F1-44C9-9180-DA8A1AAA6442}" dt="2022-10-31T16:55:45.384" v="1517" actId="1076"/>
          <ac:spMkLst>
            <pc:docMk/>
            <pc:sldMk cId="3700202808" sldId="374"/>
            <ac:spMk id="28" creationId="{B943F61E-717E-3047-69B0-5616018CE38A}"/>
          </ac:spMkLst>
        </pc:spChg>
        <pc:spChg chg="add mod">
          <ac:chgData name="James Clegg" userId="763c3220-e008-48a8-a735-403fa6eca5a8" providerId="ADAL" clId="{8F1DA304-B6F1-44C9-9180-DA8A1AAA6442}" dt="2022-10-31T16:55:45.384" v="1517" actId="1076"/>
          <ac:spMkLst>
            <pc:docMk/>
            <pc:sldMk cId="3700202808" sldId="374"/>
            <ac:spMk id="29" creationId="{0DD9E51E-BC36-60B5-F61B-ECFDE353AF52}"/>
          </ac:spMkLst>
        </pc:spChg>
        <pc:spChg chg="add mod">
          <ac:chgData name="James Clegg" userId="763c3220-e008-48a8-a735-403fa6eca5a8" providerId="ADAL" clId="{8F1DA304-B6F1-44C9-9180-DA8A1AAA6442}" dt="2022-10-31T16:55:45.384" v="1517" actId="1076"/>
          <ac:spMkLst>
            <pc:docMk/>
            <pc:sldMk cId="3700202808" sldId="374"/>
            <ac:spMk id="30" creationId="{3AEE596B-2E60-8ABF-EA69-8BDA3B2FF5CF}"/>
          </ac:spMkLst>
        </pc:spChg>
        <pc:spChg chg="add mod">
          <ac:chgData name="James Clegg" userId="763c3220-e008-48a8-a735-403fa6eca5a8" providerId="ADAL" clId="{8F1DA304-B6F1-44C9-9180-DA8A1AAA6442}" dt="2022-10-31T16:55:45.384" v="1517" actId="1076"/>
          <ac:spMkLst>
            <pc:docMk/>
            <pc:sldMk cId="3700202808" sldId="374"/>
            <ac:spMk id="31" creationId="{449616BC-D0DB-91F3-E4F8-2149A8F7598E}"/>
          </ac:spMkLst>
        </pc:spChg>
        <pc:spChg chg="add mod">
          <ac:chgData name="James Clegg" userId="763c3220-e008-48a8-a735-403fa6eca5a8" providerId="ADAL" clId="{8F1DA304-B6F1-44C9-9180-DA8A1AAA6442}" dt="2022-10-31T16:55:45.384" v="1517" actId="1076"/>
          <ac:spMkLst>
            <pc:docMk/>
            <pc:sldMk cId="3700202808" sldId="374"/>
            <ac:spMk id="32" creationId="{52F7C2D5-7DD0-4670-8079-AF6B64174809}"/>
          </ac:spMkLst>
        </pc:spChg>
        <pc:spChg chg="add mod">
          <ac:chgData name="James Clegg" userId="763c3220-e008-48a8-a735-403fa6eca5a8" providerId="ADAL" clId="{8F1DA304-B6F1-44C9-9180-DA8A1AAA6442}" dt="2022-10-31T16:55:45.384" v="1517" actId="1076"/>
          <ac:spMkLst>
            <pc:docMk/>
            <pc:sldMk cId="3700202808" sldId="374"/>
            <ac:spMk id="33" creationId="{3AE715B8-8CC4-ADBA-4807-9925403E82CB}"/>
          </ac:spMkLst>
        </pc:spChg>
        <pc:spChg chg="add mod">
          <ac:chgData name="James Clegg" userId="763c3220-e008-48a8-a735-403fa6eca5a8" providerId="ADAL" clId="{8F1DA304-B6F1-44C9-9180-DA8A1AAA6442}" dt="2022-10-31T16:55:45.384" v="1517" actId="1076"/>
          <ac:spMkLst>
            <pc:docMk/>
            <pc:sldMk cId="3700202808" sldId="374"/>
            <ac:spMk id="34" creationId="{93B1AD52-56AB-97F6-358A-112DE5AD4558}"/>
          </ac:spMkLst>
        </pc:spChg>
        <pc:spChg chg="add mod">
          <ac:chgData name="James Clegg" userId="763c3220-e008-48a8-a735-403fa6eca5a8" providerId="ADAL" clId="{8F1DA304-B6F1-44C9-9180-DA8A1AAA6442}" dt="2022-10-31T16:55:45.384" v="1517" actId="1076"/>
          <ac:spMkLst>
            <pc:docMk/>
            <pc:sldMk cId="3700202808" sldId="374"/>
            <ac:spMk id="35" creationId="{AB6511D6-F0E7-D208-7760-0885DBC40B77}"/>
          </ac:spMkLst>
        </pc:spChg>
        <pc:spChg chg="add mod">
          <ac:chgData name="James Clegg" userId="763c3220-e008-48a8-a735-403fa6eca5a8" providerId="ADAL" clId="{8F1DA304-B6F1-44C9-9180-DA8A1AAA6442}" dt="2022-10-31T16:55:45.384" v="1517" actId="1076"/>
          <ac:spMkLst>
            <pc:docMk/>
            <pc:sldMk cId="3700202808" sldId="374"/>
            <ac:spMk id="36" creationId="{DE430CA3-B08F-EDAD-B3AB-1D1203994440}"/>
          </ac:spMkLst>
        </pc:spChg>
        <pc:spChg chg="add mod">
          <ac:chgData name="James Clegg" userId="763c3220-e008-48a8-a735-403fa6eca5a8" providerId="ADAL" clId="{8F1DA304-B6F1-44C9-9180-DA8A1AAA6442}" dt="2022-10-31T16:55:45.384" v="1517" actId="1076"/>
          <ac:spMkLst>
            <pc:docMk/>
            <pc:sldMk cId="3700202808" sldId="374"/>
            <ac:spMk id="37" creationId="{E365AFEE-02A3-96C8-E918-1216A8D412D0}"/>
          </ac:spMkLst>
        </pc:spChg>
        <pc:spChg chg="add mod">
          <ac:chgData name="James Clegg" userId="763c3220-e008-48a8-a735-403fa6eca5a8" providerId="ADAL" clId="{8F1DA304-B6F1-44C9-9180-DA8A1AAA6442}" dt="2022-10-31T16:55:45.384" v="1517" actId="1076"/>
          <ac:spMkLst>
            <pc:docMk/>
            <pc:sldMk cId="3700202808" sldId="374"/>
            <ac:spMk id="40" creationId="{839E42D5-3148-43E7-B8D9-891C7507F932}"/>
          </ac:spMkLst>
        </pc:spChg>
        <pc:spChg chg="add mod">
          <ac:chgData name="James Clegg" userId="763c3220-e008-48a8-a735-403fa6eca5a8" providerId="ADAL" clId="{8F1DA304-B6F1-44C9-9180-DA8A1AAA6442}" dt="2022-10-31T16:55:45.384" v="1517" actId="1076"/>
          <ac:spMkLst>
            <pc:docMk/>
            <pc:sldMk cId="3700202808" sldId="374"/>
            <ac:spMk id="43" creationId="{062229AE-6351-55EB-C7A1-36D2913D63B5}"/>
          </ac:spMkLst>
        </pc:spChg>
        <pc:spChg chg="del">
          <ac:chgData name="James Clegg" userId="763c3220-e008-48a8-a735-403fa6eca5a8" providerId="ADAL" clId="{8F1DA304-B6F1-44C9-9180-DA8A1AAA6442}" dt="2022-10-31T16:40:57.055" v="1328" actId="478"/>
          <ac:spMkLst>
            <pc:docMk/>
            <pc:sldMk cId="3700202808" sldId="374"/>
            <ac:spMk id="45" creationId="{56620C0C-5A9B-B2E9-A6B1-A2DFD95FA8B4}"/>
          </ac:spMkLst>
        </pc:spChg>
        <pc:spChg chg="del">
          <ac:chgData name="James Clegg" userId="763c3220-e008-48a8-a735-403fa6eca5a8" providerId="ADAL" clId="{8F1DA304-B6F1-44C9-9180-DA8A1AAA6442}" dt="2022-10-31T16:40:57.055" v="1328" actId="478"/>
          <ac:spMkLst>
            <pc:docMk/>
            <pc:sldMk cId="3700202808" sldId="374"/>
            <ac:spMk id="46" creationId="{072BA896-C87A-16D4-534E-69353EBBBA2E}"/>
          </ac:spMkLst>
        </pc:spChg>
        <pc:spChg chg="add mod">
          <ac:chgData name="James Clegg" userId="763c3220-e008-48a8-a735-403fa6eca5a8" providerId="ADAL" clId="{8F1DA304-B6F1-44C9-9180-DA8A1AAA6442}" dt="2022-10-31T16:56:00.973" v="1518" actId="1076"/>
          <ac:spMkLst>
            <pc:docMk/>
            <pc:sldMk cId="3700202808" sldId="374"/>
            <ac:spMk id="49" creationId="{940A490A-ABBC-ECD1-DB39-EAF04FD6233A}"/>
          </ac:spMkLst>
        </pc:spChg>
        <pc:spChg chg="add mod">
          <ac:chgData name="James Clegg" userId="763c3220-e008-48a8-a735-403fa6eca5a8" providerId="ADAL" clId="{8F1DA304-B6F1-44C9-9180-DA8A1AAA6442}" dt="2022-10-31T16:56:00.973" v="1518" actId="1076"/>
          <ac:spMkLst>
            <pc:docMk/>
            <pc:sldMk cId="3700202808" sldId="374"/>
            <ac:spMk id="50" creationId="{08A1EC69-B643-DB38-1F00-C1F20D0225BF}"/>
          </ac:spMkLst>
        </pc:spChg>
        <pc:spChg chg="add mod">
          <ac:chgData name="James Clegg" userId="763c3220-e008-48a8-a735-403fa6eca5a8" providerId="ADAL" clId="{8F1DA304-B6F1-44C9-9180-DA8A1AAA6442}" dt="2022-10-31T17:18:28.176" v="1990"/>
          <ac:spMkLst>
            <pc:docMk/>
            <pc:sldMk cId="3700202808" sldId="374"/>
            <ac:spMk id="52" creationId="{79EF66CD-ACA3-5123-7B99-793D82353565}"/>
          </ac:spMkLst>
        </pc:spChg>
        <pc:spChg chg="del">
          <ac:chgData name="James Clegg" userId="763c3220-e008-48a8-a735-403fa6eca5a8" providerId="ADAL" clId="{8F1DA304-B6F1-44C9-9180-DA8A1AAA6442}" dt="2022-10-31T16:46:54.887" v="1430" actId="478"/>
          <ac:spMkLst>
            <pc:docMk/>
            <pc:sldMk cId="3700202808" sldId="374"/>
            <ac:spMk id="123" creationId="{076275DD-C1AA-D536-73FC-DEF6004AB25B}"/>
          </ac:spMkLst>
        </pc:spChg>
        <pc:graphicFrameChg chg="del">
          <ac:chgData name="James Clegg" userId="763c3220-e008-48a8-a735-403fa6eca5a8" providerId="ADAL" clId="{8F1DA304-B6F1-44C9-9180-DA8A1AAA6442}" dt="2022-10-31T16:40:55.421" v="1327" actId="478"/>
          <ac:graphicFrameMkLst>
            <pc:docMk/>
            <pc:sldMk cId="3700202808" sldId="374"/>
            <ac:graphicFrameMk id="21" creationId="{9063D8E7-3B93-F033-E01F-35AB59514627}"/>
          </ac:graphicFrameMkLst>
        </pc:graphicFrameChg>
        <pc:picChg chg="add mod">
          <ac:chgData name="James Clegg" userId="763c3220-e008-48a8-a735-403fa6eca5a8" providerId="ADAL" clId="{8F1DA304-B6F1-44C9-9180-DA8A1AAA6442}" dt="2022-10-31T16:46:10.787" v="1422" actId="1036"/>
          <ac:picMkLst>
            <pc:docMk/>
            <pc:sldMk cId="3700202808" sldId="374"/>
            <ac:picMk id="4" creationId="{C9F08388-F404-9FFC-6ECF-77AD0E27E9D7}"/>
          </ac:picMkLst>
        </pc:picChg>
        <pc:picChg chg="del">
          <ac:chgData name="James Clegg" userId="763c3220-e008-48a8-a735-403fa6eca5a8" providerId="ADAL" clId="{8F1DA304-B6F1-44C9-9180-DA8A1AAA6442}" dt="2022-10-31T16:40:55.421" v="1327" actId="478"/>
          <ac:picMkLst>
            <pc:docMk/>
            <pc:sldMk cId="3700202808" sldId="374"/>
            <ac:picMk id="8" creationId="{C099D5BA-BFDE-6D7E-D490-09999BD7A028}"/>
          </ac:picMkLst>
        </pc:picChg>
        <pc:picChg chg="del">
          <ac:chgData name="James Clegg" userId="763c3220-e008-48a8-a735-403fa6eca5a8" providerId="ADAL" clId="{8F1DA304-B6F1-44C9-9180-DA8A1AAA6442}" dt="2022-10-31T16:40:55.421" v="1327" actId="478"/>
          <ac:picMkLst>
            <pc:docMk/>
            <pc:sldMk cId="3700202808" sldId="374"/>
            <ac:picMk id="10" creationId="{5FB16E64-DF6E-AB66-1E8C-61F818C0B2C5}"/>
          </ac:picMkLst>
        </pc:picChg>
        <pc:picChg chg="del">
          <ac:chgData name="James Clegg" userId="763c3220-e008-48a8-a735-403fa6eca5a8" providerId="ADAL" clId="{8F1DA304-B6F1-44C9-9180-DA8A1AAA6442}" dt="2022-10-31T16:40:55.421" v="1327" actId="478"/>
          <ac:picMkLst>
            <pc:docMk/>
            <pc:sldMk cId="3700202808" sldId="374"/>
            <ac:picMk id="12" creationId="{D391C965-6810-A468-70B7-7367220FD5F8}"/>
          </ac:picMkLst>
        </pc:picChg>
        <pc:picChg chg="del">
          <ac:chgData name="James Clegg" userId="763c3220-e008-48a8-a735-403fa6eca5a8" providerId="ADAL" clId="{8F1DA304-B6F1-44C9-9180-DA8A1AAA6442}" dt="2022-10-31T16:40:55.421" v="1327" actId="478"/>
          <ac:picMkLst>
            <pc:docMk/>
            <pc:sldMk cId="3700202808" sldId="374"/>
            <ac:picMk id="14" creationId="{DA748387-9E94-D7A9-2EE3-98672578EF50}"/>
          </ac:picMkLst>
        </pc:picChg>
        <pc:picChg chg="del">
          <ac:chgData name="James Clegg" userId="763c3220-e008-48a8-a735-403fa6eca5a8" providerId="ADAL" clId="{8F1DA304-B6F1-44C9-9180-DA8A1AAA6442}" dt="2022-10-31T16:40:55.421" v="1327" actId="478"/>
          <ac:picMkLst>
            <pc:docMk/>
            <pc:sldMk cId="3700202808" sldId="374"/>
            <ac:picMk id="15" creationId="{92C3FD3A-299E-D0DE-AD06-EC8ADCD7E2BC}"/>
          </ac:picMkLst>
        </pc:picChg>
        <pc:picChg chg="del">
          <ac:chgData name="James Clegg" userId="763c3220-e008-48a8-a735-403fa6eca5a8" providerId="ADAL" clId="{8F1DA304-B6F1-44C9-9180-DA8A1AAA6442}" dt="2022-10-31T16:40:55.421" v="1327" actId="478"/>
          <ac:picMkLst>
            <pc:docMk/>
            <pc:sldMk cId="3700202808" sldId="374"/>
            <ac:picMk id="16" creationId="{331CEEF9-045F-73FA-DBFB-B17B64BC56C1}"/>
          </ac:picMkLst>
        </pc:picChg>
        <pc:picChg chg="add mod">
          <ac:chgData name="James Clegg" userId="763c3220-e008-48a8-a735-403fa6eca5a8" providerId="ADAL" clId="{8F1DA304-B6F1-44C9-9180-DA8A1AAA6442}" dt="2022-10-31T17:18:28.176" v="1990"/>
          <ac:picMkLst>
            <pc:docMk/>
            <pc:sldMk cId="3700202808" sldId="374"/>
            <ac:picMk id="51" creationId="{4DD0AE7B-3B2E-C012-76B5-C31C20A5C95B}"/>
          </ac:picMkLst>
        </pc:picChg>
        <pc:picChg chg="del">
          <ac:chgData name="James Clegg" userId="763c3220-e008-48a8-a735-403fa6eca5a8" providerId="ADAL" clId="{8F1DA304-B6F1-44C9-9180-DA8A1AAA6442}" dt="2022-10-31T16:46:54.887" v="1430" actId="478"/>
          <ac:picMkLst>
            <pc:docMk/>
            <pc:sldMk cId="3700202808" sldId="374"/>
            <ac:picMk id="122" creationId="{F334C89E-62EE-4A8F-CBD4-66C7E5F52176}"/>
          </ac:picMkLst>
        </pc:picChg>
        <pc:cxnChg chg="add mod">
          <ac:chgData name="James Clegg" userId="763c3220-e008-48a8-a735-403fa6eca5a8" providerId="ADAL" clId="{8F1DA304-B6F1-44C9-9180-DA8A1AAA6442}" dt="2022-10-31T16:55:45.384" v="1517" actId="1076"/>
          <ac:cxnSpMkLst>
            <pc:docMk/>
            <pc:sldMk cId="3700202808" sldId="374"/>
            <ac:cxnSpMk id="39" creationId="{5D2A950F-9720-93FE-45B0-2EA50FB84BFC}"/>
          </ac:cxnSpMkLst>
        </pc:cxnChg>
        <pc:cxnChg chg="add mod">
          <ac:chgData name="James Clegg" userId="763c3220-e008-48a8-a735-403fa6eca5a8" providerId="ADAL" clId="{8F1DA304-B6F1-44C9-9180-DA8A1AAA6442}" dt="2022-10-31T16:55:45.384" v="1517" actId="1076"/>
          <ac:cxnSpMkLst>
            <pc:docMk/>
            <pc:sldMk cId="3700202808" sldId="374"/>
            <ac:cxnSpMk id="41" creationId="{100868A8-2033-2368-8A6C-994A25123B4D}"/>
          </ac:cxnSpMkLst>
        </pc:cxnChg>
        <pc:cxnChg chg="add mod">
          <ac:chgData name="James Clegg" userId="763c3220-e008-48a8-a735-403fa6eca5a8" providerId="ADAL" clId="{8F1DA304-B6F1-44C9-9180-DA8A1AAA6442}" dt="2022-10-31T16:55:45.384" v="1517" actId="1076"/>
          <ac:cxnSpMkLst>
            <pc:docMk/>
            <pc:sldMk cId="3700202808" sldId="374"/>
            <ac:cxnSpMk id="47" creationId="{8AE3547F-ADB7-473B-02CC-268C9A400751}"/>
          </ac:cxnSpMkLst>
        </pc:cxnChg>
        <pc:cxnChg chg="add mod">
          <ac:chgData name="James Clegg" userId="763c3220-e008-48a8-a735-403fa6eca5a8" providerId="ADAL" clId="{8F1DA304-B6F1-44C9-9180-DA8A1AAA6442}" dt="2022-10-31T16:55:45.384" v="1517" actId="1076"/>
          <ac:cxnSpMkLst>
            <pc:docMk/>
            <pc:sldMk cId="3700202808" sldId="374"/>
            <ac:cxnSpMk id="48" creationId="{E7291B59-E587-EF85-FDB4-45BE50343801}"/>
          </ac:cxnSpMkLst>
        </pc:cxnChg>
      </pc:sldChg>
      <pc:sldChg chg="del">
        <pc:chgData name="James Clegg" userId="763c3220-e008-48a8-a735-403fa6eca5a8" providerId="ADAL" clId="{8F1DA304-B6F1-44C9-9180-DA8A1AAA6442}" dt="2022-10-31T17:11:01.605" v="1744" actId="47"/>
        <pc:sldMkLst>
          <pc:docMk/>
          <pc:sldMk cId="2504951616" sldId="377"/>
        </pc:sldMkLst>
      </pc:sldChg>
      <pc:sldChg chg="del">
        <pc:chgData name="James Clegg" userId="763c3220-e008-48a8-a735-403fa6eca5a8" providerId="ADAL" clId="{8F1DA304-B6F1-44C9-9180-DA8A1AAA6442}" dt="2022-10-31T17:11:01.605" v="1744" actId="47"/>
        <pc:sldMkLst>
          <pc:docMk/>
          <pc:sldMk cId="2859718944" sldId="378"/>
        </pc:sldMkLst>
      </pc:sldChg>
      <pc:sldChg chg="del">
        <pc:chgData name="James Clegg" userId="763c3220-e008-48a8-a735-403fa6eca5a8" providerId="ADAL" clId="{8F1DA304-B6F1-44C9-9180-DA8A1AAA6442}" dt="2022-10-31T17:11:01.605" v="1744" actId="47"/>
        <pc:sldMkLst>
          <pc:docMk/>
          <pc:sldMk cId="2587819036" sldId="379"/>
        </pc:sldMkLst>
      </pc:sldChg>
      <pc:sldChg chg="del">
        <pc:chgData name="James Clegg" userId="763c3220-e008-48a8-a735-403fa6eca5a8" providerId="ADAL" clId="{8F1DA304-B6F1-44C9-9180-DA8A1AAA6442}" dt="2022-10-31T17:11:01.605" v="1744" actId="47"/>
        <pc:sldMkLst>
          <pc:docMk/>
          <pc:sldMk cId="2143396443" sldId="382"/>
        </pc:sldMkLst>
      </pc:sldChg>
      <pc:sldChg chg="del">
        <pc:chgData name="James Clegg" userId="763c3220-e008-48a8-a735-403fa6eca5a8" providerId="ADAL" clId="{8F1DA304-B6F1-44C9-9180-DA8A1AAA6442}" dt="2022-10-31T17:11:01.605" v="1744" actId="47"/>
        <pc:sldMkLst>
          <pc:docMk/>
          <pc:sldMk cId="2124708665" sldId="383"/>
        </pc:sldMkLst>
      </pc:sldChg>
      <pc:sldChg chg="del">
        <pc:chgData name="James Clegg" userId="763c3220-e008-48a8-a735-403fa6eca5a8" providerId="ADAL" clId="{8F1DA304-B6F1-44C9-9180-DA8A1AAA6442}" dt="2022-10-31T17:13:49.674" v="1899" actId="47"/>
        <pc:sldMkLst>
          <pc:docMk/>
          <pc:sldMk cId="722106527" sldId="384"/>
        </pc:sldMkLst>
      </pc:sldChg>
      <pc:sldChg chg="delSp add mod delAnim modAnim">
        <pc:chgData name="James Clegg" userId="763c3220-e008-48a8-a735-403fa6eca5a8" providerId="ADAL" clId="{8F1DA304-B6F1-44C9-9180-DA8A1AAA6442}" dt="2022-10-31T16:04:27.215" v="483"/>
        <pc:sldMkLst>
          <pc:docMk/>
          <pc:sldMk cId="3683643692" sldId="385"/>
        </pc:sldMkLst>
        <pc:spChg chg="del">
          <ac:chgData name="James Clegg" userId="763c3220-e008-48a8-a735-403fa6eca5a8" providerId="ADAL" clId="{8F1DA304-B6F1-44C9-9180-DA8A1AAA6442}" dt="2022-10-31T16:04:10.916" v="480" actId="478"/>
          <ac:spMkLst>
            <pc:docMk/>
            <pc:sldMk cId="3683643692" sldId="385"/>
            <ac:spMk id="54" creationId="{787FB027-57F0-737E-CABC-509989A4C3C7}"/>
          </ac:spMkLst>
        </pc:spChg>
        <pc:spChg chg="del">
          <ac:chgData name="James Clegg" userId="763c3220-e008-48a8-a735-403fa6eca5a8" providerId="ADAL" clId="{8F1DA304-B6F1-44C9-9180-DA8A1AAA6442}" dt="2022-10-31T16:04:10.916" v="480" actId="478"/>
          <ac:spMkLst>
            <pc:docMk/>
            <pc:sldMk cId="3683643692" sldId="385"/>
            <ac:spMk id="55" creationId="{6580E97C-646F-38B6-B4EA-2425E2E7F2D4}"/>
          </ac:spMkLst>
        </pc:spChg>
        <pc:spChg chg="del">
          <ac:chgData name="James Clegg" userId="763c3220-e008-48a8-a735-403fa6eca5a8" providerId="ADAL" clId="{8F1DA304-B6F1-44C9-9180-DA8A1AAA6442}" dt="2022-10-31T16:04:10.916" v="480" actId="478"/>
          <ac:spMkLst>
            <pc:docMk/>
            <pc:sldMk cId="3683643692" sldId="385"/>
            <ac:spMk id="56" creationId="{E36DD1D7-3463-2D9B-BF06-14B2BD8CF0C6}"/>
          </ac:spMkLst>
        </pc:spChg>
        <pc:spChg chg="del">
          <ac:chgData name="James Clegg" userId="763c3220-e008-48a8-a735-403fa6eca5a8" providerId="ADAL" clId="{8F1DA304-B6F1-44C9-9180-DA8A1AAA6442}" dt="2022-10-31T16:04:10.916" v="480" actId="478"/>
          <ac:spMkLst>
            <pc:docMk/>
            <pc:sldMk cId="3683643692" sldId="385"/>
            <ac:spMk id="57" creationId="{B77B345D-76D9-5885-B233-D437046EA0A8}"/>
          </ac:spMkLst>
        </pc:spChg>
        <pc:spChg chg="del">
          <ac:chgData name="James Clegg" userId="763c3220-e008-48a8-a735-403fa6eca5a8" providerId="ADAL" clId="{8F1DA304-B6F1-44C9-9180-DA8A1AAA6442}" dt="2022-10-31T16:04:10.916" v="480" actId="478"/>
          <ac:spMkLst>
            <pc:docMk/>
            <pc:sldMk cId="3683643692" sldId="385"/>
            <ac:spMk id="58" creationId="{18817B4A-7E73-F334-AB1E-3EFA98DB9B0C}"/>
          </ac:spMkLst>
        </pc:spChg>
        <pc:spChg chg="del">
          <ac:chgData name="James Clegg" userId="763c3220-e008-48a8-a735-403fa6eca5a8" providerId="ADAL" clId="{8F1DA304-B6F1-44C9-9180-DA8A1AAA6442}" dt="2022-10-31T16:04:10.916" v="480" actId="478"/>
          <ac:spMkLst>
            <pc:docMk/>
            <pc:sldMk cId="3683643692" sldId="385"/>
            <ac:spMk id="59" creationId="{F2A3730E-A478-91DC-AFC1-C0F70D5316EB}"/>
          </ac:spMkLst>
        </pc:spChg>
        <pc:spChg chg="del">
          <ac:chgData name="James Clegg" userId="763c3220-e008-48a8-a735-403fa6eca5a8" providerId="ADAL" clId="{8F1DA304-B6F1-44C9-9180-DA8A1AAA6442}" dt="2022-10-31T16:04:10.916" v="480" actId="478"/>
          <ac:spMkLst>
            <pc:docMk/>
            <pc:sldMk cId="3683643692" sldId="385"/>
            <ac:spMk id="60" creationId="{3AC1F233-3132-9FAB-0890-DDB1A82029DD}"/>
          </ac:spMkLst>
        </pc:spChg>
        <pc:picChg chg="del">
          <ac:chgData name="James Clegg" userId="763c3220-e008-48a8-a735-403fa6eca5a8" providerId="ADAL" clId="{8F1DA304-B6F1-44C9-9180-DA8A1AAA6442}" dt="2022-10-31T16:04:10.916" v="480" actId="478"/>
          <ac:picMkLst>
            <pc:docMk/>
            <pc:sldMk cId="3683643692" sldId="385"/>
            <ac:picMk id="45" creationId="{E25E663A-C63C-5F75-FA88-3A0D77E62A95}"/>
          </ac:picMkLst>
        </pc:picChg>
        <pc:picChg chg="del">
          <ac:chgData name="James Clegg" userId="763c3220-e008-48a8-a735-403fa6eca5a8" providerId="ADAL" clId="{8F1DA304-B6F1-44C9-9180-DA8A1AAA6442}" dt="2022-10-31T16:04:10.916" v="480" actId="478"/>
          <ac:picMkLst>
            <pc:docMk/>
            <pc:sldMk cId="3683643692" sldId="385"/>
            <ac:picMk id="46" creationId="{828F4CFB-B881-AA35-2822-FBC76E5B05FB}"/>
          </ac:picMkLst>
        </pc:picChg>
        <pc:picChg chg="del">
          <ac:chgData name="James Clegg" userId="763c3220-e008-48a8-a735-403fa6eca5a8" providerId="ADAL" clId="{8F1DA304-B6F1-44C9-9180-DA8A1AAA6442}" dt="2022-10-31T16:04:10.916" v="480" actId="478"/>
          <ac:picMkLst>
            <pc:docMk/>
            <pc:sldMk cId="3683643692" sldId="385"/>
            <ac:picMk id="47" creationId="{5A6FDCA6-185F-B864-ED88-774EA820B091}"/>
          </ac:picMkLst>
        </pc:picChg>
        <pc:picChg chg="del">
          <ac:chgData name="James Clegg" userId="763c3220-e008-48a8-a735-403fa6eca5a8" providerId="ADAL" clId="{8F1DA304-B6F1-44C9-9180-DA8A1AAA6442}" dt="2022-10-31T16:04:10.916" v="480" actId="478"/>
          <ac:picMkLst>
            <pc:docMk/>
            <pc:sldMk cId="3683643692" sldId="385"/>
            <ac:picMk id="48" creationId="{32C325C4-3900-9E21-9321-A34BD9462DEE}"/>
          </ac:picMkLst>
        </pc:picChg>
        <pc:picChg chg="del">
          <ac:chgData name="James Clegg" userId="763c3220-e008-48a8-a735-403fa6eca5a8" providerId="ADAL" clId="{8F1DA304-B6F1-44C9-9180-DA8A1AAA6442}" dt="2022-10-31T16:04:10.916" v="480" actId="478"/>
          <ac:picMkLst>
            <pc:docMk/>
            <pc:sldMk cId="3683643692" sldId="385"/>
            <ac:picMk id="49" creationId="{8D5B5FB3-DE03-2F5D-B8C3-3583D317AA27}"/>
          </ac:picMkLst>
        </pc:picChg>
        <pc:picChg chg="del">
          <ac:chgData name="James Clegg" userId="763c3220-e008-48a8-a735-403fa6eca5a8" providerId="ADAL" clId="{8F1DA304-B6F1-44C9-9180-DA8A1AAA6442}" dt="2022-10-31T16:04:12.659" v="481" actId="478"/>
          <ac:picMkLst>
            <pc:docMk/>
            <pc:sldMk cId="3683643692" sldId="385"/>
            <ac:picMk id="50" creationId="{C983CE3F-32D3-004A-19CB-9FC48B7D8D5F}"/>
          </ac:picMkLst>
        </pc:picChg>
        <pc:picChg chg="del">
          <ac:chgData name="James Clegg" userId="763c3220-e008-48a8-a735-403fa6eca5a8" providerId="ADAL" clId="{8F1DA304-B6F1-44C9-9180-DA8A1AAA6442}" dt="2022-10-31T16:04:12.659" v="481" actId="478"/>
          <ac:picMkLst>
            <pc:docMk/>
            <pc:sldMk cId="3683643692" sldId="385"/>
            <ac:picMk id="51" creationId="{527DE7E8-08BB-9021-349A-D583D17D9EE6}"/>
          </ac:picMkLst>
        </pc:picChg>
        <pc:picChg chg="del">
          <ac:chgData name="James Clegg" userId="763c3220-e008-48a8-a735-403fa6eca5a8" providerId="ADAL" clId="{8F1DA304-B6F1-44C9-9180-DA8A1AAA6442}" dt="2022-10-31T16:04:12.659" v="481" actId="478"/>
          <ac:picMkLst>
            <pc:docMk/>
            <pc:sldMk cId="3683643692" sldId="385"/>
            <ac:picMk id="52" creationId="{65AA6F4B-58B3-08AB-58A3-4984FDB853D0}"/>
          </ac:picMkLst>
        </pc:picChg>
        <pc:picChg chg="del">
          <ac:chgData name="James Clegg" userId="763c3220-e008-48a8-a735-403fa6eca5a8" providerId="ADAL" clId="{8F1DA304-B6F1-44C9-9180-DA8A1AAA6442}" dt="2022-10-31T16:04:12.659" v="481" actId="478"/>
          <ac:picMkLst>
            <pc:docMk/>
            <pc:sldMk cId="3683643692" sldId="385"/>
            <ac:picMk id="53" creationId="{C0381790-A491-8052-7CE3-313A73C80A5A}"/>
          </ac:picMkLst>
        </pc:picChg>
      </pc:sldChg>
      <pc:sldChg chg="add modAnim">
        <pc:chgData name="James Clegg" userId="763c3220-e008-48a8-a735-403fa6eca5a8" providerId="ADAL" clId="{8F1DA304-B6F1-44C9-9180-DA8A1AAA6442}" dt="2022-10-31T16:04:46.409" v="484"/>
        <pc:sldMkLst>
          <pc:docMk/>
          <pc:sldMk cId="951970582" sldId="386"/>
        </pc:sldMkLst>
      </pc:sldChg>
      <pc:sldChg chg="add del">
        <pc:chgData name="James Clegg" userId="763c3220-e008-48a8-a735-403fa6eca5a8" providerId="ADAL" clId="{8F1DA304-B6F1-44C9-9180-DA8A1AAA6442}" dt="2022-10-31T16:04:03.323" v="478" actId="47"/>
        <pc:sldMkLst>
          <pc:docMk/>
          <pc:sldMk cId="1292309158" sldId="386"/>
        </pc:sldMkLst>
      </pc:sldChg>
      <pc:sldChg chg="addSp delSp modSp add mod delAnim modAnim">
        <pc:chgData name="James Clegg" userId="763c3220-e008-48a8-a735-403fa6eca5a8" providerId="ADAL" clId="{8F1DA304-B6F1-44C9-9180-DA8A1AAA6442}" dt="2022-10-31T17:15:14.842" v="1908"/>
        <pc:sldMkLst>
          <pc:docMk/>
          <pc:sldMk cId="1913759035" sldId="387"/>
        </pc:sldMkLst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2" creationId="{37262D40-FE89-C2B8-2291-D16AE3D9F53D}"/>
          </ac:spMkLst>
        </pc:spChg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4" creationId="{E3B75C34-DD9B-CC77-32AF-6D4C613D0327}"/>
          </ac:spMkLst>
        </pc:spChg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9" creationId="{4DBE9B66-0BA7-61AF-E1E2-8095A9FBC45A}"/>
          </ac:spMkLst>
        </pc:spChg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10" creationId="{A57AEE56-DFFE-FEA6-B43E-0EB794870EAA}"/>
          </ac:spMkLst>
        </pc:spChg>
        <pc:spChg chg="add mod">
          <ac:chgData name="James Clegg" userId="763c3220-e008-48a8-a735-403fa6eca5a8" providerId="ADAL" clId="{8F1DA304-B6F1-44C9-9180-DA8A1AAA6442}" dt="2022-10-31T16:06:15.772" v="522" actId="1076"/>
          <ac:spMkLst>
            <pc:docMk/>
            <pc:sldMk cId="1913759035" sldId="387"/>
            <ac:spMk id="11" creationId="{26E32AF4-1584-F220-722B-ACAC9CF15935}"/>
          </ac:spMkLst>
        </pc:spChg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13" creationId="{6A461A84-21D4-70FE-00E9-78C93E0490F4}"/>
          </ac:spMkLst>
        </pc:spChg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14" creationId="{DCAE77C7-3DCC-403B-1B24-6E704C3653AD}"/>
          </ac:spMkLst>
        </pc:spChg>
        <pc:spChg chg="add mod">
          <ac:chgData name="James Clegg" userId="763c3220-e008-48a8-a735-403fa6eca5a8" providerId="ADAL" clId="{8F1DA304-B6F1-44C9-9180-DA8A1AAA6442}" dt="2022-10-31T16:06:15.772" v="522" actId="1076"/>
          <ac:spMkLst>
            <pc:docMk/>
            <pc:sldMk cId="1913759035" sldId="387"/>
            <ac:spMk id="15" creationId="{E559C378-B85B-BB74-741C-84D8D5030896}"/>
          </ac:spMkLst>
        </pc:spChg>
        <pc:spChg chg="add mod">
          <ac:chgData name="James Clegg" userId="763c3220-e008-48a8-a735-403fa6eca5a8" providerId="ADAL" clId="{8F1DA304-B6F1-44C9-9180-DA8A1AAA6442}" dt="2022-10-31T16:06:15.772" v="522" actId="1076"/>
          <ac:spMkLst>
            <pc:docMk/>
            <pc:sldMk cId="1913759035" sldId="387"/>
            <ac:spMk id="17" creationId="{C095CCD5-8C78-99CE-D217-D73DB701A688}"/>
          </ac:spMkLst>
        </pc:spChg>
        <pc:spChg chg="add mod">
          <ac:chgData name="James Clegg" userId="763c3220-e008-48a8-a735-403fa6eca5a8" providerId="ADAL" clId="{8F1DA304-B6F1-44C9-9180-DA8A1AAA6442}" dt="2022-10-31T16:06:15.772" v="522" actId="1076"/>
          <ac:spMkLst>
            <pc:docMk/>
            <pc:sldMk cId="1913759035" sldId="387"/>
            <ac:spMk id="18" creationId="{95935100-A5D5-7F10-98AB-3F75B4F95777}"/>
          </ac:spMkLst>
        </pc:spChg>
        <pc:spChg chg="add mod">
          <ac:chgData name="James Clegg" userId="763c3220-e008-48a8-a735-403fa6eca5a8" providerId="ADAL" clId="{8F1DA304-B6F1-44C9-9180-DA8A1AAA6442}" dt="2022-10-31T16:06:15.772" v="522" actId="1076"/>
          <ac:spMkLst>
            <pc:docMk/>
            <pc:sldMk cId="1913759035" sldId="387"/>
            <ac:spMk id="19" creationId="{08A0DD71-CE60-8E24-7D9C-C1FB47406473}"/>
          </ac:spMkLst>
        </pc:spChg>
        <pc:spChg chg="add mod">
          <ac:chgData name="James Clegg" userId="763c3220-e008-48a8-a735-403fa6eca5a8" providerId="ADAL" clId="{8F1DA304-B6F1-44C9-9180-DA8A1AAA6442}" dt="2022-10-31T16:06:15.772" v="522" actId="1076"/>
          <ac:spMkLst>
            <pc:docMk/>
            <pc:sldMk cId="1913759035" sldId="387"/>
            <ac:spMk id="20" creationId="{1677D369-DA99-153E-038C-41C9193B8EF2}"/>
          </ac:spMkLst>
        </pc:spChg>
        <pc:spChg chg="add mod">
          <ac:chgData name="James Clegg" userId="763c3220-e008-48a8-a735-403fa6eca5a8" providerId="ADAL" clId="{8F1DA304-B6F1-44C9-9180-DA8A1AAA6442}" dt="2022-10-31T16:06:15.772" v="522" actId="1076"/>
          <ac:spMkLst>
            <pc:docMk/>
            <pc:sldMk cId="1913759035" sldId="387"/>
            <ac:spMk id="21" creationId="{6432C0AA-9097-E6D2-DD84-C4F35FE517D1}"/>
          </ac:spMkLst>
        </pc:spChg>
        <pc:spChg chg="add mod">
          <ac:chgData name="James Clegg" userId="763c3220-e008-48a8-a735-403fa6eca5a8" providerId="ADAL" clId="{8F1DA304-B6F1-44C9-9180-DA8A1AAA6442}" dt="2022-10-31T16:06:15.772" v="522" actId="1076"/>
          <ac:spMkLst>
            <pc:docMk/>
            <pc:sldMk cId="1913759035" sldId="387"/>
            <ac:spMk id="22" creationId="{A8C23675-19C9-8DA7-D712-8B0A903A43D7}"/>
          </ac:spMkLst>
        </pc:spChg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28" creationId="{056B1B3E-B9C3-C8B9-FBC8-F64C9F74EEA7}"/>
          </ac:spMkLst>
        </pc:spChg>
        <pc:spChg chg="mod">
          <ac:chgData name="James Clegg" userId="763c3220-e008-48a8-a735-403fa6eca5a8" providerId="ADAL" clId="{8F1DA304-B6F1-44C9-9180-DA8A1AAA6442}" dt="2022-10-31T16:05:32.783" v="509" actId="20577"/>
          <ac:spMkLst>
            <pc:docMk/>
            <pc:sldMk cId="1913759035" sldId="387"/>
            <ac:spMk id="33" creationId="{F4036F90-86DA-4603-78E4-F9F105E264B7}"/>
          </ac:spMkLst>
        </pc:spChg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37" creationId="{B0CF0DFD-84C8-4CB3-76E6-28412AFD289F}"/>
          </ac:spMkLst>
        </pc:spChg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38" creationId="{4FECF1E4-D2A0-4672-E0DF-3E3C8B5E09D7}"/>
          </ac:spMkLst>
        </pc:spChg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39" creationId="{012F036F-7DB6-284F-FBD5-5914081B1AE9}"/>
          </ac:spMkLst>
        </pc:spChg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40" creationId="{565EBAA3-935E-F2AE-120A-8B371105F07D}"/>
          </ac:spMkLst>
        </pc:spChg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41" creationId="{7683913A-E89B-FF18-F35A-83CB748A7C0B}"/>
          </ac:spMkLst>
        </pc:spChg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42" creationId="{F793DDDB-3BD6-D4D4-51F0-875C6DED3A51}"/>
          </ac:spMkLst>
        </pc:spChg>
        <pc:spChg chg="del">
          <ac:chgData name="James Clegg" userId="763c3220-e008-48a8-a735-403fa6eca5a8" providerId="ADAL" clId="{8F1DA304-B6F1-44C9-9180-DA8A1AAA6442}" dt="2022-10-31T16:05:38.220" v="510" actId="478"/>
          <ac:spMkLst>
            <pc:docMk/>
            <pc:sldMk cId="1913759035" sldId="387"/>
            <ac:spMk id="43" creationId="{A06E40A9-AA03-F2A0-E878-922533A757A4}"/>
          </ac:spMkLst>
        </pc:spChg>
        <pc:spChg chg="mod">
          <ac:chgData name="James Clegg" userId="763c3220-e008-48a8-a735-403fa6eca5a8" providerId="ADAL" clId="{8F1DA304-B6F1-44C9-9180-DA8A1AAA6442}" dt="2022-10-31T16:05:47.126" v="512" actId="1076"/>
          <ac:spMkLst>
            <pc:docMk/>
            <pc:sldMk cId="1913759035" sldId="387"/>
            <ac:spMk id="54" creationId="{787FB027-57F0-737E-CABC-509989A4C3C7}"/>
          </ac:spMkLst>
        </pc:spChg>
        <pc:spChg chg="mod">
          <ac:chgData name="James Clegg" userId="763c3220-e008-48a8-a735-403fa6eca5a8" providerId="ADAL" clId="{8F1DA304-B6F1-44C9-9180-DA8A1AAA6442}" dt="2022-10-31T16:05:47.126" v="512" actId="1076"/>
          <ac:spMkLst>
            <pc:docMk/>
            <pc:sldMk cId="1913759035" sldId="387"/>
            <ac:spMk id="55" creationId="{6580E97C-646F-38B6-B4EA-2425E2E7F2D4}"/>
          </ac:spMkLst>
        </pc:spChg>
        <pc:spChg chg="mod">
          <ac:chgData name="James Clegg" userId="763c3220-e008-48a8-a735-403fa6eca5a8" providerId="ADAL" clId="{8F1DA304-B6F1-44C9-9180-DA8A1AAA6442}" dt="2022-10-31T16:05:47.126" v="512" actId="1076"/>
          <ac:spMkLst>
            <pc:docMk/>
            <pc:sldMk cId="1913759035" sldId="387"/>
            <ac:spMk id="56" creationId="{E36DD1D7-3463-2D9B-BF06-14B2BD8CF0C6}"/>
          </ac:spMkLst>
        </pc:spChg>
        <pc:spChg chg="mod">
          <ac:chgData name="James Clegg" userId="763c3220-e008-48a8-a735-403fa6eca5a8" providerId="ADAL" clId="{8F1DA304-B6F1-44C9-9180-DA8A1AAA6442}" dt="2022-10-31T16:05:47.126" v="512" actId="1076"/>
          <ac:spMkLst>
            <pc:docMk/>
            <pc:sldMk cId="1913759035" sldId="387"/>
            <ac:spMk id="57" creationId="{B77B345D-76D9-5885-B233-D437046EA0A8}"/>
          </ac:spMkLst>
        </pc:spChg>
        <pc:spChg chg="mod">
          <ac:chgData name="James Clegg" userId="763c3220-e008-48a8-a735-403fa6eca5a8" providerId="ADAL" clId="{8F1DA304-B6F1-44C9-9180-DA8A1AAA6442}" dt="2022-10-31T16:06:17.531" v="523" actId="20577"/>
          <ac:spMkLst>
            <pc:docMk/>
            <pc:sldMk cId="1913759035" sldId="387"/>
            <ac:spMk id="58" creationId="{18817B4A-7E73-F334-AB1E-3EFA98DB9B0C}"/>
          </ac:spMkLst>
        </pc:spChg>
        <pc:spChg chg="mod">
          <ac:chgData name="James Clegg" userId="763c3220-e008-48a8-a735-403fa6eca5a8" providerId="ADAL" clId="{8F1DA304-B6F1-44C9-9180-DA8A1AAA6442}" dt="2022-10-31T16:05:47.126" v="512" actId="1076"/>
          <ac:spMkLst>
            <pc:docMk/>
            <pc:sldMk cId="1913759035" sldId="387"/>
            <ac:spMk id="59" creationId="{F2A3730E-A478-91DC-AFC1-C0F70D5316EB}"/>
          </ac:spMkLst>
        </pc:spChg>
        <pc:spChg chg="mod">
          <ac:chgData name="James Clegg" userId="763c3220-e008-48a8-a735-403fa6eca5a8" providerId="ADAL" clId="{8F1DA304-B6F1-44C9-9180-DA8A1AAA6442}" dt="2022-10-31T16:06:19.372" v="524" actId="20577"/>
          <ac:spMkLst>
            <pc:docMk/>
            <pc:sldMk cId="1913759035" sldId="387"/>
            <ac:spMk id="60" creationId="{3AC1F233-3132-9FAB-0890-DDB1A82029DD}"/>
          </ac:spMkLst>
        </pc:sp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3" creationId="{00713D3E-B1C5-5BE5-CBE9-278C3518269E}"/>
          </ac:picMkLst>
        </pc:pic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5" creationId="{61AC6CA8-FE7C-BE95-2017-AB005AE6F400}"/>
          </ac:picMkLst>
        </pc:pic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6" creationId="{6AAE3F61-6D4B-8196-316C-8E31AC4DDAD2}"/>
          </ac:picMkLst>
        </pc:pic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7" creationId="{E7CD834D-E921-DACE-C34D-D0582A16DC9B}"/>
          </ac:picMkLst>
        </pc:pic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8" creationId="{9AB0468B-02F1-E35E-C5D1-F7A198C92190}"/>
          </ac:picMkLst>
        </pc:pic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12" creationId="{5F893029-B59C-87CC-DDE9-3E01C0AADFF0}"/>
          </ac:picMkLst>
        </pc:pic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16" creationId="{082460DB-CA1E-25AE-CF6B-470223CC1387}"/>
          </ac:picMkLst>
        </pc:pic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26" creationId="{DDA10A60-BFE7-1FFF-89DD-4D8DE0527CD8}"/>
          </ac:picMkLst>
        </pc:pic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27" creationId="{F1F54ED0-0747-7E63-81FC-97B9868DE3EF}"/>
          </ac:picMkLst>
        </pc:pic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31" creationId="{6795F353-F110-F781-79E4-5DA81D47C36E}"/>
          </ac:picMkLst>
        </pc:pic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32" creationId="{EEB510EC-5F9F-2E0F-91A4-90BB7C45B685}"/>
          </ac:picMkLst>
        </pc:pic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34" creationId="{83F4354B-F7D7-9C8A-71F0-4E32132D4AB9}"/>
          </ac:picMkLst>
        </pc:pic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35" creationId="{DA12AF4F-5332-AC46-6C9D-9F03EB3E01EF}"/>
          </ac:picMkLst>
        </pc:picChg>
        <pc:picChg chg="del">
          <ac:chgData name="James Clegg" userId="763c3220-e008-48a8-a735-403fa6eca5a8" providerId="ADAL" clId="{8F1DA304-B6F1-44C9-9180-DA8A1AAA6442}" dt="2022-10-31T16:05:38.220" v="510" actId="478"/>
          <ac:picMkLst>
            <pc:docMk/>
            <pc:sldMk cId="1913759035" sldId="387"/>
            <ac:picMk id="36" creationId="{44E3497E-1371-3A01-D2CE-4E3F2296D1A1}"/>
          </ac:picMkLst>
        </pc:picChg>
        <pc:picChg chg="del">
          <ac:chgData name="James Clegg" userId="763c3220-e008-48a8-a735-403fa6eca5a8" providerId="ADAL" clId="{8F1DA304-B6F1-44C9-9180-DA8A1AAA6442}" dt="2022-10-31T16:05:40.283" v="511" actId="478"/>
          <ac:picMkLst>
            <pc:docMk/>
            <pc:sldMk cId="1913759035" sldId="387"/>
            <ac:picMk id="45" creationId="{E25E663A-C63C-5F75-FA88-3A0D77E62A95}"/>
          </ac:picMkLst>
        </pc:picChg>
        <pc:picChg chg="del">
          <ac:chgData name="James Clegg" userId="763c3220-e008-48a8-a735-403fa6eca5a8" providerId="ADAL" clId="{8F1DA304-B6F1-44C9-9180-DA8A1AAA6442}" dt="2022-10-31T16:05:40.283" v="511" actId="478"/>
          <ac:picMkLst>
            <pc:docMk/>
            <pc:sldMk cId="1913759035" sldId="387"/>
            <ac:picMk id="46" creationId="{828F4CFB-B881-AA35-2822-FBC76E5B05FB}"/>
          </ac:picMkLst>
        </pc:picChg>
        <pc:picChg chg="del">
          <ac:chgData name="James Clegg" userId="763c3220-e008-48a8-a735-403fa6eca5a8" providerId="ADAL" clId="{8F1DA304-B6F1-44C9-9180-DA8A1AAA6442}" dt="2022-10-31T16:05:40.283" v="511" actId="478"/>
          <ac:picMkLst>
            <pc:docMk/>
            <pc:sldMk cId="1913759035" sldId="387"/>
            <ac:picMk id="47" creationId="{5A6FDCA6-185F-B864-ED88-774EA820B091}"/>
          </ac:picMkLst>
        </pc:picChg>
        <pc:picChg chg="del">
          <ac:chgData name="James Clegg" userId="763c3220-e008-48a8-a735-403fa6eca5a8" providerId="ADAL" clId="{8F1DA304-B6F1-44C9-9180-DA8A1AAA6442}" dt="2022-10-31T16:05:40.283" v="511" actId="478"/>
          <ac:picMkLst>
            <pc:docMk/>
            <pc:sldMk cId="1913759035" sldId="387"/>
            <ac:picMk id="48" creationId="{32C325C4-3900-9E21-9321-A34BD9462DEE}"/>
          </ac:picMkLst>
        </pc:picChg>
        <pc:picChg chg="del">
          <ac:chgData name="James Clegg" userId="763c3220-e008-48a8-a735-403fa6eca5a8" providerId="ADAL" clId="{8F1DA304-B6F1-44C9-9180-DA8A1AAA6442}" dt="2022-10-31T16:05:40.283" v="511" actId="478"/>
          <ac:picMkLst>
            <pc:docMk/>
            <pc:sldMk cId="1913759035" sldId="387"/>
            <ac:picMk id="49" creationId="{8D5B5FB3-DE03-2F5D-B8C3-3583D317AA27}"/>
          </ac:picMkLst>
        </pc:picChg>
        <pc:picChg chg="del">
          <ac:chgData name="James Clegg" userId="763c3220-e008-48a8-a735-403fa6eca5a8" providerId="ADAL" clId="{8F1DA304-B6F1-44C9-9180-DA8A1AAA6442}" dt="2022-10-31T16:05:40.283" v="511" actId="478"/>
          <ac:picMkLst>
            <pc:docMk/>
            <pc:sldMk cId="1913759035" sldId="387"/>
            <ac:picMk id="50" creationId="{C983CE3F-32D3-004A-19CB-9FC48B7D8D5F}"/>
          </ac:picMkLst>
        </pc:picChg>
        <pc:picChg chg="del">
          <ac:chgData name="James Clegg" userId="763c3220-e008-48a8-a735-403fa6eca5a8" providerId="ADAL" clId="{8F1DA304-B6F1-44C9-9180-DA8A1AAA6442}" dt="2022-10-31T16:05:40.283" v="511" actId="478"/>
          <ac:picMkLst>
            <pc:docMk/>
            <pc:sldMk cId="1913759035" sldId="387"/>
            <ac:picMk id="51" creationId="{527DE7E8-08BB-9021-349A-D583D17D9EE6}"/>
          </ac:picMkLst>
        </pc:picChg>
        <pc:picChg chg="del">
          <ac:chgData name="James Clegg" userId="763c3220-e008-48a8-a735-403fa6eca5a8" providerId="ADAL" clId="{8F1DA304-B6F1-44C9-9180-DA8A1AAA6442}" dt="2022-10-31T16:05:40.283" v="511" actId="478"/>
          <ac:picMkLst>
            <pc:docMk/>
            <pc:sldMk cId="1913759035" sldId="387"/>
            <ac:picMk id="52" creationId="{65AA6F4B-58B3-08AB-58A3-4984FDB853D0}"/>
          </ac:picMkLst>
        </pc:picChg>
        <pc:picChg chg="del">
          <ac:chgData name="James Clegg" userId="763c3220-e008-48a8-a735-403fa6eca5a8" providerId="ADAL" clId="{8F1DA304-B6F1-44C9-9180-DA8A1AAA6442}" dt="2022-10-31T16:05:40.283" v="511" actId="478"/>
          <ac:picMkLst>
            <pc:docMk/>
            <pc:sldMk cId="1913759035" sldId="387"/>
            <ac:picMk id="53" creationId="{C0381790-A491-8052-7CE3-313A73C80A5A}"/>
          </ac:picMkLst>
        </pc:picChg>
      </pc:sldChg>
      <pc:sldChg chg="addSp delSp modSp add mod delAnim modAnim">
        <pc:chgData name="James Clegg" userId="763c3220-e008-48a8-a735-403fa6eca5a8" providerId="ADAL" clId="{8F1DA304-B6F1-44C9-9180-DA8A1AAA6442}" dt="2022-10-31T16:10:38.581" v="579" actId="207"/>
        <pc:sldMkLst>
          <pc:docMk/>
          <pc:sldMk cId="1974933444" sldId="388"/>
        </pc:sldMkLst>
        <pc:spChg chg="add mod">
          <ac:chgData name="James Clegg" userId="763c3220-e008-48a8-a735-403fa6eca5a8" providerId="ADAL" clId="{8F1DA304-B6F1-44C9-9180-DA8A1AAA6442}" dt="2022-10-31T16:10:38.581" v="579" actId="207"/>
          <ac:spMkLst>
            <pc:docMk/>
            <pc:sldMk cId="1974933444" sldId="388"/>
            <ac:spMk id="2" creationId="{39D7FFF0-8287-65AB-04CA-8C71BF54B2C2}"/>
          </ac:spMkLst>
        </pc:spChg>
        <pc:spChg chg="add mod">
          <ac:chgData name="James Clegg" userId="763c3220-e008-48a8-a735-403fa6eca5a8" providerId="ADAL" clId="{8F1DA304-B6F1-44C9-9180-DA8A1AAA6442}" dt="2022-10-31T16:10:38.581" v="579" actId="207"/>
          <ac:spMkLst>
            <pc:docMk/>
            <pc:sldMk cId="1974933444" sldId="388"/>
            <ac:spMk id="3" creationId="{BA5B42F1-6BB2-919A-4577-D5D4C29D09B9}"/>
          </ac:spMkLst>
        </pc:spChg>
        <pc:spChg chg="add mod">
          <ac:chgData name="James Clegg" userId="763c3220-e008-48a8-a735-403fa6eca5a8" providerId="ADAL" clId="{8F1DA304-B6F1-44C9-9180-DA8A1AAA6442}" dt="2022-10-31T16:10:38.581" v="579" actId="207"/>
          <ac:spMkLst>
            <pc:docMk/>
            <pc:sldMk cId="1974933444" sldId="388"/>
            <ac:spMk id="4" creationId="{745AA8AA-E58D-3137-1804-4057904E8981}"/>
          </ac:spMkLst>
        </pc:spChg>
        <pc:spChg chg="add mod">
          <ac:chgData name="James Clegg" userId="763c3220-e008-48a8-a735-403fa6eca5a8" providerId="ADAL" clId="{8F1DA304-B6F1-44C9-9180-DA8A1AAA6442}" dt="2022-10-31T16:10:38.581" v="579" actId="207"/>
          <ac:spMkLst>
            <pc:docMk/>
            <pc:sldMk cId="1974933444" sldId="388"/>
            <ac:spMk id="5" creationId="{6C5E40DD-C348-89C8-4852-1DB64308563D}"/>
          </ac:spMkLst>
        </pc:spChg>
        <pc:spChg chg="add mod">
          <ac:chgData name="James Clegg" userId="763c3220-e008-48a8-a735-403fa6eca5a8" providerId="ADAL" clId="{8F1DA304-B6F1-44C9-9180-DA8A1AAA6442}" dt="2022-10-31T16:10:38.581" v="579" actId="207"/>
          <ac:spMkLst>
            <pc:docMk/>
            <pc:sldMk cId="1974933444" sldId="388"/>
            <ac:spMk id="6" creationId="{7E383DAC-7FB4-3873-80CB-0D8E111315F1}"/>
          </ac:spMkLst>
        </pc:spChg>
        <pc:spChg chg="add mod">
          <ac:chgData name="James Clegg" userId="763c3220-e008-48a8-a735-403fa6eca5a8" providerId="ADAL" clId="{8F1DA304-B6F1-44C9-9180-DA8A1AAA6442}" dt="2022-10-31T16:10:38.581" v="579" actId="207"/>
          <ac:spMkLst>
            <pc:docMk/>
            <pc:sldMk cId="1974933444" sldId="388"/>
            <ac:spMk id="7" creationId="{E12B6CEE-B14F-B735-4D32-9BA50B2A0809}"/>
          </ac:spMkLst>
        </pc:spChg>
        <pc:spChg chg="add mod">
          <ac:chgData name="James Clegg" userId="763c3220-e008-48a8-a735-403fa6eca5a8" providerId="ADAL" clId="{8F1DA304-B6F1-44C9-9180-DA8A1AAA6442}" dt="2022-10-31T16:10:38.581" v="579" actId="207"/>
          <ac:spMkLst>
            <pc:docMk/>
            <pc:sldMk cId="1974933444" sldId="388"/>
            <ac:spMk id="8" creationId="{7BC1DBFE-CE56-1E04-9DC1-DD72862C2130}"/>
          </ac:spMkLst>
        </pc:spChg>
        <pc:spChg chg="add mod">
          <ac:chgData name="James Clegg" userId="763c3220-e008-48a8-a735-403fa6eca5a8" providerId="ADAL" clId="{8F1DA304-B6F1-44C9-9180-DA8A1AAA6442}" dt="2022-10-31T16:10:38.581" v="579" actId="207"/>
          <ac:spMkLst>
            <pc:docMk/>
            <pc:sldMk cId="1974933444" sldId="388"/>
            <ac:spMk id="9" creationId="{EDF14F21-6987-CD14-FBF0-5AE4B7735915}"/>
          </ac:spMkLst>
        </pc:spChg>
        <pc:spChg chg="del">
          <ac:chgData name="James Clegg" userId="763c3220-e008-48a8-a735-403fa6eca5a8" providerId="ADAL" clId="{8F1DA304-B6F1-44C9-9180-DA8A1AAA6442}" dt="2022-10-31T16:07:45.172" v="538" actId="478"/>
          <ac:spMkLst>
            <pc:docMk/>
            <pc:sldMk cId="1974933444" sldId="388"/>
            <ac:spMk id="11" creationId="{26E32AF4-1584-F220-722B-ACAC9CF15935}"/>
          </ac:spMkLst>
        </pc:spChg>
        <pc:spChg chg="del">
          <ac:chgData name="James Clegg" userId="763c3220-e008-48a8-a735-403fa6eca5a8" providerId="ADAL" clId="{8F1DA304-B6F1-44C9-9180-DA8A1AAA6442}" dt="2022-10-31T16:07:45.172" v="538" actId="478"/>
          <ac:spMkLst>
            <pc:docMk/>
            <pc:sldMk cId="1974933444" sldId="388"/>
            <ac:spMk id="15" creationId="{E559C378-B85B-BB74-741C-84D8D5030896}"/>
          </ac:spMkLst>
        </pc:spChg>
        <pc:spChg chg="mod">
          <ac:chgData name="James Clegg" userId="763c3220-e008-48a8-a735-403fa6eca5a8" providerId="ADAL" clId="{8F1DA304-B6F1-44C9-9180-DA8A1AAA6442}" dt="2022-10-31T16:10:38.581" v="579" actId="207"/>
          <ac:spMkLst>
            <pc:docMk/>
            <pc:sldMk cId="1974933444" sldId="388"/>
            <ac:spMk id="17" creationId="{C095CCD5-8C78-99CE-D217-D73DB701A688}"/>
          </ac:spMkLst>
        </pc:spChg>
        <pc:spChg chg="mod">
          <ac:chgData name="James Clegg" userId="763c3220-e008-48a8-a735-403fa6eca5a8" providerId="ADAL" clId="{8F1DA304-B6F1-44C9-9180-DA8A1AAA6442}" dt="2022-10-31T16:10:38.581" v="579" actId="207"/>
          <ac:spMkLst>
            <pc:docMk/>
            <pc:sldMk cId="1974933444" sldId="388"/>
            <ac:spMk id="18" creationId="{95935100-A5D5-7F10-98AB-3F75B4F95777}"/>
          </ac:spMkLst>
        </pc:spChg>
        <pc:spChg chg="mod">
          <ac:chgData name="James Clegg" userId="763c3220-e008-48a8-a735-403fa6eca5a8" providerId="ADAL" clId="{8F1DA304-B6F1-44C9-9180-DA8A1AAA6442}" dt="2022-10-31T16:10:38.581" v="579" actId="207"/>
          <ac:spMkLst>
            <pc:docMk/>
            <pc:sldMk cId="1974933444" sldId="388"/>
            <ac:spMk id="19" creationId="{08A0DD71-CE60-8E24-7D9C-C1FB47406473}"/>
          </ac:spMkLst>
        </pc:spChg>
        <pc:spChg chg="mod">
          <ac:chgData name="James Clegg" userId="763c3220-e008-48a8-a735-403fa6eca5a8" providerId="ADAL" clId="{8F1DA304-B6F1-44C9-9180-DA8A1AAA6442}" dt="2022-10-31T16:10:38.581" v="579" actId="207"/>
          <ac:spMkLst>
            <pc:docMk/>
            <pc:sldMk cId="1974933444" sldId="388"/>
            <ac:spMk id="20" creationId="{1677D369-DA99-153E-038C-41C9193B8EF2}"/>
          </ac:spMkLst>
        </pc:spChg>
        <pc:spChg chg="del">
          <ac:chgData name="James Clegg" userId="763c3220-e008-48a8-a735-403fa6eca5a8" providerId="ADAL" clId="{8F1DA304-B6F1-44C9-9180-DA8A1AAA6442}" dt="2022-10-31T16:07:43.815" v="537" actId="478"/>
          <ac:spMkLst>
            <pc:docMk/>
            <pc:sldMk cId="1974933444" sldId="388"/>
            <ac:spMk id="21" creationId="{6432C0AA-9097-E6D2-DD84-C4F35FE517D1}"/>
          </ac:spMkLst>
        </pc:spChg>
        <pc:spChg chg="del">
          <ac:chgData name="James Clegg" userId="763c3220-e008-48a8-a735-403fa6eca5a8" providerId="ADAL" clId="{8F1DA304-B6F1-44C9-9180-DA8A1AAA6442}" dt="2022-10-31T16:07:43.815" v="537" actId="478"/>
          <ac:spMkLst>
            <pc:docMk/>
            <pc:sldMk cId="1974933444" sldId="388"/>
            <ac:spMk id="22" creationId="{A8C23675-19C9-8DA7-D712-8B0A903A43D7}"/>
          </ac:spMkLst>
        </pc:spChg>
        <pc:spChg chg="mod">
          <ac:chgData name="James Clegg" userId="763c3220-e008-48a8-a735-403fa6eca5a8" providerId="ADAL" clId="{8F1DA304-B6F1-44C9-9180-DA8A1AAA6442}" dt="2022-10-31T16:09:22.610" v="563" actId="1076"/>
          <ac:spMkLst>
            <pc:docMk/>
            <pc:sldMk cId="1974933444" sldId="388"/>
            <ac:spMk id="33" creationId="{F4036F90-86DA-4603-78E4-F9F105E264B7}"/>
          </ac:spMkLst>
        </pc:spChg>
        <pc:spChg chg="mod">
          <ac:chgData name="James Clegg" userId="763c3220-e008-48a8-a735-403fa6eca5a8" providerId="ADAL" clId="{8F1DA304-B6F1-44C9-9180-DA8A1AAA6442}" dt="2022-10-31T16:07:41.087" v="536" actId="1076"/>
          <ac:spMkLst>
            <pc:docMk/>
            <pc:sldMk cId="1974933444" sldId="388"/>
            <ac:spMk id="54" creationId="{787FB027-57F0-737E-CABC-509989A4C3C7}"/>
          </ac:spMkLst>
        </pc:spChg>
        <pc:spChg chg="mod">
          <ac:chgData name="James Clegg" userId="763c3220-e008-48a8-a735-403fa6eca5a8" providerId="ADAL" clId="{8F1DA304-B6F1-44C9-9180-DA8A1AAA6442}" dt="2022-10-31T16:07:41.087" v="536" actId="1076"/>
          <ac:spMkLst>
            <pc:docMk/>
            <pc:sldMk cId="1974933444" sldId="388"/>
            <ac:spMk id="55" creationId="{6580E97C-646F-38B6-B4EA-2425E2E7F2D4}"/>
          </ac:spMkLst>
        </pc:spChg>
        <pc:spChg chg="mod">
          <ac:chgData name="James Clegg" userId="763c3220-e008-48a8-a735-403fa6eca5a8" providerId="ADAL" clId="{8F1DA304-B6F1-44C9-9180-DA8A1AAA6442}" dt="2022-10-31T16:07:41.087" v="536" actId="1076"/>
          <ac:spMkLst>
            <pc:docMk/>
            <pc:sldMk cId="1974933444" sldId="388"/>
            <ac:spMk id="56" creationId="{E36DD1D7-3463-2D9B-BF06-14B2BD8CF0C6}"/>
          </ac:spMkLst>
        </pc:spChg>
        <pc:spChg chg="mod">
          <ac:chgData name="James Clegg" userId="763c3220-e008-48a8-a735-403fa6eca5a8" providerId="ADAL" clId="{8F1DA304-B6F1-44C9-9180-DA8A1AAA6442}" dt="2022-10-31T16:07:41.087" v="536" actId="1076"/>
          <ac:spMkLst>
            <pc:docMk/>
            <pc:sldMk cId="1974933444" sldId="388"/>
            <ac:spMk id="57" creationId="{B77B345D-76D9-5885-B233-D437046EA0A8}"/>
          </ac:spMkLst>
        </pc:spChg>
        <pc:spChg chg="mod">
          <ac:chgData name="James Clegg" userId="763c3220-e008-48a8-a735-403fa6eca5a8" providerId="ADAL" clId="{8F1DA304-B6F1-44C9-9180-DA8A1AAA6442}" dt="2022-10-31T16:08:55.868" v="554" actId="20577"/>
          <ac:spMkLst>
            <pc:docMk/>
            <pc:sldMk cId="1974933444" sldId="388"/>
            <ac:spMk id="58" creationId="{18817B4A-7E73-F334-AB1E-3EFA98DB9B0C}"/>
          </ac:spMkLst>
        </pc:spChg>
        <pc:spChg chg="mod">
          <ac:chgData name="James Clegg" userId="763c3220-e008-48a8-a735-403fa6eca5a8" providerId="ADAL" clId="{8F1DA304-B6F1-44C9-9180-DA8A1AAA6442}" dt="2022-10-31T16:07:41.087" v="536" actId="1076"/>
          <ac:spMkLst>
            <pc:docMk/>
            <pc:sldMk cId="1974933444" sldId="388"/>
            <ac:spMk id="59" creationId="{F2A3730E-A478-91DC-AFC1-C0F70D5316EB}"/>
          </ac:spMkLst>
        </pc:spChg>
        <pc:spChg chg="mod">
          <ac:chgData name="James Clegg" userId="763c3220-e008-48a8-a735-403fa6eca5a8" providerId="ADAL" clId="{8F1DA304-B6F1-44C9-9180-DA8A1AAA6442}" dt="2022-10-31T16:08:57.967" v="556" actId="20577"/>
          <ac:spMkLst>
            <pc:docMk/>
            <pc:sldMk cId="1974933444" sldId="388"/>
            <ac:spMk id="60" creationId="{3AC1F233-3132-9FAB-0890-DDB1A82029DD}"/>
          </ac:spMkLst>
        </pc:spChg>
      </pc:sldChg>
      <pc:sldChg chg="addSp modSp add mod ord modAnim">
        <pc:chgData name="James Clegg" userId="763c3220-e008-48a8-a735-403fa6eca5a8" providerId="ADAL" clId="{8F1DA304-B6F1-44C9-9180-DA8A1AAA6442}" dt="2022-10-31T16:18:46.935" v="834"/>
        <pc:sldMkLst>
          <pc:docMk/>
          <pc:sldMk cId="1251520892" sldId="389"/>
        </pc:sldMkLst>
        <pc:spChg chg="add 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2" creationId="{C6525368-0138-DDFE-0AD1-872FAAA14150}"/>
          </ac:spMkLst>
        </pc:spChg>
        <pc:spChg chg="add 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3" creationId="{39613825-4813-D04F-709D-FCA4A0DDB115}"/>
          </ac:spMkLst>
        </pc:spChg>
        <pc:spChg chg="add 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4" creationId="{10CE95B5-8884-0E02-BE33-4848676BD1D9}"/>
          </ac:spMkLst>
        </pc:spChg>
        <pc:spChg chg="add 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5" creationId="{0C48F95E-3D1F-8CB0-289D-935144810F88}"/>
          </ac:spMkLst>
        </pc:spChg>
        <pc:spChg chg="add 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6" creationId="{14BEFCFE-6E03-30E2-58E5-BF1A66D7B2D9}"/>
          </ac:spMkLst>
        </pc:spChg>
        <pc:spChg chg="add 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7" creationId="{7C048AF2-5163-DD1E-7EAB-04CF59EC9A9B}"/>
          </ac:spMkLst>
        </pc:spChg>
        <pc:spChg chg="add 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8" creationId="{0828DD0D-0EE7-DB8D-A566-6122BD9E1B89}"/>
          </ac:spMkLst>
        </pc:spChg>
        <pc:spChg chg="add 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9" creationId="{66D69EA0-942F-70B3-61B5-1C5E182E99D5}"/>
          </ac:spMkLst>
        </pc:spChg>
        <pc:spChg chg="add 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10" creationId="{55A0D57A-52E1-5CB2-7378-FB08E0957753}"/>
          </ac:spMkLst>
        </pc:spChg>
        <pc:spChg chg="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11" creationId="{26E32AF4-1584-F220-722B-ACAC9CF15935}"/>
          </ac:spMkLst>
        </pc:spChg>
        <pc:spChg chg="add 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12" creationId="{28F8A97A-B53E-0748-FD97-8FBCB9E0F3D1}"/>
          </ac:spMkLst>
        </pc:spChg>
        <pc:spChg chg="add 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13" creationId="{80687446-2FF9-88D8-3825-984EF98EA899}"/>
          </ac:spMkLst>
        </pc:spChg>
        <pc:spChg chg="add mod">
          <ac:chgData name="James Clegg" userId="763c3220-e008-48a8-a735-403fa6eca5a8" providerId="ADAL" clId="{8F1DA304-B6F1-44C9-9180-DA8A1AAA6442}" dt="2022-10-31T16:12:57.220" v="683" actId="207"/>
          <ac:spMkLst>
            <pc:docMk/>
            <pc:sldMk cId="1251520892" sldId="389"/>
            <ac:spMk id="14" creationId="{399652CE-9757-1972-3A54-21FAE17757A8}"/>
          </ac:spMkLst>
        </pc:spChg>
        <pc:spChg chg="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15" creationId="{E559C378-B85B-BB74-741C-84D8D5030896}"/>
          </ac:spMkLst>
        </pc:spChg>
        <pc:spChg chg="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17" creationId="{C095CCD5-8C78-99CE-D217-D73DB701A688}"/>
          </ac:spMkLst>
        </pc:spChg>
        <pc:spChg chg="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18" creationId="{95935100-A5D5-7F10-98AB-3F75B4F95777}"/>
          </ac:spMkLst>
        </pc:spChg>
        <pc:spChg chg="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19" creationId="{08A0DD71-CE60-8E24-7D9C-C1FB47406473}"/>
          </ac:spMkLst>
        </pc:spChg>
        <pc:spChg chg="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20" creationId="{1677D369-DA99-153E-038C-41C9193B8EF2}"/>
          </ac:spMkLst>
        </pc:spChg>
        <pc:spChg chg="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21" creationId="{6432C0AA-9097-E6D2-DD84-C4F35FE517D1}"/>
          </ac:spMkLst>
        </pc:spChg>
        <pc:spChg chg="mod">
          <ac:chgData name="James Clegg" userId="763c3220-e008-48a8-a735-403fa6eca5a8" providerId="ADAL" clId="{8F1DA304-B6F1-44C9-9180-DA8A1AAA6442}" dt="2022-10-31T16:12:45.610" v="681" actId="1037"/>
          <ac:spMkLst>
            <pc:docMk/>
            <pc:sldMk cId="1251520892" sldId="389"/>
            <ac:spMk id="22" creationId="{A8C23675-19C9-8DA7-D712-8B0A903A43D7}"/>
          </ac:spMkLst>
        </pc:spChg>
        <pc:spChg chg="mod">
          <ac:chgData name="James Clegg" userId="763c3220-e008-48a8-a735-403fa6eca5a8" providerId="ADAL" clId="{8F1DA304-B6F1-44C9-9180-DA8A1AAA6442}" dt="2022-10-31T16:11:09.399" v="606" actId="6549"/>
          <ac:spMkLst>
            <pc:docMk/>
            <pc:sldMk cId="1251520892" sldId="389"/>
            <ac:spMk id="33" creationId="{F4036F90-86DA-4603-78E4-F9F105E264B7}"/>
          </ac:spMkLst>
        </pc:spChg>
        <pc:spChg chg="mod">
          <ac:chgData name="James Clegg" userId="763c3220-e008-48a8-a735-403fa6eca5a8" providerId="ADAL" clId="{8F1DA304-B6F1-44C9-9180-DA8A1AAA6442}" dt="2022-10-31T16:11:39.573" v="629" actId="207"/>
          <ac:spMkLst>
            <pc:docMk/>
            <pc:sldMk cId="1251520892" sldId="389"/>
            <ac:spMk id="56" creationId="{E36DD1D7-3463-2D9B-BF06-14B2BD8CF0C6}"/>
          </ac:spMkLst>
        </pc:spChg>
        <pc:spChg chg="mod">
          <ac:chgData name="James Clegg" userId="763c3220-e008-48a8-a735-403fa6eca5a8" providerId="ADAL" clId="{8F1DA304-B6F1-44C9-9180-DA8A1AAA6442}" dt="2022-10-31T16:11:39.573" v="629" actId="207"/>
          <ac:spMkLst>
            <pc:docMk/>
            <pc:sldMk cId="1251520892" sldId="389"/>
            <ac:spMk id="58" creationId="{18817B4A-7E73-F334-AB1E-3EFA98DB9B0C}"/>
          </ac:spMkLst>
        </pc:spChg>
        <pc:spChg chg="mod">
          <ac:chgData name="James Clegg" userId="763c3220-e008-48a8-a735-403fa6eca5a8" providerId="ADAL" clId="{8F1DA304-B6F1-44C9-9180-DA8A1AAA6442}" dt="2022-10-31T16:11:39.573" v="629" actId="207"/>
          <ac:spMkLst>
            <pc:docMk/>
            <pc:sldMk cId="1251520892" sldId="389"/>
            <ac:spMk id="60" creationId="{3AC1F233-3132-9FAB-0890-DDB1A82029DD}"/>
          </ac:spMkLst>
        </pc:spChg>
      </pc:sldChg>
      <pc:sldChg chg="addSp delSp modSp add mod delAnim modAnim">
        <pc:chgData name="James Clegg" userId="763c3220-e008-48a8-a735-403fa6eca5a8" providerId="ADAL" clId="{8F1DA304-B6F1-44C9-9180-DA8A1AAA6442}" dt="2022-10-31T16:18:59.155" v="837"/>
        <pc:sldMkLst>
          <pc:docMk/>
          <pc:sldMk cId="3234661829" sldId="390"/>
        </pc:sldMkLst>
        <pc:spChg chg="mod">
          <ac:chgData name="James Clegg" userId="763c3220-e008-48a8-a735-403fa6eca5a8" providerId="ADAL" clId="{8F1DA304-B6F1-44C9-9180-DA8A1AAA6442}" dt="2022-10-31T16:17:03.764" v="822" actId="1036"/>
          <ac:spMkLst>
            <pc:docMk/>
            <pc:sldMk cId="3234661829" sldId="390"/>
            <ac:spMk id="2" creationId="{C6525368-0138-DDFE-0AD1-872FAAA14150}"/>
          </ac:spMkLst>
        </pc:spChg>
        <pc:spChg chg="mod">
          <ac:chgData name="James Clegg" userId="763c3220-e008-48a8-a735-403fa6eca5a8" providerId="ADAL" clId="{8F1DA304-B6F1-44C9-9180-DA8A1AAA6442}" dt="2022-10-31T16:17:03.764" v="822" actId="1036"/>
          <ac:spMkLst>
            <pc:docMk/>
            <pc:sldMk cId="3234661829" sldId="390"/>
            <ac:spMk id="3" creationId="{39613825-4813-D04F-709D-FCA4A0DDB115}"/>
          </ac:spMkLst>
        </pc:spChg>
        <pc:spChg chg="del mod">
          <ac:chgData name="James Clegg" userId="763c3220-e008-48a8-a735-403fa6eca5a8" providerId="ADAL" clId="{8F1DA304-B6F1-44C9-9180-DA8A1AAA6442}" dt="2022-10-31T16:16:21.060" v="761" actId="478"/>
          <ac:spMkLst>
            <pc:docMk/>
            <pc:sldMk cId="3234661829" sldId="390"/>
            <ac:spMk id="4" creationId="{10CE95B5-8884-0E02-BE33-4848676BD1D9}"/>
          </ac:spMkLst>
        </pc:spChg>
        <pc:spChg chg="del mod">
          <ac:chgData name="James Clegg" userId="763c3220-e008-48a8-a735-403fa6eca5a8" providerId="ADAL" clId="{8F1DA304-B6F1-44C9-9180-DA8A1AAA6442}" dt="2022-10-31T16:16:21.060" v="761" actId="478"/>
          <ac:spMkLst>
            <pc:docMk/>
            <pc:sldMk cId="3234661829" sldId="390"/>
            <ac:spMk id="5" creationId="{0C48F95E-3D1F-8CB0-289D-935144810F88}"/>
          </ac:spMkLst>
        </pc:spChg>
        <pc:spChg chg="del">
          <ac:chgData name="James Clegg" userId="763c3220-e008-48a8-a735-403fa6eca5a8" providerId="ADAL" clId="{8F1DA304-B6F1-44C9-9180-DA8A1AAA6442}" dt="2022-10-31T16:15:44.207" v="752" actId="478"/>
          <ac:spMkLst>
            <pc:docMk/>
            <pc:sldMk cId="3234661829" sldId="390"/>
            <ac:spMk id="6" creationId="{14BEFCFE-6E03-30E2-58E5-BF1A66D7B2D9}"/>
          </ac:spMkLst>
        </pc:spChg>
        <pc:spChg chg="del">
          <ac:chgData name="James Clegg" userId="763c3220-e008-48a8-a735-403fa6eca5a8" providerId="ADAL" clId="{8F1DA304-B6F1-44C9-9180-DA8A1AAA6442}" dt="2022-10-31T16:15:44.207" v="752" actId="478"/>
          <ac:spMkLst>
            <pc:docMk/>
            <pc:sldMk cId="3234661829" sldId="390"/>
            <ac:spMk id="7" creationId="{7C048AF2-5163-DD1E-7EAB-04CF59EC9A9B}"/>
          </ac:spMkLst>
        </pc:spChg>
        <pc:spChg chg="del">
          <ac:chgData name="James Clegg" userId="763c3220-e008-48a8-a735-403fa6eca5a8" providerId="ADAL" clId="{8F1DA304-B6F1-44C9-9180-DA8A1AAA6442}" dt="2022-10-31T16:15:44.207" v="752" actId="478"/>
          <ac:spMkLst>
            <pc:docMk/>
            <pc:sldMk cId="3234661829" sldId="390"/>
            <ac:spMk id="8" creationId="{0828DD0D-0EE7-DB8D-A566-6122BD9E1B89}"/>
          </ac:spMkLst>
        </pc:spChg>
        <pc:spChg chg="del">
          <ac:chgData name="James Clegg" userId="763c3220-e008-48a8-a735-403fa6eca5a8" providerId="ADAL" clId="{8F1DA304-B6F1-44C9-9180-DA8A1AAA6442}" dt="2022-10-31T16:15:44.207" v="752" actId="478"/>
          <ac:spMkLst>
            <pc:docMk/>
            <pc:sldMk cId="3234661829" sldId="390"/>
            <ac:spMk id="9" creationId="{66D69EA0-942F-70B3-61B5-1C5E182E99D5}"/>
          </ac:spMkLst>
        </pc:spChg>
        <pc:spChg chg="del">
          <ac:chgData name="James Clegg" userId="763c3220-e008-48a8-a735-403fa6eca5a8" providerId="ADAL" clId="{8F1DA304-B6F1-44C9-9180-DA8A1AAA6442}" dt="2022-10-31T16:15:44.207" v="752" actId="478"/>
          <ac:spMkLst>
            <pc:docMk/>
            <pc:sldMk cId="3234661829" sldId="390"/>
            <ac:spMk id="10" creationId="{55A0D57A-52E1-5CB2-7378-FB08E0957753}"/>
          </ac:spMkLst>
        </pc:spChg>
        <pc:spChg chg="del">
          <ac:chgData name="James Clegg" userId="763c3220-e008-48a8-a735-403fa6eca5a8" providerId="ADAL" clId="{8F1DA304-B6F1-44C9-9180-DA8A1AAA6442}" dt="2022-10-31T16:15:46.131" v="753" actId="478"/>
          <ac:spMkLst>
            <pc:docMk/>
            <pc:sldMk cId="3234661829" sldId="390"/>
            <ac:spMk id="11" creationId="{26E32AF4-1584-F220-722B-ACAC9CF15935}"/>
          </ac:spMkLst>
        </pc:spChg>
        <pc:spChg chg="del">
          <ac:chgData name="James Clegg" userId="763c3220-e008-48a8-a735-403fa6eca5a8" providerId="ADAL" clId="{8F1DA304-B6F1-44C9-9180-DA8A1AAA6442}" dt="2022-10-31T16:15:44.207" v="752" actId="478"/>
          <ac:spMkLst>
            <pc:docMk/>
            <pc:sldMk cId="3234661829" sldId="390"/>
            <ac:spMk id="12" creationId="{28F8A97A-B53E-0748-FD97-8FBCB9E0F3D1}"/>
          </ac:spMkLst>
        </pc:spChg>
        <pc:spChg chg="del">
          <ac:chgData name="James Clegg" userId="763c3220-e008-48a8-a735-403fa6eca5a8" providerId="ADAL" clId="{8F1DA304-B6F1-44C9-9180-DA8A1AAA6442}" dt="2022-10-31T16:15:44.207" v="752" actId="478"/>
          <ac:spMkLst>
            <pc:docMk/>
            <pc:sldMk cId="3234661829" sldId="390"/>
            <ac:spMk id="13" creationId="{80687446-2FF9-88D8-3825-984EF98EA899}"/>
          </ac:spMkLst>
        </pc:spChg>
        <pc:spChg chg="del">
          <ac:chgData name="James Clegg" userId="763c3220-e008-48a8-a735-403fa6eca5a8" providerId="ADAL" clId="{8F1DA304-B6F1-44C9-9180-DA8A1AAA6442}" dt="2022-10-31T16:15:44.207" v="752" actId="478"/>
          <ac:spMkLst>
            <pc:docMk/>
            <pc:sldMk cId="3234661829" sldId="390"/>
            <ac:spMk id="14" creationId="{399652CE-9757-1972-3A54-21FAE17757A8}"/>
          </ac:spMkLst>
        </pc:spChg>
        <pc:spChg chg="del">
          <ac:chgData name="James Clegg" userId="763c3220-e008-48a8-a735-403fa6eca5a8" providerId="ADAL" clId="{8F1DA304-B6F1-44C9-9180-DA8A1AAA6442}" dt="2022-10-31T16:15:46.131" v="753" actId="478"/>
          <ac:spMkLst>
            <pc:docMk/>
            <pc:sldMk cId="3234661829" sldId="390"/>
            <ac:spMk id="15" creationId="{E559C378-B85B-BB74-741C-84D8D5030896}"/>
          </ac:spMkLst>
        </pc:spChg>
        <pc:spChg chg="add mod">
          <ac:chgData name="James Clegg" userId="763c3220-e008-48a8-a735-403fa6eca5a8" providerId="ADAL" clId="{8F1DA304-B6F1-44C9-9180-DA8A1AAA6442}" dt="2022-10-31T16:17:03.764" v="822" actId="1036"/>
          <ac:spMkLst>
            <pc:docMk/>
            <pc:sldMk cId="3234661829" sldId="390"/>
            <ac:spMk id="16" creationId="{01FB62D6-6957-86C4-B7A1-98F8FB626F98}"/>
          </ac:spMkLst>
        </pc:spChg>
        <pc:spChg chg="del">
          <ac:chgData name="James Clegg" userId="763c3220-e008-48a8-a735-403fa6eca5a8" providerId="ADAL" clId="{8F1DA304-B6F1-44C9-9180-DA8A1AAA6442}" dt="2022-10-31T16:15:46.131" v="753" actId="478"/>
          <ac:spMkLst>
            <pc:docMk/>
            <pc:sldMk cId="3234661829" sldId="390"/>
            <ac:spMk id="17" creationId="{C095CCD5-8C78-99CE-D217-D73DB701A688}"/>
          </ac:spMkLst>
        </pc:spChg>
        <pc:spChg chg="del">
          <ac:chgData name="James Clegg" userId="763c3220-e008-48a8-a735-403fa6eca5a8" providerId="ADAL" clId="{8F1DA304-B6F1-44C9-9180-DA8A1AAA6442}" dt="2022-10-31T16:15:46.131" v="753" actId="478"/>
          <ac:spMkLst>
            <pc:docMk/>
            <pc:sldMk cId="3234661829" sldId="390"/>
            <ac:spMk id="18" creationId="{95935100-A5D5-7F10-98AB-3F75B4F95777}"/>
          </ac:spMkLst>
        </pc:spChg>
        <pc:spChg chg="del">
          <ac:chgData name="James Clegg" userId="763c3220-e008-48a8-a735-403fa6eca5a8" providerId="ADAL" clId="{8F1DA304-B6F1-44C9-9180-DA8A1AAA6442}" dt="2022-10-31T16:15:46.131" v="753" actId="478"/>
          <ac:spMkLst>
            <pc:docMk/>
            <pc:sldMk cId="3234661829" sldId="390"/>
            <ac:spMk id="19" creationId="{08A0DD71-CE60-8E24-7D9C-C1FB47406473}"/>
          </ac:spMkLst>
        </pc:spChg>
        <pc:spChg chg="del">
          <ac:chgData name="James Clegg" userId="763c3220-e008-48a8-a735-403fa6eca5a8" providerId="ADAL" clId="{8F1DA304-B6F1-44C9-9180-DA8A1AAA6442}" dt="2022-10-31T16:15:46.131" v="753" actId="478"/>
          <ac:spMkLst>
            <pc:docMk/>
            <pc:sldMk cId="3234661829" sldId="390"/>
            <ac:spMk id="20" creationId="{1677D369-DA99-153E-038C-41C9193B8EF2}"/>
          </ac:spMkLst>
        </pc:spChg>
        <pc:spChg chg="del">
          <ac:chgData name="James Clegg" userId="763c3220-e008-48a8-a735-403fa6eca5a8" providerId="ADAL" clId="{8F1DA304-B6F1-44C9-9180-DA8A1AAA6442}" dt="2022-10-31T16:15:46.131" v="753" actId="478"/>
          <ac:spMkLst>
            <pc:docMk/>
            <pc:sldMk cId="3234661829" sldId="390"/>
            <ac:spMk id="21" creationId="{6432C0AA-9097-E6D2-DD84-C4F35FE517D1}"/>
          </ac:spMkLst>
        </pc:spChg>
        <pc:spChg chg="del">
          <ac:chgData name="James Clegg" userId="763c3220-e008-48a8-a735-403fa6eca5a8" providerId="ADAL" clId="{8F1DA304-B6F1-44C9-9180-DA8A1AAA6442}" dt="2022-10-31T16:15:46.131" v="753" actId="478"/>
          <ac:spMkLst>
            <pc:docMk/>
            <pc:sldMk cId="3234661829" sldId="390"/>
            <ac:spMk id="22" creationId="{A8C23675-19C9-8DA7-D712-8B0A903A43D7}"/>
          </ac:spMkLst>
        </pc:spChg>
        <pc:spChg chg="add mod">
          <ac:chgData name="James Clegg" userId="763c3220-e008-48a8-a735-403fa6eca5a8" providerId="ADAL" clId="{8F1DA304-B6F1-44C9-9180-DA8A1AAA6442}" dt="2022-10-31T16:17:03.764" v="822" actId="1036"/>
          <ac:spMkLst>
            <pc:docMk/>
            <pc:sldMk cId="3234661829" sldId="390"/>
            <ac:spMk id="23" creationId="{995A298E-80D5-B4B2-B5F7-0909F8142627}"/>
          </ac:spMkLst>
        </pc:spChg>
        <pc:spChg chg="add del mod">
          <ac:chgData name="James Clegg" userId="763c3220-e008-48a8-a735-403fa6eca5a8" providerId="ADAL" clId="{8F1DA304-B6F1-44C9-9180-DA8A1AAA6442}" dt="2022-10-31T16:16:21.060" v="761" actId="478"/>
          <ac:spMkLst>
            <pc:docMk/>
            <pc:sldMk cId="3234661829" sldId="390"/>
            <ac:spMk id="24" creationId="{D06BA08D-CD7C-5014-65FE-959FA609EDFF}"/>
          </ac:spMkLst>
        </pc:spChg>
        <pc:spChg chg="add del mod">
          <ac:chgData name="James Clegg" userId="763c3220-e008-48a8-a735-403fa6eca5a8" providerId="ADAL" clId="{8F1DA304-B6F1-44C9-9180-DA8A1AAA6442}" dt="2022-10-31T16:16:21.060" v="761" actId="478"/>
          <ac:spMkLst>
            <pc:docMk/>
            <pc:sldMk cId="3234661829" sldId="390"/>
            <ac:spMk id="25" creationId="{6AF13122-9B05-3D88-1D05-EEF08656C112}"/>
          </ac:spMkLst>
        </pc:spChg>
        <pc:spChg chg="add mod">
          <ac:chgData name="James Clegg" userId="763c3220-e008-48a8-a735-403fa6eca5a8" providerId="ADAL" clId="{8F1DA304-B6F1-44C9-9180-DA8A1AAA6442}" dt="2022-10-31T16:17:03.764" v="822" actId="1036"/>
          <ac:spMkLst>
            <pc:docMk/>
            <pc:sldMk cId="3234661829" sldId="390"/>
            <ac:spMk id="26" creationId="{797C2D4A-D58A-AA23-FB9E-C52DCB6C5B94}"/>
          </ac:spMkLst>
        </pc:spChg>
        <pc:spChg chg="add mod">
          <ac:chgData name="James Clegg" userId="763c3220-e008-48a8-a735-403fa6eca5a8" providerId="ADAL" clId="{8F1DA304-B6F1-44C9-9180-DA8A1AAA6442}" dt="2022-10-31T16:17:24.708" v="823" actId="207"/>
          <ac:spMkLst>
            <pc:docMk/>
            <pc:sldMk cId="3234661829" sldId="390"/>
            <ac:spMk id="27" creationId="{E197A420-87A9-6281-A960-65DF12877616}"/>
          </ac:spMkLst>
        </pc:spChg>
        <pc:spChg chg="add del mod">
          <ac:chgData name="James Clegg" userId="763c3220-e008-48a8-a735-403fa6eca5a8" providerId="ADAL" clId="{8F1DA304-B6F1-44C9-9180-DA8A1AAA6442}" dt="2022-10-31T16:16:21.060" v="761" actId="478"/>
          <ac:spMkLst>
            <pc:docMk/>
            <pc:sldMk cId="3234661829" sldId="390"/>
            <ac:spMk id="28" creationId="{DF982300-3182-5AD5-E28E-2BE4F56F31E3}"/>
          </ac:spMkLst>
        </pc:spChg>
        <pc:spChg chg="add del mod">
          <ac:chgData name="James Clegg" userId="763c3220-e008-48a8-a735-403fa6eca5a8" providerId="ADAL" clId="{8F1DA304-B6F1-44C9-9180-DA8A1AAA6442}" dt="2022-10-31T16:16:21.060" v="761" actId="478"/>
          <ac:spMkLst>
            <pc:docMk/>
            <pc:sldMk cId="3234661829" sldId="390"/>
            <ac:spMk id="29" creationId="{613D08FE-7891-A3DE-FE84-1ABE86B22F74}"/>
          </ac:spMkLst>
        </pc:spChg>
        <pc:spChg chg="add mod">
          <ac:chgData name="James Clegg" userId="763c3220-e008-48a8-a735-403fa6eca5a8" providerId="ADAL" clId="{8F1DA304-B6F1-44C9-9180-DA8A1AAA6442}" dt="2022-10-31T16:17:24.708" v="823" actId="207"/>
          <ac:spMkLst>
            <pc:docMk/>
            <pc:sldMk cId="3234661829" sldId="390"/>
            <ac:spMk id="30" creationId="{3E5F0811-E17E-AC25-A6D5-F95E3A9465E3}"/>
          </ac:spMkLst>
        </pc:spChg>
        <pc:spChg chg="add del mod">
          <ac:chgData name="James Clegg" userId="763c3220-e008-48a8-a735-403fa6eca5a8" providerId="ADAL" clId="{8F1DA304-B6F1-44C9-9180-DA8A1AAA6442}" dt="2022-10-31T16:16:21.060" v="761" actId="478"/>
          <ac:spMkLst>
            <pc:docMk/>
            <pc:sldMk cId="3234661829" sldId="390"/>
            <ac:spMk id="31" creationId="{0BC079C4-1EF3-04E9-8019-B6C381EDCA70}"/>
          </ac:spMkLst>
        </pc:spChg>
        <pc:spChg chg="add mod">
          <ac:chgData name="James Clegg" userId="763c3220-e008-48a8-a735-403fa6eca5a8" providerId="ADAL" clId="{8F1DA304-B6F1-44C9-9180-DA8A1AAA6442}" dt="2022-10-31T16:17:03.764" v="822" actId="1036"/>
          <ac:spMkLst>
            <pc:docMk/>
            <pc:sldMk cId="3234661829" sldId="390"/>
            <ac:spMk id="32" creationId="{66684BC1-B904-F631-2B4C-14E2F56D9274}"/>
          </ac:spMkLst>
        </pc:spChg>
        <pc:spChg chg="add mod">
          <ac:chgData name="James Clegg" userId="763c3220-e008-48a8-a735-403fa6eca5a8" providerId="ADAL" clId="{8F1DA304-B6F1-44C9-9180-DA8A1AAA6442}" dt="2022-10-31T16:17:03.764" v="822" actId="1036"/>
          <ac:spMkLst>
            <pc:docMk/>
            <pc:sldMk cId="3234661829" sldId="390"/>
            <ac:spMk id="34" creationId="{E3AB4EAC-3E66-5E78-FC57-4900547E2C68}"/>
          </ac:spMkLst>
        </pc:spChg>
        <pc:spChg chg="add mod">
          <ac:chgData name="James Clegg" userId="763c3220-e008-48a8-a735-403fa6eca5a8" providerId="ADAL" clId="{8F1DA304-B6F1-44C9-9180-DA8A1AAA6442}" dt="2022-10-31T16:17:03.764" v="822" actId="1036"/>
          <ac:spMkLst>
            <pc:docMk/>
            <pc:sldMk cId="3234661829" sldId="390"/>
            <ac:spMk id="35" creationId="{2EF4F8D2-4FC4-3122-D3BB-7A4980F89320}"/>
          </ac:spMkLst>
        </pc:spChg>
        <pc:spChg chg="add mod">
          <ac:chgData name="James Clegg" userId="763c3220-e008-48a8-a735-403fa6eca5a8" providerId="ADAL" clId="{8F1DA304-B6F1-44C9-9180-DA8A1AAA6442}" dt="2022-10-31T16:17:03.764" v="822" actId="1036"/>
          <ac:spMkLst>
            <pc:docMk/>
            <pc:sldMk cId="3234661829" sldId="390"/>
            <ac:spMk id="36" creationId="{E2DC0131-74D0-F86F-1CD1-CA1EC028A5E1}"/>
          </ac:spMkLst>
        </pc:spChg>
        <pc:spChg chg="add mod">
          <ac:chgData name="James Clegg" userId="763c3220-e008-48a8-a735-403fa6eca5a8" providerId="ADAL" clId="{8F1DA304-B6F1-44C9-9180-DA8A1AAA6442}" dt="2022-10-31T16:17:24.708" v="823" actId="207"/>
          <ac:spMkLst>
            <pc:docMk/>
            <pc:sldMk cId="3234661829" sldId="390"/>
            <ac:spMk id="37" creationId="{92FDF798-18C8-387B-7D91-47770065C220}"/>
          </ac:spMkLst>
        </pc:spChg>
        <pc:spChg chg="add mod">
          <ac:chgData name="James Clegg" userId="763c3220-e008-48a8-a735-403fa6eca5a8" providerId="ADAL" clId="{8F1DA304-B6F1-44C9-9180-DA8A1AAA6442}" dt="2022-10-31T16:17:24.708" v="823" actId="207"/>
          <ac:spMkLst>
            <pc:docMk/>
            <pc:sldMk cId="3234661829" sldId="390"/>
            <ac:spMk id="38" creationId="{912BB4D9-ACE8-222A-B65E-F92315031CD1}"/>
          </ac:spMkLst>
        </pc:spChg>
        <pc:spChg chg="add mod">
          <ac:chgData name="James Clegg" userId="763c3220-e008-48a8-a735-403fa6eca5a8" providerId="ADAL" clId="{8F1DA304-B6F1-44C9-9180-DA8A1AAA6442}" dt="2022-10-31T16:17:24.708" v="823" actId="207"/>
          <ac:spMkLst>
            <pc:docMk/>
            <pc:sldMk cId="3234661829" sldId="390"/>
            <ac:spMk id="39" creationId="{9ACB7330-0E4B-1F45-54D4-7DAB059C32BD}"/>
          </ac:spMkLst>
        </pc:spChg>
        <pc:spChg chg="mod">
          <ac:chgData name="James Clegg" userId="763c3220-e008-48a8-a735-403fa6eca5a8" providerId="ADAL" clId="{8F1DA304-B6F1-44C9-9180-DA8A1AAA6442}" dt="2022-10-31T16:16:48.230" v="798" actId="1035"/>
          <ac:spMkLst>
            <pc:docMk/>
            <pc:sldMk cId="3234661829" sldId="390"/>
            <ac:spMk id="54" creationId="{787FB027-57F0-737E-CABC-509989A4C3C7}"/>
          </ac:spMkLst>
        </pc:spChg>
        <pc:spChg chg="mod">
          <ac:chgData name="James Clegg" userId="763c3220-e008-48a8-a735-403fa6eca5a8" providerId="ADAL" clId="{8F1DA304-B6F1-44C9-9180-DA8A1AAA6442}" dt="2022-10-31T16:16:48.230" v="798" actId="1035"/>
          <ac:spMkLst>
            <pc:docMk/>
            <pc:sldMk cId="3234661829" sldId="390"/>
            <ac:spMk id="55" creationId="{6580E97C-646F-38B6-B4EA-2425E2E7F2D4}"/>
          </ac:spMkLst>
        </pc:spChg>
        <pc:spChg chg="mod">
          <ac:chgData name="James Clegg" userId="763c3220-e008-48a8-a735-403fa6eca5a8" providerId="ADAL" clId="{8F1DA304-B6F1-44C9-9180-DA8A1AAA6442}" dt="2022-10-31T16:16:48.230" v="798" actId="1035"/>
          <ac:spMkLst>
            <pc:docMk/>
            <pc:sldMk cId="3234661829" sldId="390"/>
            <ac:spMk id="56" creationId="{E36DD1D7-3463-2D9B-BF06-14B2BD8CF0C6}"/>
          </ac:spMkLst>
        </pc:spChg>
        <pc:spChg chg="mod">
          <ac:chgData name="James Clegg" userId="763c3220-e008-48a8-a735-403fa6eca5a8" providerId="ADAL" clId="{8F1DA304-B6F1-44C9-9180-DA8A1AAA6442}" dt="2022-10-31T16:16:48.230" v="798" actId="1035"/>
          <ac:spMkLst>
            <pc:docMk/>
            <pc:sldMk cId="3234661829" sldId="390"/>
            <ac:spMk id="57" creationId="{B77B345D-76D9-5885-B233-D437046EA0A8}"/>
          </ac:spMkLst>
        </pc:spChg>
        <pc:spChg chg="mod">
          <ac:chgData name="James Clegg" userId="763c3220-e008-48a8-a735-403fa6eca5a8" providerId="ADAL" clId="{8F1DA304-B6F1-44C9-9180-DA8A1AAA6442}" dt="2022-10-31T16:16:48.230" v="798" actId="1035"/>
          <ac:spMkLst>
            <pc:docMk/>
            <pc:sldMk cId="3234661829" sldId="390"/>
            <ac:spMk id="58" creationId="{18817B4A-7E73-F334-AB1E-3EFA98DB9B0C}"/>
          </ac:spMkLst>
        </pc:spChg>
        <pc:spChg chg="mod">
          <ac:chgData name="James Clegg" userId="763c3220-e008-48a8-a735-403fa6eca5a8" providerId="ADAL" clId="{8F1DA304-B6F1-44C9-9180-DA8A1AAA6442}" dt="2022-10-31T16:16:48.230" v="798" actId="1035"/>
          <ac:spMkLst>
            <pc:docMk/>
            <pc:sldMk cId="3234661829" sldId="390"/>
            <ac:spMk id="59" creationId="{F2A3730E-A478-91DC-AFC1-C0F70D5316EB}"/>
          </ac:spMkLst>
        </pc:spChg>
        <pc:spChg chg="mod">
          <ac:chgData name="James Clegg" userId="763c3220-e008-48a8-a735-403fa6eca5a8" providerId="ADAL" clId="{8F1DA304-B6F1-44C9-9180-DA8A1AAA6442}" dt="2022-10-31T16:16:48.230" v="798" actId="1035"/>
          <ac:spMkLst>
            <pc:docMk/>
            <pc:sldMk cId="3234661829" sldId="390"/>
            <ac:spMk id="60" creationId="{3AC1F233-3132-9FAB-0890-DDB1A82029DD}"/>
          </ac:spMkLst>
        </pc:spChg>
        <pc:spChg chg="mod">
          <ac:chgData name="James Clegg" userId="763c3220-e008-48a8-a735-403fa6eca5a8" providerId="ADAL" clId="{8F1DA304-B6F1-44C9-9180-DA8A1AAA6442}" dt="2022-10-31T16:16:57.967" v="810" actId="1076"/>
          <ac:spMkLst>
            <pc:docMk/>
            <pc:sldMk cId="3234661829" sldId="390"/>
            <ac:spMk id="62" creationId="{75A373E7-EE4B-0142-9185-D555A83AB75E}"/>
          </ac:spMkLst>
        </pc:spChg>
        <pc:picChg chg="mod">
          <ac:chgData name="James Clegg" userId="763c3220-e008-48a8-a735-403fa6eca5a8" providerId="ADAL" clId="{8F1DA304-B6F1-44C9-9180-DA8A1AAA6442}" dt="2022-10-31T16:16:57.967" v="810" actId="1076"/>
          <ac:picMkLst>
            <pc:docMk/>
            <pc:sldMk cId="3234661829" sldId="390"/>
            <ac:picMk id="61" creationId="{5DE25949-F47E-151E-57DA-38FE9F231CD0}"/>
          </ac:picMkLst>
        </pc:picChg>
      </pc:sldChg>
      <pc:sldChg chg="addSp delSp modSp add mod delAnim modAnim">
        <pc:chgData name="James Clegg" userId="763c3220-e008-48a8-a735-403fa6eca5a8" providerId="ADAL" clId="{8F1DA304-B6F1-44C9-9180-DA8A1AAA6442}" dt="2022-10-31T16:39:48.844" v="1282"/>
        <pc:sldMkLst>
          <pc:docMk/>
          <pc:sldMk cId="584917601" sldId="391"/>
        </pc:sldMkLst>
        <pc:spChg chg="mod">
          <ac:chgData name="James Clegg" userId="763c3220-e008-48a8-a735-403fa6eca5a8" providerId="ADAL" clId="{8F1DA304-B6F1-44C9-9180-DA8A1AAA6442}" dt="2022-10-31T16:37:48.470" v="1173" actId="20577"/>
          <ac:spMkLst>
            <pc:docMk/>
            <pc:sldMk cId="584917601" sldId="391"/>
            <ac:spMk id="2" creationId="{1D5C981E-4C5E-A309-593B-EC7CF0E4C00C}"/>
          </ac:spMkLst>
        </pc:spChg>
        <pc:spChg chg="mod">
          <ac:chgData name="James Clegg" userId="763c3220-e008-48a8-a735-403fa6eca5a8" providerId="ADAL" clId="{8F1DA304-B6F1-44C9-9180-DA8A1AAA6442}" dt="2022-10-31T16:38:00.479" v="1178" actId="20577"/>
          <ac:spMkLst>
            <pc:docMk/>
            <pc:sldMk cId="584917601" sldId="391"/>
            <ac:spMk id="5" creationId="{5419D2FD-2C3C-117A-0F09-76FE5847552D}"/>
          </ac:spMkLst>
        </pc:spChg>
        <pc:spChg chg="add mod">
          <ac:chgData name="James Clegg" userId="763c3220-e008-48a8-a735-403fa6eca5a8" providerId="ADAL" clId="{8F1DA304-B6F1-44C9-9180-DA8A1AAA6442}" dt="2022-10-31T16:37:57.499" v="1175" actId="1076"/>
          <ac:spMkLst>
            <pc:docMk/>
            <pc:sldMk cId="584917601" sldId="391"/>
            <ac:spMk id="6" creationId="{6D01B2E8-DF4B-6089-46A7-A09D4D873FF6}"/>
          </ac:spMkLst>
        </pc:spChg>
        <pc:spChg chg="mod">
          <ac:chgData name="James Clegg" userId="763c3220-e008-48a8-a735-403fa6eca5a8" providerId="ADAL" clId="{8F1DA304-B6F1-44C9-9180-DA8A1AAA6442}" dt="2022-10-31T16:38:03.059" v="1180" actId="20577"/>
          <ac:spMkLst>
            <pc:docMk/>
            <pc:sldMk cId="584917601" sldId="391"/>
            <ac:spMk id="7" creationId="{0F81AC8F-DF33-0A89-0D8A-9C5BAD288C85}"/>
          </ac:spMkLst>
        </pc:spChg>
        <pc:spChg chg="mod">
          <ac:chgData name="James Clegg" userId="763c3220-e008-48a8-a735-403fa6eca5a8" providerId="ADAL" clId="{8F1DA304-B6F1-44C9-9180-DA8A1AAA6442}" dt="2022-10-31T16:38:06.743" v="1181" actId="20577"/>
          <ac:spMkLst>
            <pc:docMk/>
            <pc:sldMk cId="584917601" sldId="391"/>
            <ac:spMk id="41" creationId="{B5778F62-EAB3-2D10-77D7-AD309982C5FE}"/>
          </ac:spMkLst>
        </pc:spChg>
        <pc:picChg chg="add mod">
          <ac:chgData name="James Clegg" userId="763c3220-e008-48a8-a735-403fa6eca5a8" providerId="ADAL" clId="{8F1DA304-B6F1-44C9-9180-DA8A1AAA6442}" dt="2022-10-31T16:37:57.499" v="1175" actId="1076"/>
          <ac:picMkLst>
            <pc:docMk/>
            <pc:sldMk cId="584917601" sldId="391"/>
            <ac:picMk id="4" creationId="{D4A0CE6E-7446-E4BD-9AE5-566E010F6DFB}"/>
          </ac:picMkLst>
        </pc:picChg>
        <pc:picChg chg="mod">
          <ac:chgData name="James Clegg" userId="763c3220-e008-48a8-a735-403fa6eca5a8" providerId="ADAL" clId="{8F1DA304-B6F1-44C9-9180-DA8A1AAA6442}" dt="2022-10-31T16:38:54.891" v="1275" actId="553"/>
          <ac:picMkLst>
            <pc:docMk/>
            <pc:sldMk cId="584917601" sldId="391"/>
            <ac:picMk id="29" creationId="{481748DE-A41B-C0E9-D36D-A46FB8469585}"/>
          </ac:picMkLst>
        </pc:picChg>
        <pc:picChg chg="del">
          <ac:chgData name="James Clegg" userId="763c3220-e008-48a8-a735-403fa6eca5a8" providerId="ADAL" clId="{8F1DA304-B6F1-44C9-9180-DA8A1AAA6442}" dt="2022-10-31T16:38:44.840" v="1273" actId="478"/>
          <ac:picMkLst>
            <pc:docMk/>
            <pc:sldMk cId="584917601" sldId="391"/>
            <ac:picMk id="30" creationId="{3FCF8C7A-3806-EFD2-B4DE-601E3A98F1AB}"/>
          </ac:picMkLst>
        </pc:picChg>
        <pc:picChg chg="mod">
          <ac:chgData name="James Clegg" userId="763c3220-e008-48a8-a735-403fa6eca5a8" providerId="ADAL" clId="{8F1DA304-B6F1-44C9-9180-DA8A1AAA6442}" dt="2022-10-31T16:38:51.313" v="1274" actId="553"/>
          <ac:picMkLst>
            <pc:docMk/>
            <pc:sldMk cId="584917601" sldId="391"/>
            <ac:picMk id="31" creationId="{02A2C65A-6D7E-08C9-B099-75C02B73F8AD}"/>
          </ac:picMkLst>
        </pc:picChg>
        <pc:picChg chg="del">
          <ac:chgData name="James Clegg" userId="763c3220-e008-48a8-a735-403fa6eca5a8" providerId="ADAL" clId="{8F1DA304-B6F1-44C9-9180-DA8A1AAA6442}" dt="2022-10-31T16:38:44.840" v="1273" actId="478"/>
          <ac:picMkLst>
            <pc:docMk/>
            <pc:sldMk cId="584917601" sldId="391"/>
            <ac:picMk id="32" creationId="{6BBDE731-013C-8B06-229A-F162C4224683}"/>
          </ac:picMkLst>
        </pc:picChg>
        <pc:picChg chg="mod">
          <ac:chgData name="James Clegg" userId="763c3220-e008-48a8-a735-403fa6eca5a8" providerId="ADAL" clId="{8F1DA304-B6F1-44C9-9180-DA8A1AAA6442}" dt="2022-10-31T16:38:54.891" v="1275" actId="553"/>
          <ac:picMkLst>
            <pc:docMk/>
            <pc:sldMk cId="584917601" sldId="391"/>
            <ac:picMk id="33" creationId="{FDD704B2-EC14-805A-CE51-A8F9CB9AD1A6}"/>
          </ac:picMkLst>
        </pc:picChg>
        <pc:picChg chg="del">
          <ac:chgData name="James Clegg" userId="763c3220-e008-48a8-a735-403fa6eca5a8" providerId="ADAL" clId="{8F1DA304-B6F1-44C9-9180-DA8A1AAA6442}" dt="2022-10-31T16:38:17.973" v="1182" actId="478"/>
          <ac:picMkLst>
            <pc:docMk/>
            <pc:sldMk cId="584917601" sldId="391"/>
            <ac:picMk id="34" creationId="{C88A60E3-5F28-5D3B-E857-7BD614E3E6CD}"/>
          </ac:picMkLst>
        </pc:picChg>
        <pc:picChg chg="mod">
          <ac:chgData name="James Clegg" userId="763c3220-e008-48a8-a735-403fa6eca5a8" providerId="ADAL" clId="{8F1DA304-B6F1-44C9-9180-DA8A1AAA6442}" dt="2022-10-31T16:38:51.313" v="1274" actId="553"/>
          <ac:picMkLst>
            <pc:docMk/>
            <pc:sldMk cId="584917601" sldId="391"/>
            <ac:picMk id="35" creationId="{0BD1916D-8D98-A3D2-9F23-8798525BC56E}"/>
          </ac:picMkLst>
        </pc:picChg>
        <pc:picChg chg="del">
          <ac:chgData name="James Clegg" userId="763c3220-e008-48a8-a735-403fa6eca5a8" providerId="ADAL" clId="{8F1DA304-B6F1-44C9-9180-DA8A1AAA6442}" dt="2022-10-31T16:38:17.973" v="1182" actId="478"/>
          <ac:picMkLst>
            <pc:docMk/>
            <pc:sldMk cId="584917601" sldId="391"/>
            <ac:picMk id="36" creationId="{95AD3F1B-AEDC-6A50-10DA-72943A2D3D23}"/>
          </ac:picMkLst>
        </pc:picChg>
        <pc:picChg chg="mod">
          <ac:chgData name="James Clegg" userId="763c3220-e008-48a8-a735-403fa6eca5a8" providerId="ADAL" clId="{8F1DA304-B6F1-44C9-9180-DA8A1AAA6442}" dt="2022-10-31T16:39:09.289" v="1277" actId="1038"/>
          <ac:picMkLst>
            <pc:docMk/>
            <pc:sldMk cId="584917601" sldId="391"/>
            <ac:picMk id="37" creationId="{1A46171D-9097-B0DD-DE36-DADF7E04A359}"/>
          </ac:picMkLst>
        </pc:picChg>
        <pc:picChg chg="del">
          <ac:chgData name="James Clegg" userId="763c3220-e008-48a8-a735-403fa6eca5a8" providerId="ADAL" clId="{8F1DA304-B6F1-44C9-9180-DA8A1AAA6442}" dt="2022-10-31T16:38:17.973" v="1182" actId="478"/>
          <ac:picMkLst>
            <pc:docMk/>
            <pc:sldMk cId="584917601" sldId="391"/>
            <ac:picMk id="38" creationId="{D9A1FB98-11BA-EB3B-AFE9-D65EC6F9BB36}"/>
          </ac:picMkLst>
        </pc:picChg>
        <pc:picChg chg="mod">
          <ac:chgData name="James Clegg" userId="763c3220-e008-48a8-a735-403fa6eca5a8" providerId="ADAL" clId="{8F1DA304-B6F1-44C9-9180-DA8A1AAA6442}" dt="2022-10-31T16:39:07.319" v="1276" actId="1076"/>
          <ac:picMkLst>
            <pc:docMk/>
            <pc:sldMk cId="584917601" sldId="391"/>
            <ac:picMk id="39" creationId="{FD1895B5-8CC2-CA4C-60EB-65C35D049F0F}"/>
          </ac:picMkLst>
        </pc:picChg>
        <pc:picChg chg="del">
          <ac:chgData name="James Clegg" userId="763c3220-e008-48a8-a735-403fa6eca5a8" providerId="ADAL" clId="{8F1DA304-B6F1-44C9-9180-DA8A1AAA6442}" dt="2022-10-31T16:38:17.973" v="1182" actId="478"/>
          <ac:picMkLst>
            <pc:docMk/>
            <pc:sldMk cId="584917601" sldId="391"/>
            <ac:picMk id="40" creationId="{31496467-142B-8A3F-BAA2-45C5BC1BE8E6}"/>
          </ac:picMkLst>
        </pc:picChg>
        <pc:cxnChg chg="del">
          <ac:chgData name="James Clegg" userId="763c3220-e008-48a8-a735-403fa6eca5a8" providerId="ADAL" clId="{8F1DA304-B6F1-44C9-9180-DA8A1AAA6442}" dt="2022-10-31T16:39:21.345" v="1278" actId="478"/>
          <ac:cxnSpMkLst>
            <pc:docMk/>
            <pc:sldMk cId="584917601" sldId="391"/>
            <ac:cxnSpMk id="20" creationId="{CE354B55-F91A-3308-B4CD-0292BE3DE092}"/>
          </ac:cxnSpMkLst>
        </pc:cxnChg>
      </pc:sldChg>
      <pc:sldChg chg="addSp delSp modSp add mod ord delAnim modAnim">
        <pc:chgData name="James Clegg" userId="763c3220-e008-48a8-a735-403fa6eca5a8" providerId="ADAL" clId="{8F1DA304-B6F1-44C9-9180-DA8A1AAA6442}" dt="2022-11-01T14:00:32.802" v="1997" actId="1582"/>
        <pc:sldMkLst>
          <pc:docMk/>
          <pc:sldMk cId="2424764109" sldId="392"/>
        </pc:sldMkLst>
        <pc:spChg chg="mod">
          <ac:chgData name="James Clegg" userId="763c3220-e008-48a8-a735-403fa6eca5a8" providerId="ADAL" clId="{8F1DA304-B6F1-44C9-9180-DA8A1AAA6442}" dt="2022-11-01T14:00:32.802" v="1997" actId="1582"/>
          <ac:spMkLst>
            <pc:docMk/>
            <pc:sldMk cId="2424764109" sldId="392"/>
            <ac:spMk id="3" creationId="{A21FA2D5-F390-A299-CC60-AF8D3AA8C6CF}"/>
          </ac:spMkLst>
        </pc:spChg>
        <pc:spChg chg="add mod">
          <ac:chgData name="James Clegg" userId="763c3220-e008-48a8-a735-403fa6eca5a8" providerId="ADAL" clId="{8F1DA304-B6F1-44C9-9180-DA8A1AAA6442}" dt="2022-10-31T16:56:58.149" v="1528" actId="207"/>
          <ac:spMkLst>
            <pc:docMk/>
            <pc:sldMk cId="2424764109" sldId="392"/>
            <ac:spMk id="5" creationId="{716EE6DC-C24B-586E-1423-8B52E50F5B05}"/>
          </ac:spMkLst>
        </pc:spChg>
        <pc:spChg chg="add mod">
          <ac:chgData name="James Clegg" userId="763c3220-e008-48a8-a735-403fa6eca5a8" providerId="ADAL" clId="{8F1DA304-B6F1-44C9-9180-DA8A1AAA6442}" dt="2022-10-31T16:56:58.149" v="1528" actId="207"/>
          <ac:spMkLst>
            <pc:docMk/>
            <pc:sldMk cId="2424764109" sldId="392"/>
            <ac:spMk id="6" creationId="{4107F6B5-7C0F-F63E-F0E2-67AFA4970F56}"/>
          </ac:spMkLst>
        </pc:spChg>
        <pc:spChg chg="add del mod">
          <ac:chgData name="James Clegg" userId="763c3220-e008-48a8-a735-403fa6eca5a8" providerId="ADAL" clId="{8F1DA304-B6F1-44C9-9180-DA8A1AAA6442}" dt="2022-10-31T17:18:26.736" v="1989" actId="21"/>
          <ac:spMkLst>
            <pc:docMk/>
            <pc:sldMk cId="2424764109" sldId="392"/>
            <ac:spMk id="10" creationId="{3F17871D-60A1-1F79-4EEB-90270ADDCB97}"/>
          </ac:spMkLst>
        </pc:spChg>
        <pc:spChg chg="mod">
          <ac:chgData name="James Clegg" userId="763c3220-e008-48a8-a735-403fa6eca5a8" providerId="ADAL" clId="{8F1DA304-B6F1-44C9-9180-DA8A1AAA6442}" dt="2022-10-31T16:56:27.757" v="1521" actId="20577"/>
          <ac:spMkLst>
            <pc:docMk/>
            <pc:sldMk cId="2424764109" sldId="392"/>
            <ac:spMk id="19" creationId="{0487E519-C96C-F30F-6D55-B0E0BB33F9C0}"/>
          </ac:spMkLst>
        </pc:spChg>
        <pc:spChg chg="mod">
          <ac:chgData name="James Clegg" userId="763c3220-e008-48a8-a735-403fa6eca5a8" providerId="ADAL" clId="{8F1DA304-B6F1-44C9-9180-DA8A1AAA6442}" dt="2022-10-31T17:05:16.036" v="1532" actId="20577"/>
          <ac:spMkLst>
            <pc:docMk/>
            <pc:sldMk cId="2424764109" sldId="392"/>
            <ac:spMk id="27" creationId="{A176A4C4-BCF0-80D4-E73F-6D39F3314E85}"/>
          </ac:spMkLst>
        </pc:spChg>
        <pc:spChg chg="mod">
          <ac:chgData name="James Clegg" userId="763c3220-e008-48a8-a735-403fa6eca5a8" providerId="ADAL" clId="{8F1DA304-B6F1-44C9-9180-DA8A1AAA6442}" dt="2022-10-31T17:05:38.545" v="1541" actId="1076"/>
          <ac:spMkLst>
            <pc:docMk/>
            <pc:sldMk cId="2424764109" sldId="392"/>
            <ac:spMk id="40" creationId="{839E42D5-3148-43E7-B8D9-891C7507F932}"/>
          </ac:spMkLst>
        </pc:spChg>
        <pc:spChg chg="mod">
          <ac:chgData name="James Clegg" userId="763c3220-e008-48a8-a735-403fa6eca5a8" providerId="ADAL" clId="{8F1DA304-B6F1-44C9-9180-DA8A1AAA6442}" dt="2022-10-31T17:05:32.588" v="1540" actId="1038"/>
          <ac:spMkLst>
            <pc:docMk/>
            <pc:sldMk cId="2424764109" sldId="392"/>
            <ac:spMk id="43" creationId="{062229AE-6351-55EB-C7A1-36D2913D63B5}"/>
          </ac:spMkLst>
        </pc:spChg>
        <pc:spChg chg="mod">
          <ac:chgData name="James Clegg" userId="763c3220-e008-48a8-a735-403fa6eca5a8" providerId="ADAL" clId="{8F1DA304-B6F1-44C9-9180-DA8A1AAA6442}" dt="2022-10-31T16:56:46.586" v="1525" actId="20577"/>
          <ac:spMkLst>
            <pc:docMk/>
            <pc:sldMk cId="2424764109" sldId="392"/>
            <ac:spMk id="49" creationId="{940A490A-ABBC-ECD1-DB39-EAF04FD6233A}"/>
          </ac:spMkLst>
        </pc:spChg>
        <pc:spChg chg="mod">
          <ac:chgData name="James Clegg" userId="763c3220-e008-48a8-a735-403fa6eca5a8" providerId="ADAL" clId="{8F1DA304-B6F1-44C9-9180-DA8A1AAA6442}" dt="2022-10-31T16:56:43.222" v="1524" actId="20577"/>
          <ac:spMkLst>
            <pc:docMk/>
            <pc:sldMk cId="2424764109" sldId="392"/>
            <ac:spMk id="50" creationId="{08A1EC69-B643-DB38-1F00-C1F20D0225BF}"/>
          </ac:spMkLst>
        </pc:spChg>
        <pc:picChg chg="add del mod">
          <ac:chgData name="James Clegg" userId="763c3220-e008-48a8-a735-403fa6eca5a8" providerId="ADAL" clId="{8F1DA304-B6F1-44C9-9180-DA8A1AAA6442}" dt="2022-10-31T17:18:26.736" v="1989" actId="21"/>
          <ac:picMkLst>
            <pc:docMk/>
            <pc:sldMk cId="2424764109" sldId="392"/>
            <ac:picMk id="9" creationId="{28643109-E262-7CF0-BEDD-A358FF45AE0D}"/>
          </ac:picMkLst>
        </pc:picChg>
        <pc:cxnChg chg="mod">
          <ac:chgData name="James Clegg" userId="763c3220-e008-48a8-a735-403fa6eca5a8" providerId="ADAL" clId="{8F1DA304-B6F1-44C9-9180-DA8A1AAA6442}" dt="2022-10-31T17:05:49.220" v="1550" actId="1038"/>
          <ac:cxnSpMkLst>
            <pc:docMk/>
            <pc:sldMk cId="2424764109" sldId="392"/>
            <ac:cxnSpMk id="39" creationId="{5D2A950F-9720-93FE-45B0-2EA50FB84BFC}"/>
          </ac:cxnSpMkLst>
        </pc:cxnChg>
        <pc:cxnChg chg="mod">
          <ac:chgData name="James Clegg" userId="763c3220-e008-48a8-a735-403fa6eca5a8" providerId="ADAL" clId="{8F1DA304-B6F1-44C9-9180-DA8A1AAA6442}" dt="2022-10-31T17:05:43.684" v="1542" actId="555"/>
          <ac:cxnSpMkLst>
            <pc:docMk/>
            <pc:sldMk cId="2424764109" sldId="392"/>
            <ac:cxnSpMk id="41" creationId="{100868A8-2033-2368-8A6C-994A25123B4D}"/>
          </ac:cxnSpMkLst>
        </pc:cxnChg>
        <pc:cxnChg chg="del">
          <ac:chgData name="James Clegg" userId="763c3220-e008-48a8-a735-403fa6eca5a8" providerId="ADAL" clId="{8F1DA304-B6F1-44C9-9180-DA8A1AAA6442}" dt="2022-10-31T16:56:39.536" v="1523" actId="478"/>
          <ac:cxnSpMkLst>
            <pc:docMk/>
            <pc:sldMk cId="2424764109" sldId="392"/>
            <ac:cxnSpMk id="47" creationId="{8AE3547F-ADB7-473B-02CC-268C9A400751}"/>
          </ac:cxnSpMkLst>
        </pc:cxnChg>
        <pc:cxnChg chg="del">
          <ac:chgData name="James Clegg" userId="763c3220-e008-48a8-a735-403fa6eca5a8" providerId="ADAL" clId="{8F1DA304-B6F1-44C9-9180-DA8A1AAA6442}" dt="2022-10-31T16:56:39.536" v="1523" actId="478"/>
          <ac:cxnSpMkLst>
            <pc:docMk/>
            <pc:sldMk cId="2424764109" sldId="392"/>
            <ac:cxnSpMk id="48" creationId="{E7291B59-E587-EF85-FDB4-45BE50343801}"/>
          </ac:cxnSpMkLst>
        </pc:cxnChg>
      </pc:sldChg>
      <pc:sldChg chg="addSp delSp modSp add mod delAnim modAnim">
        <pc:chgData name="James Clegg" userId="763c3220-e008-48a8-a735-403fa6eca5a8" providerId="ADAL" clId="{8F1DA304-B6F1-44C9-9180-DA8A1AAA6442}" dt="2022-11-01T14:00:49.062" v="2000" actId="1582"/>
        <pc:sldMkLst>
          <pc:docMk/>
          <pc:sldMk cId="1902056056" sldId="393"/>
        </pc:sldMkLst>
        <pc:spChg chg="mod">
          <ac:chgData name="James Clegg" userId="763c3220-e008-48a8-a735-403fa6eca5a8" providerId="ADAL" clId="{8F1DA304-B6F1-44C9-9180-DA8A1AAA6442}" dt="2022-11-01T14:00:49.062" v="2000" actId="1582"/>
          <ac:spMkLst>
            <pc:docMk/>
            <pc:sldMk cId="1902056056" sldId="393"/>
            <ac:spMk id="3" creationId="{A21FA2D5-F390-A299-CC60-AF8D3AA8C6CF}"/>
          </ac:spMkLst>
        </pc:spChg>
        <pc:spChg chg="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5" creationId="{716EE6DC-C24B-586E-1423-8B52E50F5B05}"/>
          </ac:spMkLst>
        </pc:spChg>
        <pc:spChg chg="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6" creationId="{4107F6B5-7C0F-F63E-F0E2-67AFA4970F56}"/>
          </ac:spMkLst>
        </pc:spChg>
        <pc:spChg chg="add 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7" creationId="{A307C07A-EDC8-F56A-1EFD-E20235CA6394}"/>
          </ac:spMkLst>
        </pc:spChg>
        <pc:spChg chg="add 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8" creationId="{20F29FEB-83CC-9325-C3F2-B142D514C886}"/>
          </ac:spMkLst>
        </pc:spChg>
        <pc:spChg chg="mod">
          <ac:chgData name="James Clegg" userId="763c3220-e008-48a8-a735-403fa6eca5a8" providerId="ADAL" clId="{8F1DA304-B6F1-44C9-9180-DA8A1AAA6442}" dt="2022-10-31T17:07:36.079" v="1619" actId="1076"/>
          <ac:spMkLst>
            <pc:docMk/>
            <pc:sldMk cId="1902056056" sldId="393"/>
            <ac:spMk id="10" creationId="{3F17871D-60A1-1F79-4EEB-90270ADDCB97}"/>
          </ac:spMkLst>
        </pc:spChg>
        <pc:spChg chg="add mod">
          <ac:chgData name="James Clegg" userId="763c3220-e008-48a8-a735-403fa6eca5a8" providerId="ADAL" clId="{8F1DA304-B6F1-44C9-9180-DA8A1AAA6442}" dt="2022-10-31T17:08:52.712" v="1639" actId="1076"/>
          <ac:spMkLst>
            <pc:docMk/>
            <pc:sldMk cId="1902056056" sldId="393"/>
            <ac:spMk id="12" creationId="{B71927C6-1C3F-D6FD-EB58-5C148ED233C2}"/>
          </ac:spMkLst>
        </pc:spChg>
        <pc:spChg chg="add mod">
          <ac:chgData name="James Clegg" userId="763c3220-e008-48a8-a735-403fa6eca5a8" providerId="ADAL" clId="{8F1DA304-B6F1-44C9-9180-DA8A1AAA6442}" dt="2022-10-31T17:08:52.712" v="1639" actId="1076"/>
          <ac:spMkLst>
            <pc:docMk/>
            <pc:sldMk cId="1902056056" sldId="393"/>
            <ac:spMk id="13" creationId="{168EE810-75F2-7E69-CC1C-24F3FCD91D8C}"/>
          </ac:spMkLst>
        </pc:spChg>
        <pc:spChg chg="add mod">
          <ac:chgData name="James Clegg" userId="763c3220-e008-48a8-a735-403fa6eca5a8" providerId="ADAL" clId="{8F1DA304-B6F1-44C9-9180-DA8A1AAA6442}" dt="2022-10-31T17:08:55.561" v="1641" actId="20577"/>
          <ac:spMkLst>
            <pc:docMk/>
            <pc:sldMk cId="1902056056" sldId="393"/>
            <ac:spMk id="14" creationId="{98C0D328-A164-EF54-3F1F-8B397C5B574B}"/>
          </ac:spMkLst>
        </pc:spChg>
        <pc:spChg chg="add mod">
          <ac:chgData name="James Clegg" userId="763c3220-e008-48a8-a735-403fa6eca5a8" providerId="ADAL" clId="{8F1DA304-B6F1-44C9-9180-DA8A1AAA6442}" dt="2022-10-31T17:08:52.712" v="1639" actId="1076"/>
          <ac:spMkLst>
            <pc:docMk/>
            <pc:sldMk cId="1902056056" sldId="393"/>
            <ac:spMk id="15" creationId="{7D482F5D-B9F1-7B66-68A6-E96C404E3868}"/>
          </ac:spMkLst>
        </pc:spChg>
        <pc:spChg chg="add mod">
          <ac:chgData name="James Clegg" userId="763c3220-e008-48a8-a735-403fa6eca5a8" providerId="ADAL" clId="{8F1DA304-B6F1-44C9-9180-DA8A1AAA6442}" dt="2022-10-31T17:08:52.712" v="1639" actId="1076"/>
          <ac:spMkLst>
            <pc:docMk/>
            <pc:sldMk cId="1902056056" sldId="393"/>
            <ac:spMk id="16" creationId="{3BE1BF0B-44DD-648E-113F-6742816F5990}"/>
          </ac:spMkLst>
        </pc:spChg>
        <pc:spChg chg="mod">
          <ac:chgData name="James Clegg" userId="763c3220-e008-48a8-a735-403fa6eca5a8" providerId="ADAL" clId="{8F1DA304-B6F1-44C9-9180-DA8A1AAA6442}" dt="2022-10-31T17:08:45.199" v="1637" actId="1076"/>
          <ac:spMkLst>
            <pc:docMk/>
            <pc:sldMk cId="1902056056" sldId="393"/>
            <ac:spMk id="17" creationId="{C4FCDD1D-4925-F53F-2F33-ED8F68612641}"/>
          </ac:spMkLst>
        </pc:spChg>
        <pc:spChg chg="mod">
          <ac:chgData name="James Clegg" userId="763c3220-e008-48a8-a735-403fa6eca5a8" providerId="ADAL" clId="{8F1DA304-B6F1-44C9-9180-DA8A1AAA6442}" dt="2022-10-31T17:08:45.199" v="1637" actId="1076"/>
          <ac:spMkLst>
            <pc:docMk/>
            <pc:sldMk cId="1902056056" sldId="393"/>
            <ac:spMk id="18" creationId="{7A30F629-B4E2-9ABF-2A13-297DF051C7DE}"/>
          </ac:spMkLst>
        </pc:spChg>
        <pc:spChg chg="mod">
          <ac:chgData name="James Clegg" userId="763c3220-e008-48a8-a735-403fa6eca5a8" providerId="ADAL" clId="{8F1DA304-B6F1-44C9-9180-DA8A1AAA6442}" dt="2022-10-31T17:08:45.199" v="1637" actId="1076"/>
          <ac:spMkLst>
            <pc:docMk/>
            <pc:sldMk cId="1902056056" sldId="393"/>
            <ac:spMk id="19" creationId="{0487E519-C96C-F30F-6D55-B0E0BB33F9C0}"/>
          </ac:spMkLst>
        </pc:spChg>
        <pc:spChg chg="mod">
          <ac:chgData name="James Clegg" userId="763c3220-e008-48a8-a735-403fa6eca5a8" providerId="ADAL" clId="{8F1DA304-B6F1-44C9-9180-DA8A1AAA6442}" dt="2022-10-31T17:08:45.199" v="1637" actId="1076"/>
          <ac:spMkLst>
            <pc:docMk/>
            <pc:sldMk cId="1902056056" sldId="393"/>
            <ac:spMk id="20" creationId="{C91D2BB5-2219-7A82-37DD-EFDD0C85233D}"/>
          </ac:spMkLst>
        </pc:spChg>
        <pc:spChg chg="add mod">
          <ac:chgData name="James Clegg" userId="763c3220-e008-48a8-a735-403fa6eca5a8" providerId="ADAL" clId="{8F1DA304-B6F1-44C9-9180-DA8A1AAA6442}" dt="2022-10-31T17:08:52.712" v="1639" actId="1076"/>
          <ac:spMkLst>
            <pc:docMk/>
            <pc:sldMk cId="1902056056" sldId="393"/>
            <ac:spMk id="21" creationId="{30E57FAD-03E8-A928-AAFA-A1333F43AB6F}"/>
          </ac:spMkLst>
        </pc:spChg>
        <pc:spChg chg="mod">
          <ac:chgData name="James Clegg" userId="763c3220-e008-48a8-a735-403fa6eca5a8" providerId="ADAL" clId="{8F1DA304-B6F1-44C9-9180-DA8A1AAA6442}" dt="2022-10-31T17:08:45.199" v="1637" actId="1076"/>
          <ac:spMkLst>
            <pc:docMk/>
            <pc:sldMk cId="1902056056" sldId="393"/>
            <ac:spMk id="22" creationId="{95AB4F64-4DA6-2ED3-7398-9ADC903E9F9A}"/>
          </ac:spMkLst>
        </pc:spChg>
        <pc:spChg chg="add mod">
          <ac:chgData name="James Clegg" userId="763c3220-e008-48a8-a735-403fa6eca5a8" providerId="ADAL" clId="{8F1DA304-B6F1-44C9-9180-DA8A1AAA6442}" dt="2022-10-31T17:08:59.223" v="1643" actId="20577"/>
          <ac:spMkLst>
            <pc:docMk/>
            <pc:sldMk cId="1902056056" sldId="393"/>
            <ac:spMk id="23" creationId="{C63443D3-07C9-9BF5-E15D-838807F97C7E}"/>
          </ac:spMkLst>
        </pc:spChg>
        <pc:spChg chg="mod">
          <ac:chgData name="James Clegg" userId="763c3220-e008-48a8-a735-403fa6eca5a8" providerId="ADAL" clId="{8F1DA304-B6F1-44C9-9180-DA8A1AAA6442}" dt="2022-10-31T17:08:45.199" v="1637" actId="1076"/>
          <ac:spMkLst>
            <pc:docMk/>
            <pc:sldMk cId="1902056056" sldId="393"/>
            <ac:spMk id="24" creationId="{6D63BD1C-A4BE-0305-206D-A86FC769A76F}"/>
          </ac:spMkLst>
        </pc:spChg>
        <pc:spChg chg="add mod">
          <ac:chgData name="James Clegg" userId="763c3220-e008-48a8-a735-403fa6eca5a8" providerId="ADAL" clId="{8F1DA304-B6F1-44C9-9180-DA8A1AAA6442}" dt="2022-10-31T17:09:49.968" v="1673" actId="1035"/>
          <ac:spMkLst>
            <pc:docMk/>
            <pc:sldMk cId="1902056056" sldId="393"/>
            <ac:spMk id="25" creationId="{5D23DD4A-6406-E3DF-AA7E-6B7430E60690}"/>
          </ac:spMkLst>
        </pc:spChg>
        <pc:spChg chg="add mod">
          <ac:chgData name="James Clegg" userId="763c3220-e008-48a8-a735-403fa6eca5a8" providerId="ADAL" clId="{8F1DA304-B6F1-44C9-9180-DA8A1AAA6442}" dt="2022-10-31T17:10:07.103" v="1740" actId="1037"/>
          <ac:spMkLst>
            <pc:docMk/>
            <pc:sldMk cId="1902056056" sldId="393"/>
            <ac:spMk id="26" creationId="{FE5B8567-175D-9C09-AB00-967C01A87F5B}"/>
          </ac:spMkLst>
        </pc:spChg>
        <pc:spChg chg="mod">
          <ac:chgData name="James Clegg" userId="763c3220-e008-48a8-a735-403fa6eca5a8" providerId="ADAL" clId="{8F1DA304-B6F1-44C9-9180-DA8A1AAA6442}" dt="2022-10-31T17:08:45.199" v="1637" actId="1076"/>
          <ac:spMkLst>
            <pc:docMk/>
            <pc:sldMk cId="1902056056" sldId="393"/>
            <ac:spMk id="27" creationId="{A176A4C4-BCF0-80D4-E73F-6D39F3314E85}"/>
          </ac:spMkLst>
        </pc:spChg>
        <pc:spChg chg="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28" creationId="{B943F61E-717E-3047-69B0-5616018CE38A}"/>
          </ac:spMkLst>
        </pc:spChg>
        <pc:spChg chg="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29" creationId="{0DD9E51E-BC36-60B5-F61B-ECFDE353AF52}"/>
          </ac:spMkLst>
        </pc:spChg>
        <pc:spChg chg="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30" creationId="{3AEE596B-2E60-8ABF-EA69-8BDA3B2FF5CF}"/>
          </ac:spMkLst>
        </pc:spChg>
        <pc:spChg chg="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31" creationId="{449616BC-D0DB-91F3-E4F8-2149A8F7598E}"/>
          </ac:spMkLst>
        </pc:spChg>
        <pc:spChg chg="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32" creationId="{52F7C2D5-7DD0-4670-8079-AF6B64174809}"/>
          </ac:spMkLst>
        </pc:spChg>
        <pc:spChg chg="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33" creationId="{3AE715B8-8CC4-ADBA-4807-9925403E82CB}"/>
          </ac:spMkLst>
        </pc:spChg>
        <pc:spChg chg="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34" creationId="{93B1AD52-56AB-97F6-358A-112DE5AD4558}"/>
          </ac:spMkLst>
        </pc:spChg>
        <pc:spChg chg="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35" creationId="{AB6511D6-F0E7-D208-7760-0885DBC40B77}"/>
          </ac:spMkLst>
        </pc:spChg>
        <pc:spChg chg="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36" creationId="{DE430CA3-B08F-EDAD-B3AB-1D1203994440}"/>
          </ac:spMkLst>
        </pc:spChg>
        <pc:spChg chg="del mod">
          <ac:chgData name="James Clegg" userId="763c3220-e008-48a8-a735-403fa6eca5a8" providerId="ADAL" clId="{8F1DA304-B6F1-44C9-9180-DA8A1AAA6442}" dt="2022-10-31T17:08:06.149" v="1626" actId="478"/>
          <ac:spMkLst>
            <pc:docMk/>
            <pc:sldMk cId="1902056056" sldId="393"/>
            <ac:spMk id="37" creationId="{E365AFEE-02A3-96C8-E918-1216A8D412D0}"/>
          </ac:spMkLst>
        </pc:spChg>
        <pc:spChg chg="del mod">
          <ac:chgData name="James Clegg" userId="763c3220-e008-48a8-a735-403fa6eca5a8" providerId="ADAL" clId="{8F1DA304-B6F1-44C9-9180-DA8A1AAA6442}" dt="2022-10-31T17:08:10.066" v="1628" actId="478"/>
          <ac:spMkLst>
            <pc:docMk/>
            <pc:sldMk cId="1902056056" sldId="393"/>
            <ac:spMk id="40" creationId="{839E42D5-3148-43E7-B8D9-891C7507F932}"/>
          </ac:spMkLst>
        </pc:spChg>
        <pc:spChg chg="del mod">
          <ac:chgData name="James Clegg" userId="763c3220-e008-48a8-a735-403fa6eca5a8" providerId="ADAL" clId="{8F1DA304-B6F1-44C9-9180-DA8A1AAA6442}" dt="2022-10-31T17:08:11.491" v="1629" actId="478"/>
          <ac:spMkLst>
            <pc:docMk/>
            <pc:sldMk cId="1902056056" sldId="393"/>
            <ac:spMk id="43" creationId="{062229AE-6351-55EB-C7A1-36D2913D63B5}"/>
          </ac:spMkLst>
        </pc:spChg>
        <pc:spChg chg="mod">
          <ac:chgData name="James Clegg" userId="763c3220-e008-48a8-a735-403fa6eca5a8" providerId="ADAL" clId="{8F1DA304-B6F1-44C9-9180-DA8A1AAA6442}" dt="2022-10-31T17:09:49.968" v="1673" actId="1035"/>
          <ac:spMkLst>
            <pc:docMk/>
            <pc:sldMk cId="1902056056" sldId="393"/>
            <ac:spMk id="49" creationId="{940A490A-ABBC-ECD1-DB39-EAF04FD6233A}"/>
          </ac:spMkLst>
        </pc:spChg>
        <pc:spChg chg="mod">
          <ac:chgData name="James Clegg" userId="763c3220-e008-48a8-a735-403fa6eca5a8" providerId="ADAL" clId="{8F1DA304-B6F1-44C9-9180-DA8A1AAA6442}" dt="2022-10-31T17:10:01.987" v="1715" actId="1038"/>
          <ac:spMkLst>
            <pc:docMk/>
            <pc:sldMk cId="1902056056" sldId="393"/>
            <ac:spMk id="50" creationId="{08A1EC69-B643-DB38-1F00-C1F20D0225BF}"/>
          </ac:spMkLst>
        </pc:spChg>
        <pc:picChg chg="mod">
          <ac:chgData name="James Clegg" userId="763c3220-e008-48a8-a735-403fa6eca5a8" providerId="ADAL" clId="{8F1DA304-B6F1-44C9-9180-DA8A1AAA6442}" dt="2022-10-31T17:08:32.243" v="1634" actId="1076"/>
          <ac:picMkLst>
            <pc:docMk/>
            <pc:sldMk cId="1902056056" sldId="393"/>
            <ac:picMk id="4" creationId="{C9F08388-F404-9FFC-6ECF-77AD0E27E9D7}"/>
          </ac:picMkLst>
        </pc:picChg>
        <pc:picChg chg="mod">
          <ac:chgData name="James Clegg" userId="763c3220-e008-48a8-a735-403fa6eca5a8" providerId="ADAL" clId="{8F1DA304-B6F1-44C9-9180-DA8A1AAA6442}" dt="2022-10-31T17:07:36.079" v="1619" actId="1076"/>
          <ac:picMkLst>
            <pc:docMk/>
            <pc:sldMk cId="1902056056" sldId="393"/>
            <ac:picMk id="9" creationId="{28643109-E262-7CF0-BEDD-A358FF45AE0D}"/>
          </ac:picMkLst>
        </pc:picChg>
        <pc:cxnChg chg="del mod">
          <ac:chgData name="James Clegg" userId="763c3220-e008-48a8-a735-403fa6eca5a8" providerId="ADAL" clId="{8F1DA304-B6F1-44C9-9180-DA8A1AAA6442}" dt="2022-10-31T17:08:06.149" v="1626" actId="478"/>
          <ac:cxnSpMkLst>
            <pc:docMk/>
            <pc:sldMk cId="1902056056" sldId="393"/>
            <ac:cxnSpMk id="39" creationId="{5D2A950F-9720-93FE-45B0-2EA50FB84BFC}"/>
          </ac:cxnSpMkLst>
        </pc:cxnChg>
        <pc:cxnChg chg="del mod">
          <ac:chgData name="James Clegg" userId="763c3220-e008-48a8-a735-403fa6eca5a8" providerId="ADAL" clId="{8F1DA304-B6F1-44C9-9180-DA8A1AAA6442}" dt="2022-10-31T17:08:06.149" v="1626" actId="478"/>
          <ac:cxnSpMkLst>
            <pc:docMk/>
            <pc:sldMk cId="1902056056" sldId="393"/>
            <ac:cxnSpMk id="41" creationId="{100868A8-2033-2368-8A6C-994A25123B4D}"/>
          </ac:cxnSpMkLst>
        </pc:cxnChg>
      </pc:sldChg>
      <pc:sldChg chg="add modAnim">
        <pc:chgData name="James Clegg" userId="763c3220-e008-48a8-a735-403fa6eca5a8" providerId="ADAL" clId="{8F1DA304-B6F1-44C9-9180-DA8A1AAA6442}" dt="2022-10-31T17:14:18.533" v="1903"/>
        <pc:sldMkLst>
          <pc:docMk/>
          <pc:sldMk cId="2837949" sldId="394"/>
        </pc:sldMkLst>
      </pc:sldChg>
      <pc:sldChg chg="addSp modSp add mod modAnim">
        <pc:chgData name="James Clegg" userId="763c3220-e008-48a8-a735-403fa6eca5a8" providerId="ADAL" clId="{8F1DA304-B6F1-44C9-9180-DA8A1AAA6442}" dt="2022-11-01T14:00:42.312" v="1999" actId="1582"/>
        <pc:sldMkLst>
          <pc:docMk/>
          <pc:sldMk cId="485879991" sldId="395"/>
        </pc:sldMkLst>
        <pc:spChg chg="mod">
          <ac:chgData name="James Clegg" userId="763c3220-e008-48a8-a735-403fa6eca5a8" providerId="ADAL" clId="{8F1DA304-B6F1-44C9-9180-DA8A1AAA6442}" dt="2022-11-01T14:00:42.312" v="1999" actId="1582"/>
          <ac:spMkLst>
            <pc:docMk/>
            <pc:sldMk cId="485879991" sldId="395"/>
            <ac:spMk id="3" creationId="{A21FA2D5-F390-A299-CC60-AF8D3AA8C6CF}"/>
          </ac:spMkLst>
        </pc:spChg>
        <pc:spChg chg="mod">
          <ac:chgData name="James Clegg" userId="763c3220-e008-48a8-a735-403fa6eca5a8" providerId="ADAL" clId="{8F1DA304-B6F1-44C9-9180-DA8A1AAA6442}" dt="2022-10-31T17:17:42.505" v="1956" actId="1038"/>
          <ac:spMkLst>
            <pc:docMk/>
            <pc:sldMk cId="485879991" sldId="395"/>
            <ac:spMk id="5" creationId="{716EE6DC-C24B-586E-1423-8B52E50F5B05}"/>
          </ac:spMkLst>
        </pc:spChg>
        <pc:spChg chg="mod">
          <ac:chgData name="James Clegg" userId="763c3220-e008-48a8-a735-403fa6eca5a8" providerId="ADAL" clId="{8F1DA304-B6F1-44C9-9180-DA8A1AAA6442}" dt="2022-10-31T17:17:42.505" v="1956" actId="1038"/>
          <ac:spMkLst>
            <pc:docMk/>
            <pc:sldMk cId="485879991" sldId="395"/>
            <ac:spMk id="6" creationId="{4107F6B5-7C0F-F63E-F0E2-67AFA4970F56}"/>
          </ac:spMkLst>
        </pc:spChg>
        <pc:spChg chg="add mod">
          <ac:chgData name="James Clegg" userId="763c3220-e008-48a8-a735-403fa6eca5a8" providerId="ADAL" clId="{8F1DA304-B6F1-44C9-9180-DA8A1AAA6442}" dt="2022-10-31T17:17:48.422" v="1958" actId="1076"/>
          <ac:spMkLst>
            <pc:docMk/>
            <pc:sldMk cId="485879991" sldId="395"/>
            <ac:spMk id="7" creationId="{47ECE9B8-B215-7D07-D553-13C1CBCDE7AC}"/>
          </ac:spMkLst>
        </pc:spChg>
        <pc:spChg chg="add mod">
          <ac:chgData name="James Clegg" userId="763c3220-e008-48a8-a735-403fa6eca5a8" providerId="ADAL" clId="{8F1DA304-B6F1-44C9-9180-DA8A1AAA6442}" dt="2022-10-31T17:17:48.422" v="1958" actId="1076"/>
          <ac:spMkLst>
            <pc:docMk/>
            <pc:sldMk cId="485879991" sldId="395"/>
            <ac:spMk id="8" creationId="{DEF8433C-4298-E0EF-FC19-E91E7173269E}"/>
          </ac:spMkLst>
        </pc:spChg>
        <pc:spChg chg="mod">
          <ac:chgData name="James Clegg" userId="763c3220-e008-48a8-a735-403fa6eca5a8" providerId="ADAL" clId="{8F1DA304-B6F1-44C9-9180-DA8A1AAA6442}" dt="2022-10-31T17:18:10.327" v="1986" actId="1076"/>
          <ac:spMkLst>
            <pc:docMk/>
            <pc:sldMk cId="485879991" sldId="395"/>
            <ac:spMk id="10" creationId="{3F17871D-60A1-1F79-4EEB-90270ADDCB97}"/>
          </ac:spMkLst>
        </pc:spChg>
        <pc:spChg chg="mod">
          <ac:chgData name="James Clegg" userId="763c3220-e008-48a8-a735-403fa6eca5a8" providerId="ADAL" clId="{8F1DA304-B6F1-44C9-9180-DA8A1AAA6442}" dt="2022-10-31T17:17:18.567" v="1914" actId="20577"/>
          <ac:spMkLst>
            <pc:docMk/>
            <pc:sldMk cId="485879991" sldId="395"/>
            <ac:spMk id="19" creationId="{0487E519-C96C-F30F-6D55-B0E0BB33F9C0}"/>
          </ac:spMkLst>
        </pc:spChg>
        <pc:spChg chg="mod">
          <ac:chgData name="James Clegg" userId="763c3220-e008-48a8-a735-403fa6eca5a8" providerId="ADAL" clId="{8F1DA304-B6F1-44C9-9180-DA8A1AAA6442}" dt="2022-10-31T17:17:33.061" v="1924" actId="20577"/>
          <ac:spMkLst>
            <pc:docMk/>
            <pc:sldMk cId="485879991" sldId="395"/>
            <ac:spMk id="27" creationId="{A176A4C4-BCF0-80D4-E73F-6D39F3314E85}"/>
          </ac:spMkLst>
        </pc:spChg>
        <pc:spChg chg="mod">
          <ac:chgData name="James Clegg" userId="763c3220-e008-48a8-a735-403fa6eca5a8" providerId="ADAL" clId="{8F1DA304-B6F1-44C9-9180-DA8A1AAA6442}" dt="2022-10-31T17:17:42.505" v="1956" actId="1038"/>
          <ac:spMkLst>
            <pc:docMk/>
            <pc:sldMk cId="485879991" sldId="395"/>
            <ac:spMk id="28" creationId="{B943F61E-717E-3047-69B0-5616018CE38A}"/>
          </ac:spMkLst>
        </pc:spChg>
        <pc:spChg chg="mod">
          <ac:chgData name="James Clegg" userId="763c3220-e008-48a8-a735-403fa6eca5a8" providerId="ADAL" clId="{8F1DA304-B6F1-44C9-9180-DA8A1AAA6442}" dt="2022-10-31T17:17:42.505" v="1956" actId="1038"/>
          <ac:spMkLst>
            <pc:docMk/>
            <pc:sldMk cId="485879991" sldId="395"/>
            <ac:spMk id="29" creationId="{0DD9E51E-BC36-60B5-F61B-ECFDE353AF52}"/>
          </ac:spMkLst>
        </pc:spChg>
        <pc:spChg chg="mod">
          <ac:chgData name="James Clegg" userId="763c3220-e008-48a8-a735-403fa6eca5a8" providerId="ADAL" clId="{8F1DA304-B6F1-44C9-9180-DA8A1AAA6442}" dt="2022-10-31T17:17:42.505" v="1956" actId="1038"/>
          <ac:spMkLst>
            <pc:docMk/>
            <pc:sldMk cId="485879991" sldId="395"/>
            <ac:spMk id="30" creationId="{3AEE596B-2E60-8ABF-EA69-8BDA3B2FF5CF}"/>
          </ac:spMkLst>
        </pc:spChg>
        <pc:spChg chg="mod">
          <ac:chgData name="James Clegg" userId="763c3220-e008-48a8-a735-403fa6eca5a8" providerId="ADAL" clId="{8F1DA304-B6F1-44C9-9180-DA8A1AAA6442}" dt="2022-10-31T17:17:42.505" v="1956" actId="1038"/>
          <ac:spMkLst>
            <pc:docMk/>
            <pc:sldMk cId="485879991" sldId="395"/>
            <ac:spMk id="31" creationId="{449616BC-D0DB-91F3-E4F8-2149A8F7598E}"/>
          </ac:spMkLst>
        </pc:spChg>
        <pc:spChg chg="mod">
          <ac:chgData name="James Clegg" userId="763c3220-e008-48a8-a735-403fa6eca5a8" providerId="ADAL" clId="{8F1DA304-B6F1-44C9-9180-DA8A1AAA6442}" dt="2022-10-31T17:17:42.505" v="1956" actId="1038"/>
          <ac:spMkLst>
            <pc:docMk/>
            <pc:sldMk cId="485879991" sldId="395"/>
            <ac:spMk id="32" creationId="{52F7C2D5-7DD0-4670-8079-AF6B64174809}"/>
          </ac:spMkLst>
        </pc:spChg>
        <pc:spChg chg="mod">
          <ac:chgData name="James Clegg" userId="763c3220-e008-48a8-a735-403fa6eca5a8" providerId="ADAL" clId="{8F1DA304-B6F1-44C9-9180-DA8A1AAA6442}" dt="2022-10-31T17:17:42.505" v="1956" actId="1038"/>
          <ac:spMkLst>
            <pc:docMk/>
            <pc:sldMk cId="485879991" sldId="395"/>
            <ac:spMk id="33" creationId="{3AE715B8-8CC4-ADBA-4807-9925403E82CB}"/>
          </ac:spMkLst>
        </pc:spChg>
        <pc:spChg chg="mod">
          <ac:chgData name="James Clegg" userId="763c3220-e008-48a8-a735-403fa6eca5a8" providerId="ADAL" clId="{8F1DA304-B6F1-44C9-9180-DA8A1AAA6442}" dt="2022-10-31T17:17:42.505" v="1956" actId="1038"/>
          <ac:spMkLst>
            <pc:docMk/>
            <pc:sldMk cId="485879991" sldId="395"/>
            <ac:spMk id="34" creationId="{93B1AD52-56AB-97F6-358A-112DE5AD4558}"/>
          </ac:spMkLst>
        </pc:spChg>
        <pc:spChg chg="mod">
          <ac:chgData name="James Clegg" userId="763c3220-e008-48a8-a735-403fa6eca5a8" providerId="ADAL" clId="{8F1DA304-B6F1-44C9-9180-DA8A1AAA6442}" dt="2022-10-31T17:17:42.505" v="1956" actId="1038"/>
          <ac:spMkLst>
            <pc:docMk/>
            <pc:sldMk cId="485879991" sldId="395"/>
            <ac:spMk id="35" creationId="{AB6511D6-F0E7-D208-7760-0885DBC40B77}"/>
          </ac:spMkLst>
        </pc:spChg>
        <pc:spChg chg="mod">
          <ac:chgData name="James Clegg" userId="763c3220-e008-48a8-a735-403fa6eca5a8" providerId="ADAL" clId="{8F1DA304-B6F1-44C9-9180-DA8A1AAA6442}" dt="2022-10-31T17:17:42.505" v="1956" actId="1038"/>
          <ac:spMkLst>
            <pc:docMk/>
            <pc:sldMk cId="485879991" sldId="395"/>
            <ac:spMk id="36" creationId="{DE430CA3-B08F-EDAD-B3AB-1D1203994440}"/>
          </ac:spMkLst>
        </pc:spChg>
        <pc:spChg chg="mod">
          <ac:chgData name="James Clegg" userId="763c3220-e008-48a8-a735-403fa6eca5a8" providerId="ADAL" clId="{8F1DA304-B6F1-44C9-9180-DA8A1AAA6442}" dt="2022-10-31T17:17:42.505" v="1956" actId="1038"/>
          <ac:spMkLst>
            <pc:docMk/>
            <pc:sldMk cId="485879991" sldId="395"/>
            <ac:spMk id="37" creationId="{E365AFEE-02A3-96C8-E918-1216A8D412D0}"/>
          </ac:spMkLst>
        </pc:spChg>
        <pc:spChg chg="mod">
          <ac:chgData name="James Clegg" userId="763c3220-e008-48a8-a735-403fa6eca5a8" providerId="ADAL" clId="{8F1DA304-B6F1-44C9-9180-DA8A1AAA6442}" dt="2022-10-31T17:17:42.505" v="1956" actId="1038"/>
          <ac:spMkLst>
            <pc:docMk/>
            <pc:sldMk cId="485879991" sldId="395"/>
            <ac:spMk id="40" creationId="{839E42D5-3148-43E7-B8D9-891C7507F932}"/>
          </ac:spMkLst>
        </pc:spChg>
        <pc:spChg chg="mod">
          <ac:chgData name="James Clegg" userId="763c3220-e008-48a8-a735-403fa6eca5a8" providerId="ADAL" clId="{8F1DA304-B6F1-44C9-9180-DA8A1AAA6442}" dt="2022-10-31T17:17:59.472" v="1984" actId="1038"/>
          <ac:spMkLst>
            <pc:docMk/>
            <pc:sldMk cId="485879991" sldId="395"/>
            <ac:spMk id="43" creationId="{062229AE-6351-55EB-C7A1-36D2913D63B5}"/>
          </ac:spMkLst>
        </pc:spChg>
        <pc:spChg chg="mod">
          <ac:chgData name="James Clegg" userId="763c3220-e008-48a8-a735-403fa6eca5a8" providerId="ADAL" clId="{8F1DA304-B6F1-44C9-9180-DA8A1AAA6442}" dt="2022-10-31T17:17:25.663" v="1916" actId="20577"/>
          <ac:spMkLst>
            <pc:docMk/>
            <pc:sldMk cId="485879991" sldId="395"/>
            <ac:spMk id="49" creationId="{940A490A-ABBC-ECD1-DB39-EAF04FD6233A}"/>
          </ac:spMkLst>
        </pc:spChg>
        <pc:spChg chg="mod">
          <ac:chgData name="James Clegg" userId="763c3220-e008-48a8-a735-403fa6eca5a8" providerId="ADAL" clId="{8F1DA304-B6F1-44C9-9180-DA8A1AAA6442}" dt="2022-10-31T17:17:29.941" v="1922" actId="1037"/>
          <ac:spMkLst>
            <pc:docMk/>
            <pc:sldMk cId="485879991" sldId="395"/>
            <ac:spMk id="50" creationId="{08A1EC69-B643-DB38-1F00-C1F20D0225BF}"/>
          </ac:spMkLst>
        </pc:spChg>
        <pc:picChg chg="mod">
          <ac:chgData name="James Clegg" userId="763c3220-e008-48a8-a735-403fa6eca5a8" providerId="ADAL" clId="{8F1DA304-B6F1-44C9-9180-DA8A1AAA6442}" dt="2022-10-31T17:18:10.327" v="1986" actId="1076"/>
          <ac:picMkLst>
            <pc:docMk/>
            <pc:sldMk cId="485879991" sldId="395"/>
            <ac:picMk id="9" creationId="{28643109-E262-7CF0-BEDD-A358FF45AE0D}"/>
          </ac:picMkLst>
        </pc:picChg>
        <pc:cxnChg chg="mod">
          <ac:chgData name="James Clegg" userId="763c3220-e008-48a8-a735-403fa6eca5a8" providerId="ADAL" clId="{8F1DA304-B6F1-44C9-9180-DA8A1AAA6442}" dt="2022-10-31T17:17:42.505" v="1956" actId="1038"/>
          <ac:cxnSpMkLst>
            <pc:docMk/>
            <pc:sldMk cId="485879991" sldId="395"/>
            <ac:cxnSpMk id="39" creationId="{5D2A950F-9720-93FE-45B0-2EA50FB84BFC}"/>
          </ac:cxnSpMkLst>
        </pc:cxnChg>
        <pc:cxnChg chg="mod">
          <ac:chgData name="James Clegg" userId="763c3220-e008-48a8-a735-403fa6eca5a8" providerId="ADAL" clId="{8F1DA304-B6F1-44C9-9180-DA8A1AAA6442}" dt="2022-10-31T17:18:01.727" v="1985" actId="14100"/>
          <ac:cxnSpMkLst>
            <pc:docMk/>
            <pc:sldMk cId="485879991" sldId="395"/>
            <ac:cxnSpMk id="41" creationId="{100868A8-2033-2368-8A6C-994A25123B4D}"/>
          </ac:cxnSpMkLst>
        </pc:cxnChg>
      </pc:sldChg>
    </pc:docChg>
  </pc:docChgLst>
  <pc:docChgLst>
    <pc:chgData name="Kate Geraedts" userId="S::kgeraedts@whiterosemaths.com::93d1cb2e-6171-4553-b9b6-b54c724e11dd" providerId="AD" clId="Web-{661EAD7C-32D9-4113-5C91-3A7D599E5304}"/>
    <pc:docChg chg="modSld">
      <pc:chgData name="Kate Geraedts" userId="S::kgeraedts@whiterosemaths.com::93d1cb2e-6171-4553-b9b6-b54c724e11dd" providerId="AD" clId="Web-{661EAD7C-32D9-4113-5C91-3A7D599E5304}" dt="2022-11-27T17:59:05.021" v="1" actId="1076"/>
      <pc:docMkLst>
        <pc:docMk/>
      </pc:docMkLst>
      <pc:sldChg chg="modSp">
        <pc:chgData name="Kate Geraedts" userId="S::kgeraedts@whiterosemaths.com::93d1cb2e-6171-4553-b9b6-b54c724e11dd" providerId="AD" clId="Web-{661EAD7C-32D9-4113-5C91-3A7D599E5304}" dt="2022-11-27T17:59:02.928" v="0" actId="1076"/>
        <pc:sldMkLst>
          <pc:docMk/>
          <pc:sldMk cId="699895592" sldId="400"/>
        </pc:sldMkLst>
        <pc:cxnChg chg="mod">
          <ac:chgData name="Kate Geraedts" userId="S::kgeraedts@whiterosemaths.com::93d1cb2e-6171-4553-b9b6-b54c724e11dd" providerId="AD" clId="Web-{661EAD7C-32D9-4113-5C91-3A7D599E5304}" dt="2022-11-27T17:59:02.928" v="0" actId="1076"/>
          <ac:cxnSpMkLst>
            <pc:docMk/>
            <pc:sldMk cId="699895592" sldId="400"/>
            <ac:cxnSpMk id="27" creationId="{0D429D7A-DDE5-A20D-49AF-A7DFD172E605}"/>
          </ac:cxnSpMkLst>
        </pc:cxnChg>
      </pc:sldChg>
      <pc:sldChg chg="modSp">
        <pc:chgData name="Kate Geraedts" userId="S::kgeraedts@whiterosemaths.com::93d1cb2e-6171-4553-b9b6-b54c724e11dd" providerId="AD" clId="Web-{661EAD7C-32D9-4113-5C91-3A7D599E5304}" dt="2022-11-27T17:59:05.021" v="1" actId="1076"/>
        <pc:sldMkLst>
          <pc:docMk/>
          <pc:sldMk cId="1699178605" sldId="401"/>
        </pc:sldMkLst>
        <pc:cxnChg chg="mod">
          <ac:chgData name="Kate Geraedts" userId="S::kgeraedts@whiterosemaths.com::93d1cb2e-6171-4553-b9b6-b54c724e11dd" providerId="AD" clId="Web-{661EAD7C-32D9-4113-5C91-3A7D599E5304}" dt="2022-11-27T17:59:05.021" v="1" actId="1076"/>
          <ac:cxnSpMkLst>
            <pc:docMk/>
            <pc:sldMk cId="1699178605" sldId="401"/>
            <ac:cxnSpMk id="27" creationId="{0D429D7A-DDE5-A20D-49AF-A7DFD172E605}"/>
          </ac:cxnSpMkLst>
        </pc:cxnChg>
      </pc:sldChg>
    </pc:docChg>
  </pc:docChgLst>
  <pc:docChgLst>
    <pc:chgData name="Kate Geraedts" userId="93d1cb2e-6171-4553-b9b6-b54c724e11dd" providerId="ADAL" clId="{AE662C59-E2AA-4A72-B025-4BDCABDE14CE}"/>
    <pc:docChg chg="modSld modShowInfo">
      <pc:chgData name="Kate Geraedts" userId="93d1cb2e-6171-4553-b9b6-b54c724e11dd" providerId="ADAL" clId="{AE662C59-E2AA-4A72-B025-4BDCABDE14CE}" dt="2022-11-27T17:13:08.209" v="11" actId="2744"/>
      <pc:docMkLst>
        <pc:docMk/>
      </pc:docMkLst>
      <pc:sldChg chg="modSp">
        <pc:chgData name="Kate Geraedts" userId="93d1cb2e-6171-4553-b9b6-b54c724e11dd" providerId="ADAL" clId="{AE662C59-E2AA-4A72-B025-4BDCABDE14CE}" dt="2022-11-27T16:45:25.626" v="10" actId="20577"/>
        <pc:sldMkLst>
          <pc:docMk/>
          <pc:sldMk cId="4168201734" sldId="359"/>
        </pc:sldMkLst>
        <pc:spChg chg="mod">
          <ac:chgData name="Kate Geraedts" userId="93d1cb2e-6171-4553-b9b6-b54c724e11dd" providerId="ADAL" clId="{AE662C59-E2AA-4A72-B025-4BDCABDE14CE}" dt="2022-11-27T16:45:09.011" v="0" actId="20577"/>
          <ac:spMkLst>
            <pc:docMk/>
            <pc:sldMk cId="4168201734" sldId="359"/>
            <ac:spMk id="6" creationId="{D2F04A52-CB72-8C53-7353-D2CD581FB0A6}"/>
          </ac:spMkLst>
        </pc:spChg>
        <pc:spChg chg="mod">
          <ac:chgData name="Kate Geraedts" userId="93d1cb2e-6171-4553-b9b6-b54c724e11dd" providerId="ADAL" clId="{AE662C59-E2AA-4A72-B025-4BDCABDE14CE}" dt="2022-11-27T16:45:10.688" v="1" actId="20577"/>
          <ac:spMkLst>
            <pc:docMk/>
            <pc:sldMk cId="4168201734" sldId="359"/>
            <ac:spMk id="8" creationId="{54104529-32BE-DE20-6477-2DD215891654}"/>
          </ac:spMkLst>
        </pc:spChg>
        <pc:spChg chg="mod">
          <ac:chgData name="Kate Geraedts" userId="93d1cb2e-6171-4553-b9b6-b54c724e11dd" providerId="ADAL" clId="{AE662C59-E2AA-4A72-B025-4BDCABDE14CE}" dt="2022-11-27T16:45:12.163" v="2" actId="20577"/>
          <ac:spMkLst>
            <pc:docMk/>
            <pc:sldMk cId="4168201734" sldId="359"/>
            <ac:spMk id="12" creationId="{CDC6A525-41C2-AD7C-4C75-EB3685E31BD9}"/>
          </ac:spMkLst>
        </pc:spChg>
        <pc:spChg chg="mod">
          <ac:chgData name="Kate Geraedts" userId="93d1cb2e-6171-4553-b9b6-b54c724e11dd" providerId="ADAL" clId="{AE662C59-E2AA-4A72-B025-4BDCABDE14CE}" dt="2022-11-27T16:45:13.842" v="3" actId="20577"/>
          <ac:spMkLst>
            <pc:docMk/>
            <pc:sldMk cId="4168201734" sldId="359"/>
            <ac:spMk id="16" creationId="{777C5B65-E224-2098-DB1C-9D4E6101EE1F}"/>
          </ac:spMkLst>
        </pc:spChg>
        <pc:spChg chg="mod">
          <ac:chgData name="Kate Geraedts" userId="93d1cb2e-6171-4553-b9b6-b54c724e11dd" providerId="ADAL" clId="{AE662C59-E2AA-4A72-B025-4BDCABDE14CE}" dt="2022-11-27T16:45:15.609" v="4" actId="20577"/>
          <ac:spMkLst>
            <pc:docMk/>
            <pc:sldMk cId="4168201734" sldId="359"/>
            <ac:spMk id="18" creationId="{D7E6B05D-8DAA-A429-EB72-7879257B2B12}"/>
          </ac:spMkLst>
        </pc:spChg>
        <pc:spChg chg="mod">
          <ac:chgData name="Kate Geraedts" userId="93d1cb2e-6171-4553-b9b6-b54c724e11dd" providerId="ADAL" clId="{AE662C59-E2AA-4A72-B025-4BDCABDE14CE}" dt="2022-11-27T16:45:17.618" v="5" actId="20577"/>
          <ac:spMkLst>
            <pc:docMk/>
            <pc:sldMk cId="4168201734" sldId="359"/>
            <ac:spMk id="20" creationId="{95CF3E64-0D66-3415-C7CC-852F7ADF2300}"/>
          </ac:spMkLst>
        </pc:spChg>
        <pc:spChg chg="mod">
          <ac:chgData name="Kate Geraedts" userId="93d1cb2e-6171-4553-b9b6-b54c724e11dd" providerId="ADAL" clId="{AE662C59-E2AA-4A72-B025-4BDCABDE14CE}" dt="2022-11-27T16:45:19.176" v="6" actId="20577"/>
          <ac:spMkLst>
            <pc:docMk/>
            <pc:sldMk cId="4168201734" sldId="359"/>
            <ac:spMk id="22" creationId="{2046E2E6-D98C-CF80-C1A6-A30F0066A375}"/>
          </ac:spMkLst>
        </pc:spChg>
        <pc:spChg chg="mod">
          <ac:chgData name="Kate Geraedts" userId="93d1cb2e-6171-4553-b9b6-b54c724e11dd" providerId="ADAL" clId="{AE662C59-E2AA-4A72-B025-4BDCABDE14CE}" dt="2022-11-27T16:45:21.369" v="7" actId="20577"/>
          <ac:spMkLst>
            <pc:docMk/>
            <pc:sldMk cId="4168201734" sldId="359"/>
            <ac:spMk id="24" creationId="{2B8A79B3-0461-C473-2E0E-3F50A02219A9}"/>
          </ac:spMkLst>
        </pc:spChg>
        <pc:spChg chg="mod">
          <ac:chgData name="Kate Geraedts" userId="93d1cb2e-6171-4553-b9b6-b54c724e11dd" providerId="ADAL" clId="{AE662C59-E2AA-4A72-B025-4BDCABDE14CE}" dt="2022-11-27T16:45:22.828" v="8" actId="20577"/>
          <ac:spMkLst>
            <pc:docMk/>
            <pc:sldMk cId="4168201734" sldId="359"/>
            <ac:spMk id="27" creationId="{3118679D-7107-8813-D3D2-029CCDD8E053}"/>
          </ac:spMkLst>
        </pc:spChg>
        <pc:spChg chg="mod">
          <ac:chgData name="Kate Geraedts" userId="93d1cb2e-6171-4553-b9b6-b54c724e11dd" providerId="ADAL" clId="{AE662C59-E2AA-4A72-B025-4BDCABDE14CE}" dt="2022-11-27T16:45:24.382" v="9" actId="20577"/>
          <ac:spMkLst>
            <pc:docMk/>
            <pc:sldMk cId="4168201734" sldId="359"/>
            <ac:spMk id="29" creationId="{1B48303E-E67A-69C4-BD93-C9FB40D99462}"/>
          </ac:spMkLst>
        </pc:spChg>
        <pc:spChg chg="mod">
          <ac:chgData name="Kate Geraedts" userId="93d1cb2e-6171-4553-b9b6-b54c724e11dd" providerId="ADAL" clId="{AE662C59-E2AA-4A72-B025-4BDCABDE14CE}" dt="2022-11-27T16:45:25.626" v="10" actId="20577"/>
          <ac:spMkLst>
            <pc:docMk/>
            <pc:sldMk cId="4168201734" sldId="359"/>
            <ac:spMk id="31" creationId="{88AF08DE-49B8-764E-7EDB-F1C0920DA1DA}"/>
          </ac:spMkLst>
        </pc:spChg>
      </pc:sldChg>
    </pc:docChg>
  </pc:docChgLst>
  <pc:docChgLst>
    <pc:chgData name="James Clegg" userId="763c3220-e008-48a8-a735-403fa6eca5a8" providerId="ADAL" clId="{B3FA1333-F910-4B90-9F4C-A545D9C5BE45}"/>
    <pc:docChg chg="undo custSel addSld delSld modSld">
      <pc:chgData name="James Clegg" userId="763c3220-e008-48a8-a735-403fa6eca5a8" providerId="ADAL" clId="{B3FA1333-F910-4B90-9F4C-A545D9C5BE45}" dt="2022-10-30T16:55:49.406" v="1725" actId="20577"/>
      <pc:docMkLst>
        <pc:docMk/>
      </pc:docMkLst>
      <pc:sldChg chg="addSp delSp modSp mod chgLayout">
        <pc:chgData name="James Clegg" userId="763c3220-e008-48a8-a735-403fa6eca5a8" providerId="ADAL" clId="{B3FA1333-F910-4B90-9F4C-A545D9C5BE45}" dt="2022-10-30T15:19:58.370" v="44"/>
        <pc:sldMkLst>
          <pc:docMk/>
          <pc:sldMk cId="3463639803" sldId="296"/>
        </pc:sldMkLst>
        <pc:spChg chg="add del mod">
          <ac:chgData name="James Clegg" userId="763c3220-e008-48a8-a735-403fa6eca5a8" providerId="ADAL" clId="{B3FA1333-F910-4B90-9F4C-A545D9C5BE45}" dt="2022-10-30T15:19:55.405" v="42" actId="21"/>
          <ac:spMkLst>
            <pc:docMk/>
            <pc:sldMk cId="3463639803" sldId="296"/>
            <ac:spMk id="2" creationId="{654ADB67-113D-A903-49AA-19EA1DA61815}"/>
          </ac:spMkLst>
        </pc:spChg>
        <pc:spChg chg="add del mod">
          <ac:chgData name="James Clegg" userId="763c3220-e008-48a8-a735-403fa6eca5a8" providerId="ADAL" clId="{B3FA1333-F910-4B90-9F4C-A545D9C5BE45}" dt="2022-10-30T15:19:57.025" v="43" actId="478"/>
          <ac:spMkLst>
            <pc:docMk/>
            <pc:sldMk cId="3463639803" sldId="296"/>
            <ac:spMk id="4" creationId="{A82D9DF3-8A8F-D3A2-ACD5-2B17F4FCF78A}"/>
          </ac:spMkLst>
        </pc:spChg>
        <pc:picChg chg="del">
          <ac:chgData name="James Clegg" userId="763c3220-e008-48a8-a735-403fa6eca5a8" providerId="ADAL" clId="{B3FA1333-F910-4B90-9F4C-A545D9C5BE45}" dt="2022-10-30T15:19:16.277" v="0" actId="478"/>
          <ac:picMkLst>
            <pc:docMk/>
            <pc:sldMk cId="3463639803" sldId="296"/>
            <ac:picMk id="5" creationId="{2C0AA0E6-2A6F-8336-2941-99EAB144753D}"/>
          </ac:picMkLst>
        </pc:picChg>
        <pc:picChg chg="add">
          <ac:chgData name="James Clegg" userId="763c3220-e008-48a8-a735-403fa6eca5a8" providerId="ADAL" clId="{B3FA1333-F910-4B90-9F4C-A545D9C5BE45}" dt="2022-10-30T15:19:58.370" v="44"/>
          <ac:picMkLst>
            <pc:docMk/>
            <pc:sldMk cId="3463639803" sldId="296"/>
            <ac:picMk id="6" creationId="{31149F17-3630-F08F-3B93-F9952ECF0802}"/>
          </ac:picMkLst>
        </pc:picChg>
      </pc:sldChg>
      <pc:sldChg chg="mod modClrScheme chgLayout">
        <pc:chgData name="James Clegg" userId="763c3220-e008-48a8-a735-403fa6eca5a8" providerId="ADAL" clId="{B3FA1333-F910-4B90-9F4C-A545D9C5BE45}" dt="2022-10-30T15:19:19.957" v="1" actId="700"/>
        <pc:sldMkLst>
          <pc:docMk/>
          <pc:sldMk cId="861935487" sldId="297"/>
        </pc:sldMkLst>
      </pc:sldChg>
      <pc:sldChg chg="mod modClrScheme chgLayout">
        <pc:chgData name="James Clegg" userId="763c3220-e008-48a8-a735-403fa6eca5a8" providerId="ADAL" clId="{B3FA1333-F910-4B90-9F4C-A545D9C5BE45}" dt="2022-10-30T15:19:23.184" v="2" actId="700"/>
        <pc:sldMkLst>
          <pc:docMk/>
          <pc:sldMk cId="895466786" sldId="299"/>
        </pc:sldMkLst>
      </pc:sldChg>
      <pc:sldChg chg="modSp mod">
        <pc:chgData name="James Clegg" userId="763c3220-e008-48a8-a735-403fa6eca5a8" providerId="ADAL" clId="{B3FA1333-F910-4B90-9F4C-A545D9C5BE45}" dt="2022-10-30T16:06:44.761" v="973" actId="20577"/>
        <pc:sldMkLst>
          <pc:docMk/>
          <pc:sldMk cId="250955858" sldId="316"/>
        </pc:sldMkLst>
        <pc:spChg chg="mod">
          <ac:chgData name="James Clegg" userId="763c3220-e008-48a8-a735-403fa6eca5a8" providerId="ADAL" clId="{B3FA1333-F910-4B90-9F4C-A545D9C5BE45}" dt="2022-10-30T16:06:44.761" v="973" actId="20577"/>
          <ac:spMkLst>
            <pc:docMk/>
            <pc:sldMk cId="250955858" sldId="316"/>
            <ac:spMk id="3" creationId="{00000000-0000-0000-0000-000000000000}"/>
          </ac:spMkLst>
        </pc:spChg>
      </pc:sldChg>
      <pc:sldChg chg="addSp delSp modSp mod addAnim delAnim modAnim">
        <pc:chgData name="James Clegg" userId="763c3220-e008-48a8-a735-403fa6eca5a8" providerId="ADAL" clId="{B3FA1333-F910-4B90-9F4C-A545D9C5BE45}" dt="2022-10-30T15:39:40.487" v="372"/>
        <pc:sldMkLst>
          <pc:docMk/>
          <pc:sldMk cId="3540540468" sldId="319"/>
        </pc:sldMkLst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9" creationId="{355CCC4F-45F7-0138-6898-BD44B7E88152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10" creationId="{CB4E6EF0-E271-347E-0EA8-461664BC1D1E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13" creationId="{EE6C0C37-4CA4-2E6F-F93A-0CB48CC642C4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14" creationId="{D3239A54-F731-28C1-A3F8-19BF6F32AB8C}"/>
          </ac:spMkLst>
        </pc:spChg>
        <pc:spChg chg="add mod">
          <ac:chgData name="James Clegg" userId="763c3220-e008-48a8-a735-403fa6eca5a8" providerId="ADAL" clId="{B3FA1333-F910-4B90-9F4C-A545D9C5BE45}" dt="2022-10-30T15:32:25.158" v="135" actId="20577"/>
          <ac:spMkLst>
            <pc:docMk/>
            <pc:sldMk cId="3540540468" sldId="319"/>
            <ac:spMk id="24" creationId="{C15FE580-C590-EF47-74D3-B328BD581960}"/>
          </ac:spMkLst>
        </pc:spChg>
        <pc:spChg chg="add mod">
          <ac:chgData name="James Clegg" userId="763c3220-e008-48a8-a735-403fa6eca5a8" providerId="ADAL" clId="{B3FA1333-F910-4B90-9F4C-A545D9C5BE45}" dt="2022-10-30T15:32:56.210" v="166" actId="20577"/>
          <ac:spMkLst>
            <pc:docMk/>
            <pc:sldMk cId="3540540468" sldId="319"/>
            <ac:spMk id="25" creationId="{1B697CE7-B298-E78C-779F-226382C8E9AD}"/>
          </ac:spMkLst>
        </pc:spChg>
        <pc:spChg chg="add mod">
          <ac:chgData name="James Clegg" userId="763c3220-e008-48a8-a735-403fa6eca5a8" providerId="ADAL" clId="{B3FA1333-F910-4B90-9F4C-A545D9C5BE45}" dt="2022-10-30T15:39:21.534" v="369" actId="1076"/>
          <ac:spMkLst>
            <pc:docMk/>
            <pc:sldMk cId="3540540468" sldId="319"/>
            <ac:spMk id="30" creationId="{352494E5-1820-4ACA-84A1-BE625AF5F136}"/>
          </ac:spMkLst>
        </pc:spChg>
        <pc:spChg chg="add del mod">
          <ac:chgData name="James Clegg" userId="763c3220-e008-48a8-a735-403fa6eca5a8" providerId="ADAL" clId="{B3FA1333-F910-4B90-9F4C-A545D9C5BE45}" dt="2022-10-30T15:31:40.982" v="95" actId="1076"/>
          <ac:spMkLst>
            <pc:docMk/>
            <pc:sldMk cId="3540540468" sldId="319"/>
            <ac:spMk id="33" creationId="{F4036F90-86DA-4603-78E4-F9F105E264B7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34" creationId="{ECD88ACB-0AC2-F3AE-6AFD-BFC0EA0D252E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35" creationId="{C852F0F2-F145-E2F2-170C-236C7449A1C9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36" creationId="{12B07C11-6D1A-356B-A7E0-CA82E9DDB272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37" creationId="{44FE9DC6-A013-2655-989D-626DE9EC99EF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38" creationId="{954C4D5C-A897-24CB-FBEC-1BC2D19D32F6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39" creationId="{BE8E9405-7C94-DF0E-8C73-3F0F6005715D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40" creationId="{D9FB79AD-FEE1-E84B-45F2-82C656083508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41" creationId="{623B70FE-A332-7D5F-CF2D-AF9C737424AE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42" creationId="{ABAA7142-E042-753B-F11A-B91C777AD5A9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43" creationId="{017234EF-E5B1-FBBB-FF8B-F41EEB26DB98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44" creationId="{68D4C44D-8B28-5AE3-BA38-AB84D8BAC9FE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45" creationId="{3E706F5B-7693-03E0-7B8B-FCE1156F0D8F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46" creationId="{6BC9BB9D-D524-083F-AECE-F8AC5F962A9F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47" creationId="{6AEC7A99-D0EC-5835-45D7-A1906F8BD6B8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48" creationId="{5250A6EF-BB5B-11D0-34AA-A80C50B2B039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50" creationId="{B4437DC7-419E-7790-6B35-E85AC43F5117}"/>
          </ac:spMkLst>
        </pc:spChg>
        <pc:spChg chg="del">
          <ac:chgData name="James Clegg" userId="763c3220-e008-48a8-a735-403fa6eca5a8" providerId="ADAL" clId="{B3FA1333-F910-4B90-9F4C-A545D9C5BE45}" dt="2022-10-30T15:29:35.660" v="46" actId="478"/>
          <ac:spMkLst>
            <pc:docMk/>
            <pc:sldMk cId="3540540468" sldId="319"/>
            <ac:spMk id="54" creationId="{1AFDD2C7-BBEB-38DB-EA0C-4DDA1990A31C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55" creationId="{58BB5BCF-96AA-A714-5C7E-6FADFC70BF28}"/>
          </ac:spMkLst>
        </pc:spChg>
        <pc:spChg chg="del">
          <ac:chgData name="James Clegg" userId="763c3220-e008-48a8-a735-403fa6eca5a8" providerId="ADAL" clId="{B3FA1333-F910-4B90-9F4C-A545D9C5BE45}" dt="2022-10-30T15:29:31.796" v="45" actId="478"/>
          <ac:spMkLst>
            <pc:docMk/>
            <pc:sldMk cId="3540540468" sldId="319"/>
            <ac:spMk id="56" creationId="{91673C40-FCF3-A99A-AC50-D7759FF17177}"/>
          </ac:spMkLst>
        </pc:sp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3" creationId="{00713D3E-B1C5-5BE5-CBE9-278C3518269E}"/>
          </ac:picMkLst>
        </pc:picChg>
        <pc:picChg chg="add mod ord">
          <ac:chgData name="James Clegg" userId="763c3220-e008-48a8-a735-403fa6eca5a8" providerId="ADAL" clId="{B3FA1333-F910-4B90-9F4C-A545D9C5BE45}" dt="2022-10-30T15:36:25.934" v="210" actId="167"/>
          <ac:picMkLst>
            <pc:docMk/>
            <pc:sldMk cId="3540540468" sldId="319"/>
            <ac:picMk id="5" creationId="{61AC6CA8-FE7C-BE95-2017-AB005AE6F400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6" creationId="{6AAE3F61-6D4B-8196-316C-8E31AC4DDAD2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7" creationId="{E7CD834D-E921-DACE-C34D-D0582A16DC9B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8" creationId="{9AB0468B-02F1-E35E-C5D1-F7A198C92190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11" creationId="{E76A5C48-F18D-8BF9-50D9-9D04C98AC4A8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12" creationId="{5F893029-B59C-87CC-DDE9-3E01C0AADFF0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15" creationId="{EF304037-4A97-A27D-F85C-AE0DA5DE821C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16" creationId="{082460DB-CA1E-25AE-CF6B-470223CC1387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17" creationId="{9362288D-6612-00ED-5E68-572B551A0BF0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18" creationId="{970E3FB2-2BA9-ECEB-E4BC-3A0F3049BDCA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19" creationId="{A3F234E7-8E0A-FEDA-688F-93B2DD7ED160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20" creationId="{CBBBB991-F2A2-43E7-BC73-721089CF5174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21" creationId="{306E278D-2B59-3076-5A60-FF19F0C24807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22" creationId="{2B93CAC8-53A5-66FD-F050-53AF9458AC7B}"/>
          </ac:picMkLst>
        </pc:picChg>
        <pc:picChg chg="add mod">
          <ac:chgData name="James Clegg" userId="763c3220-e008-48a8-a735-403fa6eca5a8" providerId="ADAL" clId="{B3FA1333-F910-4B90-9F4C-A545D9C5BE45}" dt="2022-10-30T15:31:55.112" v="98" actId="1076"/>
          <ac:picMkLst>
            <pc:docMk/>
            <pc:sldMk cId="3540540468" sldId="319"/>
            <ac:picMk id="23" creationId="{2183C437-68F7-DEB0-FA1D-4DEED6E61F2C}"/>
          </ac:picMkLst>
        </pc:picChg>
        <pc:picChg chg="add mod ord">
          <ac:chgData name="James Clegg" userId="763c3220-e008-48a8-a735-403fa6eca5a8" providerId="ADAL" clId="{B3FA1333-F910-4B90-9F4C-A545D9C5BE45}" dt="2022-10-30T15:36:30.055" v="212" actId="167"/>
          <ac:picMkLst>
            <pc:docMk/>
            <pc:sldMk cId="3540540468" sldId="319"/>
            <ac:picMk id="26" creationId="{DDA10A60-BFE7-1FFF-89DD-4D8DE0527CD8}"/>
          </ac:picMkLst>
        </pc:picChg>
        <pc:picChg chg="add mod ord">
          <ac:chgData name="James Clegg" userId="763c3220-e008-48a8-a735-403fa6eca5a8" providerId="ADAL" clId="{B3FA1333-F910-4B90-9F4C-A545D9C5BE45}" dt="2022-10-30T15:36:28.271" v="211" actId="167"/>
          <ac:picMkLst>
            <pc:docMk/>
            <pc:sldMk cId="3540540468" sldId="319"/>
            <ac:picMk id="27" creationId="{F1F54ED0-0747-7E63-81FC-97B9868DE3EF}"/>
          </ac:picMkLst>
        </pc:picChg>
        <pc:picChg chg="add mod ord">
          <ac:chgData name="James Clegg" userId="763c3220-e008-48a8-a735-403fa6eca5a8" providerId="ADAL" clId="{B3FA1333-F910-4B90-9F4C-A545D9C5BE45}" dt="2022-10-30T15:36:32.169" v="213" actId="167"/>
          <ac:picMkLst>
            <pc:docMk/>
            <pc:sldMk cId="3540540468" sldId="319"/>
            <ac:picMk id="28" creationId="{7478DA5D-9C54-FE39-0945-62FADBB5133F}"/>
          </ac:picMkLst>
        </pc:picChg>
        <pc:picChg chg="add mod ord">
          <ac:chgData name="James Clegg" userId="763c3220-e008-48a8-a735-403fa6eca5a8" providerId="ADAL" clId="{B3FA1333-F910-4B90-9F4C-A545D9C5BE45}" dt="2022-10-30T15:36:34.137" v="214" actId="167"/>
          <ac:picMkLst>
            <pc:docMk/>
            <pc:sldMk cId="3540540468" sldId="319"/>
            <ac:picMk id="29" creationId="{007048B7-095F-1009-67FA-EE79A7F00BDE}"/>
          </ac:picMkLst>
        </pc:picChg>
        <pc:picChg chg="del">
          <ac:chgData name="James Clegg" userId="763c3220-e008-48a8-a735-403fa6eca5a8" providerId="ADAL" clId="{B3FA1333-F910-4B90-9F4C-A545D9C5BE45}" dt="2022-10-30T15:29:35.660" v="46" actId="478"/>
          <ac:picMkLst>
            <pc:docMk/>
            <pc:sldMk cId="3540540468" sldId="319"/>
            <ac:picMk id="51" creationId="{21B3501D-3660-6276-3A22-4A8C01B9562E}"/>
          </ac:picMkLst>
        </pc:picChg>
      </pc:sldChg>
      <pc:sldChg chg="addSp modSp mod modAnim">
        <pc:chgData name="James Clegg" userId="763c3220-e008-48a8-a735-403fa6eca5a8" providerId="ADAL" clId="{B3FA1333-F910-4B90-9F4C-A545D9C5BE45}" dt="2022-10-30T16:52:48.286" v="1701" actId="1076"/>
        <pc:sldMkLst>
          <pc:docMk/>
          <pc:sldMk cId="2974424533" sldId="325"/>
        </pc:sldMkLst>
        <pc:spChg chg="mod">
          <ac:chgData name="James Clegg" userId="763c3220-e008-48a8-a735-403fa6eca5a8" providerId="ADAL" clId="{B3FA1333-F910-4B90-9F4C-A545D9C5BE45}" dt="2022-10-30T16:50:42.805" v="1663" actId="20577"/>
          <ac:spMkLst>
            <pc:docMk/>
            <pc:sldMk cId="2974424533" sldId="325"/>
            <ac:spMk id="2" creationId="{00000000-0000-0000-0000-000000000000}"/>
          </ac:spMkLst>
        </pc:spChg>
        <pc:picChg chg="add mod">
          <ac:chgData name="James Clegg" userId="763c3220-e008-48a8-a735-403fa6eca5a8" providerId="ADAL" clId="{B3FA1333-F910-4B90-9F4C-A545D9C5BE45}" dt="2022-10-30T16:51:42.073" v="1670" actId="554"/>
          <ac:picMkLst>
            <pc:docMk/>
            <pc:sldMk cId="2974424533" sldId="325"/>
            <ac:picMk id="3" creationId="{C6982CDD-35E4-FCFE-EFFD-046BD0A33122}"/>
          </ac:picMkLst>
        </pc:picChg>
        <pc:picChg chg="add mod">
          <ac:chgData name="James Clegg" userId="763c3220-e008-48a8-a735-403fa6eca5a8" providerId="ADAL" clId="{B3FA1333-F910-4B90-9F4C-A545D9C5BE45}" dt="2022-10-30T16:51:43.488" v="1671" actId="408"/>
          <ac:picMkLst>
            <pc:docMk/>
            <pc:sldMk cId="2974424533" sldId="325"/>
            <ac:picMk id="4" creationId="{1619ED49-708A-0778-C970-A1191CA54DA5}"/>
          </ac:picMkLst>
        </pc:picChg>
        <pc:picChg chg="add mod">
          <ac:chgData name="James Clegg" userId="763c3220-e008-48a8-a735-403fa6eca5a8" providerId="ADAL" clId="{B3FA1333-F910-4B90-9F4C-A545D9C5BE45}" dt="2022-10-30T16:51:42.073" v="1670" actId="554"/>
          <ac:picMkLst>
            <pc:docMk/>
            <pc:sldMk cId="2974424533" sldId="325"/>
            <ac:picMk id="5" creationId="{8F71ABE2-CBFA-2D50-F9F3-037660C3B71E}"/>
          </ac:picMkLst>
        </pc:picChg>
        <pc:picChg chg="add mod">
          <ac:chgData name="James Clegg" userId="763c3220-e008-48a8-a735-403fa6eca5a8" providerId="ADAL" clId="{B3FA1333-F910-4B90-9F4C-A545D9C5BE45}" dt="2022-10-30T16:51:57.978" v="1675" actId="1076"/>
          <ac:picMkLst>
            <pc:docMk/>
            <pc:sldMk cId="2974424533" sldId="325"/>
            <ac:picMk id="6" creationId="{4CA62E87-8DD4-AE2E-78ED-F8462F3ED42A}"/>
          </ac:picMkLst>
        </pc:picChg>
        <pc:picChg chg="add mod">
          <ac:chgData name="James Clegg" userId="763c3220-e008-48a8-a735-403fa6eca5a8" providerId="ADAL" clId="{B3FA1333-F910-4B90-9F4C-A545D9C5BE45}" dt="2022-10-30T16:51:59.899" v="1677" actId="1076"/>
          <ac:picMkLst>
            <pc:docMk/>
            <pc:sldMk cId="2974424533" sldId="325"/>
            <ac:picMk id="7" creationId="{41406D08-C637-0B82-D012-686F35CCB258}"/>
          </ac:picMkLst>
        </pc:picChg>
        <pc:picChg chg="add mod">
          <ac:chgData name="James Clegg" userId="763c3220-e008-48a8-a735-403fa6eca5a8" providerId="ADAL" clId="{B3FA1333-F910-4B90-9F4C-A545D9C5BE45}" dt="2022-10-30T16:52:02.508" v="1679" actId="1076"/>
          <ac:picMkLst>
            <pc:docMk/>
            <pc:sldMk cId="2974424533" sldId="325"/>
            <ac:picMk id="8" creationId="{75D5CC65-A97C-E338-6936-B2F0E44E998A}"/>
          </ac:picMkLst>
        </pc:picChg>
        <pc:picChg chg="add mod">
          <ac:chgData name="James Clegg" userId="763c3220-e008-48a8-a735-403fa6eca5a8" providerId="ADAL" clId="{B3FA1333-F910-4B90-9F4C-A545D9C5BE45}" dt="2022-10-30T16:52:04.666" v="1681" actId="1076"/>
          <ac:picMkLst>
            <pc:docMk/>
            <pc:sldMk cId="2974424533" sldId="325"/>
            <ac:picMk id="9" creationId="{64FFE206-D7D5-EB67-8264-232AC5F852B3}"/>
          </ac:picMkLst>
        </pc:picChg>
        <pc:picChg chg="add mod">
          <ac:chgData name="James Clegg" userId="763c3220-e008-48a8-a735-403fa6eca5a8" providerId="ADAL" clId="{B3FA1333-F910-4B90-9F4C-A545D9C5BE45}" dt="2022-10-30T16:52:19.837" v="1688" actId="1076"/>
          <ac:picMkLst>
            <pc:docMk/>
            <pc:sldMk cId="2974424533" sldId="325"/>
            <ac:picMk id="10" creationId="{48A58002-1757-49A6-C53F-6922935F63F6}"/>
          </ac:picMkLst>
        </pc:picChg>
        <pc:picChg chg="add mod">
          <ac:chgData name="James Clegg" userId="763c3220-e008-48a8-a735-403fa6eca5a8" providerId="ADAL" clId="{B3FA1333-F910-4B90-9F4C-A545D9C5BE45}" dt="2022-10-30T16:52:09.902" v="1685" actId="1076"/>
          <ac:picMkLst>
            <pc:docMk/>
            <pc:sldMk cId="2974424533" sldId="325"/>
            <ac:picMk id="11" creationId="{013F83C2-F788-4C78-1D79-999B83A7C5C5}"/>
          </ac:picMkLst>
        </pc:picChg>
        <pc:picChg chg="add mod">
          <ac:chgData name="James Clegg" userId="763c3220-e008-48a8-a735-403fa6eca5a8" providerId="ADAL" clId="{B3FA1333-F910-4B90-9F4C-A545D9C5BE45}" dt="2022-10-30T16:52:28.644" v="1691" actId="1076"/>
          <ac:picMkLst>
            <pc:docMk/>
            <pc:sldMk cId="2974424533" sldId="325"/>
            <ac:picMk id="12" creationId="{15E968DD-9076-750D-678D-00F24CF04537}"/>
          </ac:picMkLst>
        </pc:picChg>
        <pc:picChg chg="add mod">
          <ac:chgData name="James Clegg" userId="763c3220-e008-48a8-a735-403fa6eca5a8" providerId="ADAL" clId="{B3FA1333-F910-4B90-9F4C-A545D9C5BE45}" dt="2022-10-30T16:52:24.486" v="1690" actId="1076"/>
          <ac:picMkLst>
            <pc:docMk/>
            <pc:sldMk cId="2974424533" sldId="325"/>
            <ac:picMk id="13" creationId="{4FFE209F-360E-DB98-4B78-13001BA287F2}"/>
          </ac:picMkLst>
        </pc:picChg>
        <pc:picChg chg="add mod">
          <ac:chgData name="James Clegg" userId="763c3220-e008-48a8-a735-403fa6eca5a8" providerId="ADAL" clId="{B3FA1333-F910-4B90-9F4C-A545D9C5BE45}" dt="2022-10-30T16:52:38.905" v="1696" actId="1076"/>
          <ac:picMkLst>
            <pc:docMk/>
            <pc:sldMk cId="2974424533" sldId="325"/>
            <ac:picMk id="14" creationId="{2A4F528A-F1DD-F9F8-C875-8189AEC041CF}"/>
          </ac:picMkLst>
        </pc:picChg>
        <pc:picChg chg="add mod">
          <ac:chgData name="James Clegg" userId="763c3220-e008-48a8-a735-403fa6eca5a8" providerId="ADAL" clId="{B3FA1333-F910-4B90-9F4C-A545D9C5BE45}" dt="2022-10-30T16:52:37.178" v="1695" actId="1076"/>
          <ac:picMkLst>
            <pc:docMk/>
            <pc:sldMk cId="2974424533" sldId="325"/>
            <ac:picMk id="15" creationId="{59654A64-AC4A-A4A2-2AF8-A5BD244A6439}"/>
          </ac:picMkLst>
        </pc:picChg>
        <pc:picChg chg="add mod">
          <ac:chgData name="James Clegg" userId="763c3220-e008-48a8-a735-403fa6eca5a8" providerId="ADAL" clId="{B3FA1333-F910-4B90-9F4C-A545D9C5BE45}" dt="2022-10-30T16:52:48.286" v="1701" actId="1076"/>
          <ac:picMkLst>
            <pc:docMk/>
            <pc:sldMk cId="2974424533" sldId="325"/>
            <ac:picMk id="16" creationId="{1E0E5917-1BF6-8BDC-9675-85CAEA38C9D6}"/>
          </ac:picMkLst>
        </pc:picChg>
        <pc:picChg chg="add mod">
          <ac:chgData name="James Clegg" userId="763c3220-e008-48a8-a735-403fa6eca5a8" providerId="ADAL" clId="{B3FA1333-F910-4B90-9F4C-A545D9C5BE45}" dt="2022-10-30T16:52:46.815" v="1700" actId="1076"/>
          <ac:picMkLst>
            <pc:docMk/>
            <pc:sldMk cId="2974424533" sldId="325"/>
            <ac:picMk id="17" creationId="{06E92044-AA22-64C1-BE29-F195C1FB9319}"/>
          </ac:picMkLst>
        </pc:picChg>
      </pc:sldChg>
      <pc:sldChg chg="addSp delSp modSp mod delAnim modAnim">
        <pc:chgData name="James Clegg" userId="763c3220-e008-48a8-a735-403fa6eca5a8" providerId="ADAL" clId="{B3FA1333-F910-4B90-9F4C-A545D9C5BE45}" dt="2022-10-30T15:48:02.772" v="629"/>
        <pc:sldMkLst>
          <pc:docMk/>
          <pc:sldMk cId="4168201734" sldId="359"/>
        </pc:sldMkLst>
        <pc:spChg chg="mod">
          <ac:chgData name="James Clegg" userId="763c3220-e008-48a8-a735-403fa6eca5a8" providerId="ADAL" clId="{B3FA1333-F910-4B90-9F4C-A545D9C5BE45}" dt="2022-10-30T15:41:20.734" v="425" actId="20577"/>
          <ac:spMkLst>
            <pc:docMk/>
            <pc:sldMk cId="4168201734" sldId="359"/>
            <ac:spMk id="2" creationId="{1D5C981E-4C5E-A309-593B-EC7CF0E4C00C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3" creationId="{A0C78EE7-E99A-B405-3013-0B0E2BC64236}"/>
          </ac:spMkLst>
        </pc:spChg>
        <pc:spChg chg="del">
          <ac:chgData name="James Clegg" userId="763c3220-e008-48a8-a735-403fa6eca5a8" providerId="ADAL" clId="{B3FA1333-F910-4B90-9F4C-A545D9C5BE45}" dt="2022-10-30T15:40:48.953" v="416" actId="478"/>
          <ac:spMkLst>
            <pc:docMk/>
            <pc:sldMk cId="4168201734" sldId="359"/>
            <ac:spMk id="7" creationId="{72C46F1B-ADE9-4ABA-BE3E-CADB6C12BDBD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9" creationId="{EDF3247F-2B44-5B5C-E347-F3FB58D3A508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10" creationId="{19FE34E6-8E32-8C39-FB95-197D6335F3BA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13" creationId="{BC5AC536-CE21-8C82-1D9C-85418E8A3CA1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14" creationId="{6C4775E5-0051-7D44-D467-A167656C1238}"/>
          </ac:spMkLst>
        </pc:spChg>
        <pc:spChg chg="del">
          <ac:chgData name="James Clegg" userId="763c3220-e008-48a8-a735-403fa6eca5a8" providerId="ADAL" clId="{B3FA1333-F910-4B90-9F4C-A545D9C5BE45}" dt="2022-10-30T15:40:47.504" v="415" actId="478"/>
          <ac:spMkLst>
            <pc:docMk/>
            <pc:sldMk cId="4168201734" sldId="359"/>
            <ac:spMk id="15" creationId="{618BA5C6-9D92-A99D-903B-FBEC4C1CEA1A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25" creationId="{22F8C846-3494-F8FD-7FA1-29C7AAFB4184}"/>
          </ac:spMkLst>
        </pc:spChg>
        <pc:spChg chg="mod">
          <ac:chgData name="James Clegg" userId="763c3220-e008-48a8-a735-403fa6eca5a8" providerId="ADAL" clId="{B3FA1333-F910-4B90-9F4C-A545D9C5BE45}" dt="2022-10-30T15:40:29.941" v="389" actId="20577"/>
          <ac:spMkLst>
            <pc:docMk/>
            <pc:sldMk cId="4168201734" sldId="359"/>
            <ac:spMk id="33" creationId="{F4036F90-86DA-4603-78E4-F9F105E264B7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34" creationId="{E49B74F1-8AE8-0DC7-9C47-86EE7DA81328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35" creationId="{A21C26C0-A03F-902D-01EF-3D7C662CF30D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36" creationId="{D54C52B9-B838-9C06-25E0-A24B71D070A9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37" creationId="{A104EE1F-BC5A-7971-1674-993461A624D3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38" creationId="{5945717E-6732-912A-4B1F-55180901DD0C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39" creationId="{D1CDA653-7F2B-D3BD-805B-6C37A93EB927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40" creationId="{0178815A-9367-DBE9-8281-8CEA429471BD}"/>
          </ac:spMkLst>
        </pc:spChg>
        <pc:spChg chg="add del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41" creationId="{623B70FE-A332-7D5F-CF2D-AF9C737424AE}"/>
          </ac:spMkLst>
        </pc:spChg>
        <pc:spChg chg="add del">
          <ac:chgData name="James Clegg" userId="763c3220-e008-48a8-a735-403fa6eca5a8" providerId="ADAL" clId="{B3FA1333-F910-4B90-9F4C-A545D9C5BE45}" dt="2022-10-30T15:40:56.473" v="421" actId="478"/>
          <ac:spMkLst>
            <pc:docMk/>
            <pc:sldMk cId="4168201734" sldId="359"/>
            <ac:spMk id="42" creationId="{ABAA7142-E042-753B-F11A-B91C777AD5A9}"/>
          </ac:spMkLst>
        </pc:spChg>
        <pc:spChg chg="add del">
          <ac:chgData name="James Clegg" userId="763c3220-e008-48a8-a735-403fa6eca5a8" providerId="ADAL" clId="{B3FA1333-F910-4B90-9F4C-A545D9C5BE45}" dt="2022-10-30T15:40:56.473" v="421" actId="478"/>
          <ac:spMkLst>
            <pc:docMk/>
            <pc:sldMk cId="4168201734" sldId="359"/>
            <ac:spMk id="43" creationId="{017234EF-E5B1-FBBB-FF8B-F41EEB26DB98}"/>
          </ac:spMkLst>
        </pc:spChg>
        <pc:spChg chg="add del">
          <ac:chgData name="James Clegg" userId="763c3220-e008-48a8-a735-403fa6eca5a8" providerId="ADAL" clId="{B3FA1333-F910-4B90-9F4C-A545D9C5BE45}" dt="2022-10-30T15:40:58.078" v="422" actId="478"/>
          <ac:spMkLst>
            <pc:docMk/>
            <pc:sldMk cId="4168201734" sldId="359"/>
            <ac:spMk id="44" creationId="{68D4C44D-8B28-5AE3-BA38-AB84D8BAC9FE}"/>
          </ac:spMkLst>
        </pc:spChg>
        <pc:spChg chg="add del">
          <ac:chgData name="James Clegg" userId="763c3220-e008-48a8-a735-403fa6eca5a8" providerId="ADAL" clId="{B3FA1333-F910-4B90-9F4C-A545D9C5BE45}" dt="2022-10-30T15:40:56.473" v="421" actId="478"/>
          <ac:spMkLst>
            <pc:docMk/>
            <pc:sldMk cId="4168201734" sldId="359"/>
            <ac:spMk id="45" creationId="{3E706F5B-7693-03E0-7B8B-FCE1156F0D8F}"/>
          </ac:spMkLst>
        </pc:spChg>
        <pc:spChg chg="add del">
          <ac:chgData name="James Clegg" userId="763c3220-e008-48a8-a735-403fa6eca5a8" providerId="ADAL" clId="{B3FA1333-F910-4B90-9F4C-A545D9C5BE45}" dt="2022-10-30T15:40:56.473" v="421" actId="478"/>
          <ac:spMkLst>
            <pc:docMk/>
            <pc:sldMk cId="4168201734" sldId="359"/>
            <ac:spMk id="46" creationId="{6BC9BB9D-D524-083F-AECE-F8AC5F962A9F}"/>
          </ac:spMkLst>
        </pc:spChg>
        <pc:spChg chg="add del">
          <ac:chgData name="James Clegg" userId="763c3220-e008-48a8-a735-403fa6eca5a8" providerId="ADAL" clId="{B3FA1333-F910-4B90-9F4C-A545D9C5BE45}" dt="2022-10-30T15:40:58.078" v="422" actId="478"/>
          <ac:spMkLst>
            <pc:docMk/>
            <pc:sldMk cId="4168201734" sldId="359"/>
            <ac:spMk id="47" creationId="{6AEC7A99-D0EC-5835-45D7-A1906F8BD6B8}"/>
          </ac:spMkLst>
        </pc:spChg>
        <pc:spChg chg="add del">
          <ac:chgData name="James Clegg" userId="763c3220-e008-48a8-a735-403fa6eca5a8" providerId="ADAL" clId="{B3FA1333-F910-4B90-9F4C-A545D9C5BE45}" dt="2022-10-30T15:40:56.473" v="421" actId="478"/>
          <ac:spMkLst>
            <pc:docMk/>
            <pc:sldMk cId="4168201734" sldId="359"/>
            <ac:spMk id="48" creationId="{5250A6EF-BB5B-11D0-34AA-A80C50B2B039}"/>
          </ac:spMkLst>
        </pc:spChg>
        <pc:spChg chg="add del">
          <ac:chgData name="James Clegg" userId="763c3220-e008-48a8-a735-403fa6eca5a8" providerId="ADAL" clId="{B3FA1333-F910-4B90-9F4C-A545D9C5BE45}" dt="2022-10-30T15:40:56.473" v="421" actId="478"/>
          <ac:spMkLst>
            <pc:docMk/>
            <pc:sldMk cId="4168201734" sldId="359"/>
            <ac:spMk id="50" creationId="{B4437DC7-419E-7790-6B35-E85AC43F5117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51" creationId="{22548F96-5CB6-9C6A-DF63-19E70819B1AB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52" creationId="{D0BF07CD-ACA1-18B9-FE3D-2423FCF658C7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54" creationId="{B7408EC2-B247-F7DA-D69A-9E94FDF422D4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55" creationId="{7AB01A48-4D6C-EBE3-5927-FCC695A4990C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56" creationId="{3DDB4FCD-839B-4AE2-7E1D-8175D44BA132}"/>
          </ac:spMkLst>
        </pc:spChg>
        <pc:spChg chg="add mod">
          <ac:chgData name="James Clegg" userId="763c3220-e008-48a8-a735-403fa6eca5a8" providerId="ADAL" clId="{B3FA1333-F910-4B90-9F4C-A545D9C5BE45}" dt="2022-10-30T15:43:42.536" v="530" actId="1035"/>
          <ac:spMkLst>
            <pc:docMk/>
            <pc:sldMk cId="4168201734" sldId="359"/>
            <ac:spMk id="64" creationId="{384C2D9C-DA3C-285B-85DF-6A206CDEE06F}"/>
          </ac:spMkLst>
        </pc:spChg>
        <pc:spChg chg="add mod">
          <ac:chgData name="James Clegg" userId="763c3220-e008-48a8-a735-403fa6eca5a8" providerId="ADAL" clId="{B3FA1333-F910-4B90-9F4C-A545D9C5BE45}" dt="2022-10-30T15:42:18.426" v="482" actId="20577"/>
          <ac:spMkLst>
            <pc:docMk/>
            <pc:sldMk cId="4168201734" sldId="359"/>
            <ac:spMk id="65" creationId="{9A519D51-6836-27B8-D857-A348A0AD3D91}"/>
          </ac:spMkLst>
        </pc:spChg>
        <pc:spChg chg="add mod">
          <ac:chgData name="James Clegg" userId="763c3220-e008-48a8-a735-403fa6eca5a8" providerId="ADAL" clId="{B3FA1333-F910-4B90-9F4C-A545D9C5BE45}" dt="2022-10-30T15:43:27.138" v="518" actId="207"/>
          <ac:spMkLst>
            <pc:docMk/>
            <pc:sldMk cId="4168201734" sldId="359"/>
            <ac:spMk id="66" creationId="{B6C23F2F-8196-92CA-2774-BFA263FB8C46}"/>
          </ac:spMkLst>
        </pc:spChg>
        <pc:spChg chg="add mod">
          <ac:chgData name="James Clegg" userId="763c3220-e008-48a8-a735-403fa6eca5a8" providerId="ADAL" clId="{B3FA1333-F910-4B90-9F4C-A545D9C5BE45}" dt="2022-10-30T15:45:00.499" v="549" actId="14100"/>
          <ac:spMkLst>
            <pc:docMk/>
            <pc:sldMk cId="4168201734" sldId="359"/>
            <ac:spMk id="67" creationId="{E83C99DA-A3BE-168C-78F0-52D8B5227732}"/>
          </ac:spMkLst>
        </pc:spChg>
        <pc:spChg chg="add mod">
          <ac:chgData name="James Clegg" userId="763c3220-e008-48a8-a735-403fa6eca5a8" providerId="ADAL" clId="{B3FA1333-F910-4B90-9F4C-A545D9C5BE45}" dt="2022-10-30T15:45:00.499" v="549" actId="14100"/>
          <ac:spMkLst>
            <pc:docMk/>
            <pc:sldMk cId="4168201734" sldId="359"/>
            <ac:spMk id="68" creationId="{FE242645-FE24-4B0B-41F8-85B3330DF944}"/>
          </ac:spMkLst>
        </pc:spChg>
        <pc:spChg chg="add mod">
          <ac:chgData name="James Clegg" userId="763c3220-e008-48a8-a735-403fa6eca5a8" providerId="ADAL" clId="{B3FA1333-F910-4B90-9F4C-A545D9C5BE45}" dt="2022-10-30T15:45:00.499" v="549" actId="14100"/>
          <ac:spMkLst>
            <pc:docMk/>
            <pc:sldMk cId="4168201734" sldId="359"/>
            <ac:spMk id="69" creationId="{A58EEDB8-3DF4-4873-B7D6-427D105FBA35}"/>
          </ac:spMkLst>
        </pc:spChg>
        <pc:spChg chg="add mod">
          <ac:chgData name="James Clegg" userId="763c3220-e008-48a8-a735-403fa6eca5a8" providerId="ADAL" clId="{B3FA1333-F910-4B90-9F4C-A545D9C5BE45}" dt="2022-10-30T15:45:00.499" v="549" actId="14100"/>
          <ac:spMkLst>
            <pc:docMk/>
            <pc:sldMk cId="4168201734" sldId="359"/>
            <ac:spMk id="74" creationId="{54FAFAB0-8D6E-F941-C189-C36C566FD689}"/>
          </ac:spMkLst>
        </pc:spChg>
        <pc:spChg chg="add mod">
          <ac:chgData name="James Clegg" userId="763c3220-e008-48a8-a735-403fa6eca5a8" providerId="ADAL" clId="{B3FA1333-F910-4B90-9F4C-A545D9C5BE45}" dt="2022-10-30T15:45:00.499" v="549" actId="14100"/>
          <ac:spMkLst>
            <pc:docMk/>
            <pc:sldMk cId="4168201734" sldId="359"/>
            <ac:spMk id="75" creationId="{7933D648-D17B-C23C-E0FC-D1B5C8179C48}"/>
          </ac:spMkLst>
        </pc:spChg>
        <pc:spChg chg="add mod">
          <ac:chgData name="James Clegg" userId="763c3220-e008-48a8-a735-403fa6eca5a8" providerId="ADAL" clId="{B3FA1333-F910-4B90-9F4C-A545D9C5BE45}" dt="2022-10-30T15:45:28.205" v="556" actId="1076"/>
          <ac:spMkLst>
            <pc:docMk/>
            <pc:sldMk cId="4168201734" sldId="359"/>
            <ac:spMk id="76" creationId="{1F316C06-7ABA-FB7C-2DC3-4227266DB077}"/>
          </ac:spMkLst>
        </pc:spChg>
        <pc:spChg chg="add mod">
          <ac:chgData name="James Clegg" userId="763c3220-e008-48a8-a735-403fa6eca5a8" providerId="ADAL" clId="{B3FA1333-F910-4B90-9F4C-A545D9C5BE45}" dt="2022-10-30T15:45:37.169" v="560" actId="1037"/>
          <ac:spMkLst>
            <pc:docMk/>
            <pc:sldMk cId="4168201734" sldId="359"/>
            <ac:spMk id="77" creationId="{8FD12FEC-8C5C-E2E6-F989-869ADEC7EA16}"/>
          </ac:spMkLst>
        </pc:spChg>
        <pc:spChg chg="add mod">
          <ac:chgData name="James Clegg" userId="763c3220-e008-48a8-a735-403fa6eca5a8" providerId="ADAL" clId="{B3FA1333-F910-4B90-9F4C-A545D9C5BE45}" dt="2022-10-30T15:45:45.926" v="572" actId="1037"/>
          <ac:spMkLst>
            <pc:docMk/>
            <pc:sldMk cId="4168201734" sldId="359"/>
            <ac:spMk id="84" creationId="{2E0D863D-BBA4-93A5-9E6E-96183FAFE800}"/>
          </ac:spMkLst>
        </pc:spChg>
        <pc:spChg chg="add mod">
          <ac:chgData name="James Clegg" userId="763c3220-e008-48a8-a735-403fa6eca5a8" providerId="ADAL" clId="{B3FA1333-F910-4B90-9F4C-A545D9C5BE45}" dt="2022-10-30T15:46:44.794" v="612" actId="1076"/>
          <ac:spMkLst>
            <pc:docMk/>
            <pc:sldMk cId="4168201734" sldId="359"/>
            <ac:spMk id="86" creationId="{55303372-DD0A-9AE1-40A4-7D2554369037}"/>
          </ac:spMkLst>
        </pc:spChg>
        <pc:spChg chg="add mod">
          <ac:chgData name="James Clegg" userId="763c3220-e008-48a8-a735-403fa6eca5a8" providerId="ADAL" clId="{B3FA1333-F910-4B90-9F4C-A545D9C5BE45}" dt="2022-10-30T15:47:07.837" v="623" actId="1076"/>
          <ac:spMkLst>
            <pc:docMk/>
            <pc:sldMk cId="4168201734" sldId="359"/>
            <ac:spMk id="92" creationId="{A2DC1EAC-DB07-8E22-B627-8B86F1F63537}"/>
          </ac:spMkLst>
        </pc:spChg>
        <pc:spChg chg="add mod">
          <ac:chgData name="James Clegg" userId="763c3220-e008-48a8-a735-403fa6eca5a8" providerId="ADAL" clId="{B3FA1333-F910-4B90-9F4C-A545D9C5BE45}" dt="2022-10-30T15:47:59.102" v="628" actId="1076"/>
          <ac:spMkLst>
            <pc:docMk/>
            <pc:sldMk cId="4168201734" sldId="359"/>
            <ac:spMk id="94" creationId="{AA4F668D-01C5-69DB-1D13-E8D6CA2A84CF}"/>
          </ac:spMkLst>
        </pc:spChg>
        <pc:grpChg chg="del">
          <ac:chgData name="James Clegg" userId="763c3220-e008-48a8-a735-403fa6eca5a8" providerId="ADAL" clId="{B3FA1333-F910-4B90-9F4C-A545D9C5BE45}" dt="2022-10-30T15:40:50.185" v="417" actId="478"/>
          <ac:grpSpMkLst>
            <pc:docMk/>
            <pc:sldMk cId="4168201734" sldId="359"/>
            <ac:grpSpMk id="24" creationId="{509AB0ED-6F02-2638-14C8-B979377DC02F}"/>
          </ac:grpSpMkLst>
        </pc:grpChg>
        <pc:grpChg chg="del">
          <ac:chgData name="James Clegg" userId="763c3220-e008-48a8-a735-403fa6eca5a8" providerId="ADAL" clId="{B3FA1333-F910-4B90-9F4C-A545D9C5BE45}" dt="2022-10-30T15:40:50.185" v="417" actId="478"/>
          <ac:grpSpMkLst>
            <pc:docMk/>
            <pc:sldMk cId="4168201734" sldId="359"/>
            <ac:grpSpMk id="85" creationId="{1B634CAB-88EB-9FE8-A20A-8466B5D7876C}"/>
          </ac:grpSpMkLst>
        </pc:grpChg>
        <pc:grpChg chg="del">
          <ac:chgData name="James Clegg" userId="763c3220-e008-48a8-a735-403fa6eca5a8" providerId="ADAL" clId="{B3FA1333-F910-4B90-9F4C-A545D9C5BE45}" dt="2022-10-30T15:40:51.380" v="418" actId="478"/>
          <ac:grpSpMkLst>
            <pc:docMk/>
            <pc:sldMk cId="4168201734" sldId="359"/>
            <ac:grpSpMk id="91" creationId="{EA1BFF69-36F5-EA4B-FE04-2F7BD60D706A}"/>
          </ac:grpSpMkLst>
        </pc:grpChg>
        <pc:picChg chg="add mod">
          <ac:chgData name="James Clegg" userId="763c3220-e008-48a8-a735-403fa6eca5a8" providerId="ADAL" clId="{B3FA1333-F910-4B90-9F4C-A545D9C5BE45}" dt="2022-10-30T15:47:59.102" v="628" actId="1076"/>
          <ac:picMkLst>
            <pc:docMk/>
            <pc:sldMk cId="4168201734" sldId="359"/>
            <ac:picMk id="93" creationId="{4FA862EE-9CB8-57C7-393C-8706F0242FB0}"/>
          </ac:picMkLst>
        </pc:picChg>
        <pc:cxnChg chg="del">
          <ac:chgData name="James Clegg" userId="763c3220-e008-48a8-a735-403fa6eca5a8" providerId="ADAL" clId="{B3FA1333-F910-4B90-9F4C-A545D9C5BE45}" dt="2022-10-30T15:40:48.953" v="416" actId="478"/>
          <ac:cxnSpMkLst>
            <pc:docMk/>
            <pc:sldMk cId="4168201734" sldId="359"/>
            <ac:cxnSpMk id="4" creationId="{81AB918F-CA78-17A7-208E-E3FF8DE59127}"/>
          </ac:cxnSpMkLst>
        </pc:cxnChg>
        <pc:cxnChg chg="del">
          <ac:chgData name="James Clegg" userId="763c3220-e008-48a8-a735-403fa6eca5a8" providerId="ADAL" clId="{B3FA1333-F910-4B90-9F4C-A545D9C5BE45}" dt="2022-10-30T15:40:48.953" v="416" actId="478"/>
          <ac:cxnSpMkLst>
            <pc:docMk/>
            <pc:sldMk cId="4168201734" sldId="359"/>
            <ac:cxnSpMk id="5" creationId="{4E1A745A-8C9C-9144-7B78-A04E7A6FBB51}"/>
          </ac:cxnSpMkLst>
        </pc:cxnChg>
        <pc:cxnChg chg="del">
          <ac:chgData name="James Clegg" userId="763c3220-e008-48a8-a735-403fa6eca5a8" providerId="ADAL" clId="{B3FA1333-F910-4B90-9F4C-A545D9C5BE45}" dt="2022-10-30T15:40:48.953" v="416" actId="478"/>
          <ac:cxnSpMkLst>
            <pc:docMk/>
            <pc:sldMk cId="4168201734" sldId="359"/>
            <ac:cxnSpMk id="6" creationId="{56277CE2-1888-8AD6-0C35-5C348D0C411E}"/>
          </ac:cxnSpMkLst>
        </pc:cxnChg>
        <pc:cxnChg chg="del">
          <ac:chgData name="James Clegg" userId="763c3220-e008-48a8-a735-403fa6eca5a8" providerId="ADAL" clId="{B3FA1333-F910-4B90-9F4C-A545D9C5BE45}" dt="2022-10-30T15:40:47.504" v="415" actId="478"/>
          <ac:cxnSpMkLst>
            <pc:docMk/>
            <pc:sldMk cId="4168201734" sldId="359"/>
            <ac:cxnSpMk id="8" creationId="{1D2E6E5E-7301-8BB3-4158-476F40B7A430}"/>
          </ac:cxnSpMkLst>
        </pc:cxnChg>
        <pc:cxnChg chg="del">
          <ac:chgData name="James Clegg" userId="763c3220-e008-48a8-a735-403fa6eca5a8" providerId="ADAL" clId="{B3FA1333-F910-4B90-9F4C-A545D9C5BE45}" dt="2022-10-30T15:40:47.504" v="415" actId="478"/>
          <ac:cxnSpMkLst>
            <pc:docMk/>
            <pc:sldMk cId="4168201734" sldId="359"/>
            <ac:cxnSpMk id="11" creationId="{4D5A9791-BC5C-2F33-2B50-FA4EA41DDD54}"/>
          </ac:cxnSpMkLst>
        </pc:cxnChg>
        <pc:cxnChg chg="del">
          <ac:chgData name="James Clegg" userId="763c3220-e008-48a8-a735-403fa6eca5a8" providerId="ADAL" clId="{B3FA1333-F910-4B90-9F4C-A545D9C5BE45}" dt="2022-10-30T15:40:47.504" v="415" actId="478"/>
          <ac:cxnSpMkLst>
            <pc:docMk/>
            <pc:sldMk cId="4168201734" sldId="359"/>
            <ac:cxnSpMk id="12" creationId="{A0571AF1-28B2-0BD2-087F-78B2330732C7}"/>
          </ac:cxnSpMkLst>
        </pc:cxnChg>
      </pc:sldChg>
      <pc:sldChg chg="addSp delSp modSp mod delAnim modAnim">
        <pc:chgData name="James Clegg" userId="763c3220-e008-48a8-a735-403fa6eca5a8" providerId="ADAL" clId="{B3FA1333-F910-4B90-9F4C-A545D9C5BE45}" dt="2022-10-30T15:59:58.319" v="859" actId="1038"/>
        <pc:sldMkLst>
          <pc:docMk/>
          <pc:sldMk cId="3103932488" sldId="360"/>
        </pc:sldMkLst>
        <pc:spChg chg="mod">
          <ac:chgData name="James Clegg" userId="763c3220-e008-48a8-a735-403fa6eca5a8" providerId="ADAL" clId="{B3FA1333-F910-4B90-9F4C-A545D9C5BE45}" dt="2022-10-30T15:55:02.907" v="696" actId="1076"/>
          <ac:spMkLst>
            <pc:docMk/>
            <pc:sldMk cId="3103932488" sldId="360"/>
            <ac:spMk id="2" creationId="{1D5C981E-4C5E-A309-593B-EC7CF0E4C00C}"/>
          </ac:spMkLst>
        </pc:spChg>
        <pc:spChg chg="add mod">
          <ac:chgData name="James Clegg" userId="763c3220-e008-48a8-a735-403fa6eca5a8" providerId="ADAL" clId="{B3FA1333-F910-4B90-9F4C-A545D9C5BE45}" dt="2022-10-30T15:58:20.254" v="789" actId="555"/>
          <ac:spMkLst>
            <pc:docMk/>
            <pc:sldMk cId="3103932488" sldId="360"/>
            <ac:spMk id="23" creationId="{F8678D46-9436-FEF0-50A1-5706494522B0}"/>
          </ac:spMkLst>
        </pc:spChg>
        <pc:spChg chg="add mod">
          <ac:chgData name="James Clegg" userId="763c3220-e008-48a8-a735-403fa6eca5a8" providerId="ADAL" clId="{B3FA1333-F910-4B90-9F4C-A545D9C5BE45}" dt="2022-10-30T15:58:20.254" v="789" actId="555"/>
          <ac:spMkLst>
            <pc:docMk/>
            <pc:sldMk cId="3103932488" sldId="360"/>
            <ac:spMk id="24" creationId="{F5059595-8ACD-3C5D-BFFB-0DD03C34CDE7}"/>
          </ac:spMkLst>
        </pc:spChg>
        <pc:spChg chg="add mod">
          <ac:chgData name="James Clegg" userId="763c3220-e008-48a8-a735-403fa6eca5a8" providerId="ADAL" clId="{B3FA1333-F910-4B90-9F4C-A545D9C5BE45}" dt="2022-10-30T15:58:36.180" v="814" actId="1076"/>
          <ac:spMkLst>
            <pc:docMk/>
            <pc:sldMk cId="3103932488" sldId="360"/>
            <ac:spMk id="28" creationId="{9C5751FA-A01D-477C-CABE-A32D3C79CF6B}"/>
          </ac:spMkLst>
        </pc:spChg>
        <pc:spChg chg="add del mod">
          <ac:chgData name="James Clegg" userId="763c3220-e008-48a8-a735-403fa6eca5a8" providerId="ADAL" clId="{B3FA1333-F910-4B90-9F4C-A545D9C5BE45}" dt="2022-10-30T15:58:48.059" v="816"/>
          <ac:spMkLst>
            <pc:docMk/>
            <pc:sldMk cId="3103932488" sldId="360"/>
            <ac:spMk id="30" creationId="{8526132C-63B7-D884-34B8-275957A716B6}"/>
          </ac:spMkLst>
        </pc:spChg>
        <pc:spChg chg="del">
          <ac:chgData name="James Clegg" userId="763c3220-e008-48a8-a735-403fa6eca5a8" providerId="ADAL" clId="{B3FA1333-F910-4B90-9F4C-A545D9C5BE45}" dt="2022-10-30T15:48:35.318" v="630" actId="478"/>
          <ac:spMkLst>
            <pc:docMk/>
            <pc:sldMk cId="3103932488" sldId="360"/>
            <ac:spMk id="33" creationId="{F4036F90-86DA-4603-78E4-F9F105E264B7}"/>
          </ac:spMkLst>
        </pc:spChg>
        <pc:spChg chg="add del mod">
          <ac:chgData name="James Clegg" userId="763c3220-e008-48a8-a735-403fa6eca5a8" providerId="ADAL" clId="{B3FA1333-F910-4B90-9F4C-A545D9C5BE45}" dt="2022-10-30T15:58:48.059" v="816"/>
          <ac:spMkLst>
            <pc:docMk/>
            <pc:sldMk cId="3103932488" sldId="360"/>
            <ac:spMk id="34" creationId="{D868D2E4-E5B9-987A-B742-60A0F996A790}"/>
          </ac:spMkLst>
        </pc:spChg>
        <pc:spChg chg="add del mod">
          <ac:chgData name="James Clegg" userId="763c3220-e008-48a8-a735-403fa6eca5a8" providerId="ADAL" clId="{B3FA1333-F910-4B90-9F4C-A545D9C5BE45}" dt="2022-10-30T15:58:48.059" v="816"/>
          <ac:spMkLst>
            <pc:docMk/>
            <pc:sldMk cId="3103932488" sldId="360"/>
            <ac:spMk id="35" creationId="{2F922045-DA22-4BAC-5194-579B88210C7A}"/>
          </ac:spMkLst>
        </pc:spChg>
        <pc:spChg chg="add del mod">
          <ac:chgData name="James Clegg" userId="763c3220-e008-48a8-a735-403fa6eca5a8" providerId="ADAL" clId="{B3FA1333-F910-4B90-9F4C-A545D9C5BE45}" dt="2022-10-30T15:58:48.059" v="816"/>
          <ac:spMkLst>
            <pc:docMk/>
            <pc:sldMk cId="3103932488" sldId="360"/>
            <ac:spMk id="41" creationId="{96224E9D-FF2C-0145-6E80-6EAA4A6F8CDE}"/>
          </ac:spMkLst>
        </pc:spChg>
        <pc:spChg chg="add del mod">
          <ac:chgData name="James Clegg" userId="763c3220-e008-48a8-a735-403fa6eca5a8" providerId="ADAL" clId="{B3FA1333-F910-4B90-9F4C-A545D9C5BE45}" dt="2022-10-30T15:58:48.059" v="816"/>
          <ac:spMkLst>
            <pc:docMk/>
            <pc:sldMk cId="3103932488" sldId="360"/>
            <ac:spMk id="42" creationId="{07363D6D-31CA-146F-2FF4-8AAE11C6074A}"/>
          </ac:spMkLst>
        </pc:spChg>
        <pc:spChg chg="add del mod">
          <ac:chgData name="James Clegg" userId="763c3220-e008-48a8-a735-403fa6eca5a8" providerId="ADAL" clId="{B3FA1333-F910-4B90-9F4C-A545D9C5BE45}" dt="2022-10-30T15:58:48.059" v="816"/>
          <ac:spMkLst>
            <pc:docMk/>
            <pc:sldMk cId="3103932488" sldId="360"/>
            <ac:spMk id="43" creationId="{F84DFF9F-01E9-55AE-B031-FE0D0129D8E3}"/>
          </ac:spMkLst>
        </pc:spChg>
        <pc:spChg chg="add mod">
          <ac:chgData name="James Clegg" userId="763c3220-e008-48a8-a735-403fa6eca5a8" providerId="ADAL" clId="{B3FA1333-F910-4B90-9F4C-A545D9C5BE45}" dt="2022-10-30T15:59:58.319" v="859" actId="1038"/>
          <ac:spMkLst>
            <pc:docMk/>
            <pc:sldMk cId="3103932488" sldId="360"/>
            <ac:spMk id="44" creationId="{1DB61742-753C-EC1C-F46A-8503D6D0EE6E}"/>
          </ac:spMkLst>
        </pc:spChg>
        <pc:spChg chg="add mod">
          <ac:chgData name="James Clegg" userId="763c3220-e008-48a8-a735-403fa6eca5a8" providerId="ADAL" clId="{B3FA1333-F910-4B90-9F4C-A545D9C5BE45}" dt="2022-10-30T15:59:58.319" v="859" actId="1038"/>
          <ac:spMkLst>
            <pc:docMk/>
            <pc:sldMk cId="3103932488" sldId="360"/>
            <ac:spMk id="45" creationId="{56620C0C-5A9B-B2E9-A6B1-A2DFD95FA8B4}"/>
          </ac:spMkLst>
        </pc:spChg>
        <pc:spChg chg="add mod">
          <ac:chgData name="James Clegg" userId="763c3220-e008-48a8-a735-403fa6eca5a8" providerId="ADAL" clId="{B3FA1333-F910-4B90-9F4C-A545D9C5BE45}" dt="2022-10-30T15:59:58.319" v="859" actId="1038"/>
          <ac:spMkLst>
            <pc:docMk/>
            <pc:sldMk cId="3103932488" sldId="360"/>
            <ac:spMk id="46" creationId="{072BA896-C87A-16D4-534E-69353EBBBA2E}"/>
          </ac:spMkLst>
        </pc:spChg>
        <pc:spChg chg="add mod">
          <ac:chgData name="James Clegg" userId="763c3220-e008-48a8-a735-403fa6eca5a8" providerId="ADAL" clId="{B3FA1333-F910-4B90-9F4C-A545D9C5BE45}" dt="2022-10-30T15:59:58.319" v="859" actId="1038"/>
          <ac:spMkLst>
            <pc:docMk/>
            <pc:sldMk cId="3103932488" sldId="360"/>
            <ac:spMk id="47" creationId="{AB0F70EB-1461-2149-A0EA-4A1EC86AEDCB}"/>
          </ac:spMkLst>
        </pc:spChg>
        <pc:spChg chg="add mod">
          <ac:chgData name="James Clegg" userId="763c3220-e008-48a8-a735-403fa6eca5a8" providerId="ADAL" clId="{B3FA1333-F910-4B90-9F4C-A545D9C5BE45}" dt="2022-10-30T15:59:58.319" v="859" actId="1038"/>
          <ac:spMkLst>
            <pc:docMk/>
            <pc:sldMk cId="3103932488" sldId="360"/>
            <ac:spMk id="48" creationId="{EF9A4D23-651C-4D79-7E69-AE5714AE35ED}"/>
          </ac:spMkLst>
        </pc:spChg>
        <pc:spChg chg="add mod">
          <ac:chgData name="James Clegg" userId="763c3220-e008-48a8-a735-403fa6eca5a8" providerId="ADAL" clId="{B3FA1333-F910-4B90-9F4C-A545D9C5BE45}" dt="2022-10-30T15:59:58.319" v="859" actId="1038"/>
          <ac:spMkLst>
            <pc:docMk/>
            <pc:sldMk cId="3103932488" sldId="360"/>
            <ac:spMk id="50" creationId="{C63657DA-38FF-850A-C869-F97634CCAF4D}"/>
          </ac:spMkLst>
        </pc:spChg>
        <pc:spChg chg="add mod">
          <ac:chgData name="James Clegg" userId="763c3220-e008-48a8-a735-403fa6eca5a8" providerId="ADAL" clId="{B3FA1333-F910-4B90-9F4C-A545D9C5BE45}" dt="2022-10-30T15:59:58.319" v="859" actId="1038"/>
          <ac:spMkLst>
            <pc:docMk/>
            <pc:sldMk cId="3103932488" sldId="360"/>
            <ac:spMk id="59" creationId="{EACE0F00-9668-FEDE-D6C4-701ADD2B38B2}"/>
          </ac:spMkLst>
        </pc:spChg>
        <pc:spChg chg="del">
          <ac:chgData name="James Clegg" userId="763c3220-e008-48a8-a735-403fa6eca5a8" providerId="ADAL" clId="{B3FA1333-F910-4B90-9F4C-A545D9C5BE45}" dt="2022-10-30T15:48:35.318" v="630" actId="478"/>
          <ac:spMkLst>
            <pc:docMk/>
            <pc:sldMk cId="3103932488" sldId="360"/>
            <ac:spMk id="135" creationId="{1440F411-78FC-9278-AA22-9FC6580E19B7}"/>
          </ac:spMkLst>
        </pc:spChg>
        <pc:grpChg chg="del">
          <ac:chgData name="James Clegg" userId="763c3220-e008-48a8-a735-403fa6eca5a8" providerId="ADAL" clId="{B3FA1333-F910-4B90-9F4C-A545D9C5BE45}" dt="2022-10-30T15:48:35.318" v="630" actId="478"/>
          <ac:grpSpMkLst>
            <pc:docMk/>
            <pc:sldMk cId="3103932488" sldId="360"/>
            <ac:grpSpMk id="36" creationId="{370F7A86-D1DC-B905-262A-CACC5AB6C685}"/>
          </ac:grpSpMkLst>
        </pc:grpChg>
        <pc:grpChg chg="del">
          <ac:chgData name="James Clegg" userId="763c3220-e008-48a8-a735-403fa6eca5a8" providerId="ADAL" clId="{B3FA1333-F910-4B90-9F4C-A545D9C5BE45}" dt="2022-10-30T15:48:35.318" v="630" actId="478"/>
          <ac:grpSpMkLst>
            <pc:docMk/>
            <pc:sldMk cId="3103932488" sldId="360"/>
            <ac:grpSpMk id="69" creationId="{662457E5-C1D6-A8EF-AF44-61CA6B745E21}"/>
          </ac:grpSpMkLst>
        </pc:grpChg>
        <pc:grpChg chg="del">
          <ac:chgData name="James Clegg" userId="763c3220-e008-48a8-a735-403fa6eca5a8" providerId="ADAL" clId="{B3FA1333-F910-4B90-9F4C-A545D9C5BE45}" dt="2022-10-30T15:48:35.318" v="630" actId="478"/>
          <ac:grpSpMkLst>
            <pc:docMk/>
            <pc:sldMk cId="3103932488" sldId="360"/>
            <ac:grpSpMk id="85" creationId="{1B634CAB-88EB-9FE8-A20A-8466B5D7876C}"/>
          </ac:grpSpMkLst>
        </pc:grpChg>
        <pc:grpChg chg="del">
          <ac:chgData name="James Clegg" userId="763c3220-e008-48a8-a735-403fa6eca5a8" providerId="ADAL" clId="{B3FA1333-F910-4B90-9F4C-A545D9C5BE45}" dt="2022-10-30T15:48:35.318" v="630" actId="478"/>
          <ac:grpSpMkLst>
            <pc:docMk/>
            <pc:sldMk cId="3103932488" sldId="360"/>
            <ac:grpSpMk id="102" creationId="{DCFDEBC2-B242-39FE-09C2-2D65E441C38A}"/>
          </ac:grpSpMkLst>
        </pc:grpChg>
        <pc:grpChg chg="del">
          <ac:chgData name="James Clegg" userId="763c3220-e008-48a8-a735-403fa6eca5a8" providerId="ADAL" clId="{B3FA1333-F910-4B90-9F4C-A545D9C5BE45}" dt="2022-10-30T15:48:35.318" v="630" actId="478"/>
          <ac:grpSpMkLst>
            <pc:docMk/>
            <pc:sldMk cId="3103932488" sldId="360"/>
            <ac:grpSpMk id="121" creationId="{9A558D25-C14D-614A-2D90-E39DB6E94B18}"/>
          </ac:grpSpMkLst>
        </pc:grpChg>
        <pc:grpChg chg="del">
          <ac:chgData name="James Clegg" userId="763c3220-e008-48a8-a735-403fa6eca5a8" providerId="ADAL" clId="{B3FA1333-F910-4B90-9F4C-A545D9C5BE45}" dt="2022-10-30T15:48:35.318" v="630" actId="478"/>
          <ac:grpSpMkLst>
            <pc:docMk/>
            <pc:sldMk cId="3103932488" sldId="360"/>
            <ac:grpSpMk id="128" creationId="{121B58B0-9233-5F13-EFA3-A507E416F828}"/>
          </ac:grpSpMkLst>
        </pc:grpChg>
        <pc:picChg chg="del">
          <ac:chgData name="James Clegg" userId="763c3220-e008-48a8-a735-403fa6eca5a8" providerId="ADAL" clId="{B3FA1333-F910-4B90-9F4C-A545D9C5BE45}" dt="2022-10-30T15:48:35.318" v="630" actId="478"/>
          <ac:picMkLst>
            <pc:docMk/>
            <pc:sldMk cId="3103932488" sldId="360"/>
            <ac:picMk id="3" creationId="{67678956-1ABC-1B87-C4DE-F6A7AF8B361A}"/>
          </ac:picMkLst>
        </pc:picChg>
        <pc:picChg chg="add mod">
          <ac:chgData name="James Clegg" userId="763c3220-e008-48a8-a735-403fa6eca5a8" providerId="ADAL" clId="{B3FA1333-F910-4B90-9F4C-A545D9C5BE45}" dt="2022-10-30T15:55:49.516" v="718" actId="1076"/>
          <ac:picMkLst>
            <pc:docMk/>
            <pc:sldMk cId="3103932488" sldId="360"/>
            <ac:picMk id="5" creationId="{403CB78F-624F-6A05-D017-CFC6B4DB2E36}"/>
          </ac:picMkLst>
        </pc:picChg>
        <pc:picChg chg="add mod">
          <ac:chgData name="James Clegg" userId="763c3220-e008-48a8-a735-403fa6eca5a8" providerId="ADAL" clId="{B3FA1333-F910-4B90-9F4C-A545D9C5BE45}" dt="2022-10-30T15:56:33.219" v="762" actId="1076"/>
          <ac:picMkLst>
            <pc:docMk/>
            <pc:sldMk cId="3103932488" sldId="360"/>
            <ac:picMk id="7" creationId="{D6D10EA7-D06C-16E1-AE8E-5C79CA03E5E9}"/>
          </ac:picMkLst>
        </pc:picChg>
        <pc:picChg chg="add mod">
          <ac:chgData name="James Clegg" userId="763c3220-e008-48a8-a735-403fa6eca5a8" providerId="ADAL" clId="{B3FA1333-F910-4B90-9F4C-A545D9C5BE45}" dt="2022-10-30T15:55:49.516" v="718" actId="1076"/>
          <ac:picMkLst>
            <pc:docMk/>
            <pc:sldMk cId="3103932488" sldId="360"/>
            <ac:picMk id="9" creationId="{677DC9CA-85BD-3B35-EB0A-690BE5365B0D}"/>
          </ac:picMkLst>
        </pc:picChg>
        <pc:picChg chg="add mod">
          <ac:chgData name="James Clegg" userId="763c3220-e008-48a8-a735-403fa6eca5a8" providerId="ADAL" clId="{B3FA1333-F910-4B90-9F4C-A545D9C5BE45}" dt="2022-10-30T15:55:49.516" v="718" actId="1076"/>
          <ac:picMkLst>
            <pc:docMk/>
            <pc:sldMk cId="3103932488" sldId="360"/>
            <ac:picMk id="11" creationId="{F82415AA-ECB0-7CC7-A8AD-1FC2F8CC26E8}"/>
          </ac:picMkLst>
        </pc:picChg>
        <pc:picChg chg="add mod">
          <ac:chgData name="James Clegg" userId="763c3220-e008-48a8-a735-403fa6eca5a8" providerId="ADAL" clId="{B3FA1333-F910-4B90-9F4C-A545D9C5BE45}" dt="2022-10-30T15:55:49.516" v="718" actId="1076"/>
          <ac:picMkLst>
            <pc:docMk/>
            <pc:sldMk cId="3103932488" sldId="360"/>
            <ac:picMk id="13" creationId="{1E7E7B8A-CA97-BBDB-A3B1-1FB62B279B6C}"/>
          </ac:picMkLst>
        </pc:picChg>
        <pc:picChg chg="add mod">
          <ac:chgData name="James Clegg" userId="763c3220-e008-48a8-a735-403fa6eca5a8" providerId="ADAL" clId="{B3FA1333-F910-4B90-9F4C-A545D9C5BE45}" dt="2022-10-30T15:55:49.516" v="718" actId="1076"/>
          <ac:picMkLst>
            <pc:docMk/>
            <pc:sldMk cId="3103932488" sldId="360"/>
            <ac:picMk id="18" creationId="{9791F3B3-C6E5-3686-4669-27B9DF338560}"/>
          </ac:picMkLst>
        </pc:picChg>
        <pc:picChg chg="add mod">
          <ac:chgData name="James Clegg" userId="763c3220-e008-48a8-a735-403fa6eca5a8" providerId="ADAL" clId="{B3FA1333-F910-4B90-9F4C-A545D9C5BE45}" dt="2022-10-30T15:55:49.516" v="718" actId="1076"/>
          <ac:picMkLst>
            <pc:docMk/>
            <pc:sldMk cId="3103932488" sldId="360"/>
            <ac:picMk id="20" creationId="{2E08CA82-4601-F83E-B0B6-11170713816F}"/>
          </ac:picMkLst>
        </pc:picChg>
        <pc:picChg chg="add mod">
          <ac:chgData name="James Clegg" userId="763c3220-e008-48a8-a735-403fa6eca5a8" providerId="ADAL" clId="{B3FA1333-F910-4B90-9F4C-A545D9C5BE45}" dt="2022-10-30T15:56:59.489" v="768" actId="1076"/>
          <ac:picMkLst>
            <pc:docMk/>
            <pc:sldMk cId="3103932488" sldId="360"/>
            <ac:picMk id="22" creationId="{12DC155A-939D-9988-6542-A3C495F1B458}"/>
          </ac:picMkLst>
        </pc:picChg>
        <pc:picChg chg="del">
          <ac:chgData name="James Clegg" userId="763c3220-e008-48a8-a735-403fa6eca5a8" providerId="ADAL" clId="{B3FA1333-F910-4B90-9F4C-A545D9C5BE45}" dt="2022-10-30T15:48:35.318" v="630" actId="478"/>
          <ac:picMkLst>
            <pc:docMk/>
            <pc:sldMk cId="3103932488" sldId="360"/>
            <ac:picMk id="125" creationId="{7C9F6D33-40B3-D108-39D9-BFABBF13CD23}"/>
          </ac:picMkLst>
        </pc:picChg>
        <pc:picChg chg="del">
          <ac:chgData name="James Clegg" userId="763c3220-e008-48a8-a735-403fa6eca5a8" providerId="ADAL" clId="{B3FA1333-F910-4B90-9F4C-A545D9C5BE45}" dt="2022-10-30T15:48:35.318" v="630" actId="478"/>
          <ac:picMkLst>
            <pc:docMk/>
            <pc:sldMk cId="3103932488" sldId="360"/>
            <ac:picMk id="127" creationId="{85F6F4E6-A37A-2EEF-E4AF-E6E76E91961D}"/>
          </ac:picMkLst>
        </pc:picChg>
        <pc:picChg chg="del">
          <ac:chgData name="James Clegg" userId="763c3220-e008-48a8-a735-403fa6eca5a8" providerId="ADAL" clId="{B3FA1333-F910-4B90-9F4C-A545D9C5BE45}" dt="2022-10-30T15:48:35.318" v="630" actId="478"/>
          <ac:picMkLst>
            <pc:docMk/>
            <pc:sldMk cId="3103932488" sldId="360"/>
            <ac:picMk id="133" creationId="{9F6C9F5D-BEB7-76C0-07A6-768ACFB9589D}"/>
          </ac:picMkLst>
        </pc:picChg>
        <pc:picChg chg="del">
          <ac:chgData name="James Clegg" userId="763c3220-e008-48a8-a735-403fa6eca5a8" providerId="ADAL" clId="{B3FA1333-F910-4B90-9F4C-A545D9C5BE45}" dt="2022-10-30T15:48:35.318" v="630" actId="478"/>
          <ac:picMkLst>
            <pc:docMk/>
            <pc:sldMk cId="3103932488" sldId="360"/>
            <ac:picMk id="134" creationId="{E0A417AA-044F-BA1E-63D9-8008F4D9DE85}"/>
          </ac:picMkLst>
        </pc:picChg>
        <pc:picChg chg="del">
          <ac:chgData name="James Clegg" userId="763c3220-e008-48a8-a735-403fa6eca5a8" providerId="ADAL" clId="{B3FA1333-F910-4B90-9F4C-A545D9C5BE45}" dt="2022-10-30T15:48:35.318" v="630" actId="478"/>
          <ac:picMkLst>
            <pc:docMk/>
            <pc:sldMk cId="3103932488" sldId="360"/>
            <ac:picMk id="136" creationId="{AB6557A4-3293-3B82-F9F2-6E460F02085F}"/>
          </ac:picMkLst>
        </pc:picChg>
      </pc:sldChg>
      <pc:sldChg chg="addSp delSp modSp mod delAnim modAnim">
        <pc:chgData name="James Clegg" userId="763c3220-e008-48a8-a735-403fa6eca5a8" providerId="ADAL" clId="{B3FA1333-F910-4B90-9F4C-A545D9C5BE45}" dt="2022-10-30T16:06:24.908" v="972" actId="1076"/>
        <pc:sldMkLst>
          <pc:docMk/>
          <pc:sldMk cId="4239966351" sldId="361"/>
        </pc:sldMkLst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2" creationId="{F3CA456E-10AD-DD80-A1AF-0987A3F14E14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7" creationId="{78838FE4-D341-227F-7567-57234129EE8E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8" creationId="{97AFADA9-78AF-BC04-24A9-3DEBED31AE04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9" creationId="{D2B3B086-47B6-BFCF-B50F-C0DB8F8C4A44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10" creationId="{56AE177E-2104-7F8C-C529-4A6B825496CF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11" creationId="{4D5A6F7B-F071-7059-20B3-4A0D1378A14F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12" creationId="{991A974B-F5B5-A731-1E9F-E528EAE4E124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13" creationId="{485D8359-5453-DDF5-8764-7B8FBF44A59E}"/>
          </ac:spMkLst>
        </pc:spChg>
        <pc:spChg chg="add mod">
          <ac:chgData name="James Clegg" userId="763c3220-e008-48a8-a735-403fa6eca5a8" providerId="ADAL" clId="{B3FA1333-F910-4B90-9F4C-A545D9C5BE45}" dt="2022-10-30T16:04:40.685" v="956" actId="20577"/>
          <ac:spMkLst>
            <pc:docMk/>
            <pc:sldMk cId="4239966351" sldId="361"/>
            <ac:spMk id="14" creationId="{54B82104-E56F-A59B-3D1D-A902E2AB57D9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16" creationId="{265E7374-1DEC-B22D-A4CB-D438E2426764}"/>
          </ac:spMkLst>
        </pc:spChg>
        <pc:spChg chg="add mod">
          <ac:chgData name="James Clegg" userId="763c3220-e008-48a8-a735-403fa6eca5a8" providerId="ADAL" clId="{B3FA1333-F910-4B90-9F4C-A545D9C5BE45}" dt="2022-10-30T16:04:38.606" v="955" actId="20577"/>
          <ac:spMkLst>
            <pc:docMk/>
            <pc:sldMk cId="4239966351" sldId="361"/>
            <ac:spMk id="17" creationId="{1DD876F8-A344-8777-90AC-CC243606B395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25" creationId="{664718F9-63C0-FDAE-2506-6FE9A9893165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26" creationId="{9C279A6E-2B9B-0CF3-0E79-50E8C1403EBD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29" creationId="{8546AF7A-C909-7C0E-1CDB-F091E3FBC1DA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30" creationId="{C3EA2487-8D48-A97E-3331-16AF9E77EBA6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36" creationId="{9278A293-BAE4-71A9-72B7-DB77608B3D0C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40" creationId="{0BF22429-0010-3213-C195-3F22FADBD09C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47" creationId="{BA6C330C-2359-1650-8B41-8F450A007CCF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48" creationId="{42187FB7-B489-C605-3BBE-C6B2E2A2C9DC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49" creationId="{9A923E31-F85A-421A-3994-512AD194D09F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51" creationId="{B7744D4C-CE78-C174-C2FA-01733F472AD9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52" creationId="{67C6ABC3-D367-E150-A383-A2E725B603C2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53" creationId="{140B7849-ED78-5503-1829-B3B67E997B06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54" creationId="{E041E3D2-497F-D4E9-66EC-E2AC22F3B703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55" creationId="{2B656FB6-2E99-C1A6-76E9-6E54FCBE03D7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56" creationId="{3DFC633E-D4DB-8BE8-EEAE-81CB731F794E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57" creationId="{B5014F49-58B0-7A5A-D487-0FD7853F2178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58" creationId="{AAF502B2-276B-D13D-6FE7-189A703428A0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59" creationId="{BF93DDE2-A362-02E8-9D96-DC8BAA4C4C1F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60" creationId="{937C409D-C9B6-4FBF-61CF-005FE8EC00AA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61" creationId="{16C53B57-1343-3C8D-C62B-553929358F85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62" creationId="{AF446BD6-8DB6-7D2B-238B-FC061861BA93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63" creationId="{3DC48ABE-E7CA-AF0C-3A5F-D07DEA99BA66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64" creationId="{D8F83BAD-3E64-CA3F-CA08-1C65D255D9BA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65" creationId="{C3DA7714-8D22-38AB-B038-67786AD5CF40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66" creationId="{4E9BE860-937E-E7CD-DE3D-71B8CBF31DA0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67" creationId="{54CDAED8-E151-2293-00CE-C6954666B852}"/>
          </ac:spMkLst>
        </pc:spChg>
        <pc:spChg chg="del">
          <ac:chgData name="James Clegg" userId="763c3220-e008-48a8-a735-403fa6eca5a8" providerId="ADAL" clId="{B3FA1333-F910-4B90-9F4C-A545D9C5BE45}" dt="2022-10-30T16:02:31.050" v="879" actId="478"/>
          <ac:spMkLst>
            <pc:docMk/>
            <pc:sldMk cId="4239966351" sldId="361"/>
            <ac:spMk id="68" creationId="{DADD3342-F31B-648C-D7A6-0650A0A2A3D3}"/>
          </ac:spMkLst>
        </pc:spChg>
        <pc:picChg chg="add del mod ord modCrop">
          <ac:chgData name="James Clegg" userId="763c3220-e008-48a8-a735-403fa6eca5a8" providerId="ADAL" clId="{B3FA1333-F910-4B90-9F4C-A545D9C5BE45}" dt="2022-10-30T16:05:53.295" v="963" actId="478"/>
          <ac:picMkLst>
            <pc:docMk/>
            <pc:sldMk cId="4239966351" sldId="361"/>
            <ac:picMk id="4" creationId="{002039B4-8D73-1C51-22DF-8E809EF4D349}"/>
          </ac:picMkLst>
        </pc:picChg>
        <pc:picChg chg="add mod modCrop">
          <ac:chgData name="James Clegg" userId="763c3220-e008-48a8-a735-403fa6eca5a8" providerId="ADAL" clId="{B3FA1333-F910-4B90-9F4C-A545D9C5BE45}" dt="2022-10-30T16:03:43.675" v="902" actId="1076"/>
          <ac:picMkLst>
            <pc:docMk/>
            <pc:sldMk cId="4239966351" sldId="361"/>
            <ac:picMk id="6" creationId="{1B0E50CC-C8C0-AFA4-021F-ADDD33E83EA5}"/>
          </ac:picMkLst>
        </pc:picChg>
        <pc:picChg chg="del">
          <ac:chgData name="James Clegg" userId="763c3220-e008-48a8-a735-403fa6eca5a8" providerId="ADAL" clId="{B3FA1333-F910-4B90-9F4C-A545D9C5BE45}" dt="2022-10-30T16:02:31.050" v="879" actId="478"/>
          <ac:picMkLst>
            <pc:docMk/>
            <pc:sldMk cId="4239966351" sldId="361"/>
            <ac:picMk id="15" creationId="{519FB3F1-2949-D62E-8FF6-E3C2EE1C5F3E}"/>
          </ac:picMkLst>
        </pc:picChg>
        <pc:picChg chg="add mod modCrop">
          <ac:chgData name="James Clegg" userId="763c3220-e008-48a8-a735-403fa6eca5a8" providerId="ADAL" clId="{B3FA1333-F910-4B90-9F4C-A545D9C5BE45}" dt="2022-10-30T16:06:24.908" v="972" actId="1076"/>
          <ac:picMkLst>
            <pc:docMk/>
            <pc:sldMk cId="4239966351" sldId="361"/>
            <ac:picMk id="19" creationId="{613E1357-1725-E034-28AB-D483CC2212AB}"/>
          </ac:picMkLst>
        </pc:picChg>
      </pc:sldChg>
      <pc:sldChg chg="addSp delSp modSp mod modAnim">
        <pc:chgData name="James Clegg" userId="763c3220-e008-48a8-a735-403fa6eca5a8" providerId="ADAL" clId="{B3FA1333-F910-4B90-9F4C-A545D9C5BE45}" dt="2022-10-30T16:23:33.749" v="1167"/>
        <pc:sldMkLst>
          <pc:docMk/>
          <pc:sldMk cId="889293744" sldId="363"/>
        </pc:sldMkLst>
        <pc:spChg chg="mod">
          <ac:chgData name="James Clegg" userId="763c3220-e008-48a8-a735-403fa6eca5a8" providerId="ADAL" clId="{B3FA1333-F910-4B90-9F4C-A545D9C5BE45}" dt="2022-10-30T16:13:55.960" v="990" actId="1076"/>
          <ac:spMkLst>
            <pc:docMk/>
            <pc:sldMk cId="889293744" sldId="363"/>
            <ac:spMk id="2" creationId="{F3CA456E-10AD-DD80-A1AF-0987A3F14E14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3" creationId="{B5DE0D35-0520-F0C2-0126-206D087CCDAC}"/>
          </ac:spMkLst>
        </pc:spChg>
        <pc:spChg chg="del">
          <ac:chgData name="James Clegg" userId="763c3220-e008-48a8-a735-403fa6eca5a8" providerId="ADAL" clId="{B3FA1333-F910-4B90-9F4C-A545D9C5BE45}" dt="2022-10-30T16:13:47.053" v="989" actId="478"/>
          <ac:spMkLst>
            <pc:docMk/>
            <pc:sldMk cId="889293744" sldId="363"/>
            <ac:spMk id="4" creationId="{42A8DE40-E2AD-1805-BEC1-D468A594A850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5" creationId="{335C3C20-9BE4-C844-D7FD-6A21F9323C51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6" creationId="{D7E29131-2011-3B59-5996-CB9ADC6CE0A5}"/>
          </ac:spMkLst>
        </pc:spChg>
        <pc:spChg chg="del">
          <ac:chgData name="James Clegg" userId="763c3220-e008-48a8-a735-403fa6eca5a8" providerId="ADAL" clId="{B3FA1333-F910-4B90-9F4C-A545D9C5BE45}" dt="2022-10-30T16:13:47.053" v="989" actId="478"/>
          <ac:spMkLst>
            <pc:docMk/>
            <pc:sldMk cId="889293744" sldId="363"/>
            <ac:spMk id="7" creationId="{78838FE4-D341-227F-7567-57234129EE8E}"/>
          </ac:spMkLst>
        </pc:spChg>
        <pc:spChg chg="add mod">
          <ac:chgData name="James Clegg" userId="763c3220-e008-48a8-a735-403fa6eca5a8" providerId="ADAL" clId="{B3FA1333-F910-4B90-9F4C-A545D9C5BE45}" dt="2022-10-30T16:13:55.960" v="990" actId="1076"/>
          <ac:spMkLst>
            <pc:docMk/>
            <pc:sldMk cId="889293744" sldId="363"/>
            <ac:spMk id="8" creationId="{F8E05F03-569A-0509-F4F0-722C7BAD7BBC}"/>
          </ac:spMkLst>
        </pc:spChg>
        <pc:spChg chg="add mod">
          <ac:chgData name="James Clegg" userId="763c3220-e008-48a8-a735-403fa6eca5a8" providerId="ADAL" clId="{B3FA1333-F910-4B90-9F4C-A545D9C5BE45}" dt="2022-10-30T16:23:29.673" v="1166" actId="1035"/>
          <ac:spMkLst>
            <pc:docMk/>
            <pc:sldMk cId="889293744" sldId="363"/>
            <ac:spMk id="9" creationId="{EC007ADD-1EC8-7212-E67E-7AA51BD46603}"/>
          </ac:spMkLst>
        </pc:spChg>
        <pc:spChg chg="add mod">
          <ac:chgData name="James Clegg" userId="763c3220-e008-48a8-a735-403fa6eca5a8" providerId="ADAL" clId="{B3FA1333-F910-4B90-9F4C-A545D9C5BE45}" dt="2022-10-30T16:14:55.547" v="1003" actId="207"/>
          <ac:spMkLst>
            <pc:docMk/>
            <pc:sldMk cId="889293744" sldId="363"/>
            <ac:spMk id="11" creationId="{B3B62DF9-71B8-2ABC-F316-913866F0F4C5}"/>
          </ac:spMkLst>
        </pc:spChg>
        <pc:spChg chg="add mod">
          <ac:chgData name="James Clegg" userId="763c3220-e008-48a8-a735-403fa6eca5a8" providerId="ADAL" clId="{B3FA1333-F910-4B90-9F4C-A545D9C5BE45}" dt="2022-10-30T16:17:28.478" v="1089" actId="1037"/>
          <ac:spMkLst>
            <pc:docMk/>
            <pc:sldMk cId="889293744" sldId="363"/>
            <ac:spMk id="12" creationId="{B1A84BE1-9E8B-A8A9-4FF8-559EA1B80B25}"/>
          </ac:spMkLst>
        </pc:spChg>
        <pc:spChg chg="add mod">
          <ac:chgData name="James Clegg" userId="763c3220-e008-48a8-a735-403fa6eca5a8" providerId="ADAL" clId="{B3FA1333-F910-4B90-9F4C-A545D9C5BE45}" dt="2022-10-30T16:15:43.175" v="1032" actId="1076"/>
          <ac:spMkLst>
            <pc:docMk/>
            <pc:sldMk cId="889293744" sldId="363"/>
            <ac:spMk id="13" creationId="{1F41F3A8-C79F-BE60-7900-08498B32D2EA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14" creationId="{C0E9179A-492C-0ABE-30CA-9AAF6F553E7D}"/>
          </ac:spMkLst>
        </pc:spChg>
        <pc:spChg chg="add mod">
          <ac:chgData name="James Clegg" userId="763c3220-e008-48a8-a735-403fa6eca5a8" providerId="ADAL" clId="{B3FA1333-F910-4B90-9F4C-A545D9C5BE45}" dt="2022-10-30T16:18:43.023" v="1129" actId="14100"/>
          <ac:spMkLst>
            <pc:docMk/>
            <pc:sldMk cId="889293744" sldId="363"/>
            <ac:spMk id="15" creationId="{EEF02213-0B2C-5079-B599-842E56D8F532}"/>
          </ac:spMkLst>
        </pc:spChg>
        <pc:spChg chg="add mod">
          <ac:chgData name="James Clegg" userId="763c3220-e008-48a8-a735-403fa6eca5a8" providerId="ADAL" clId="{B3FA1333-F910-4B90-9F4C-A545D9C5BE45}" dt="2022-10-30T16:18:44.808" v="1130" actId="14100"/>
          <ac:spMkLst>
            <pc:docMk/>
            <pc:sldMk cId="889293744" sldId="363"/>
            <ac:spMk id="16" creationId="{94826812-7502-435A-2E4B-8FB34E37ECCA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17" creationId="{5D40ADF0-EAE2-152D-4C05-05F94D640821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18" creationId="{7871AD45-AB16-AFA3-02AC-74F2E3FA1668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19" creationId="{95B37518-7329-2F6B-FDC1-3BC6594DFCAA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20" creationId="{07CCDD0D-E302-3E45-22CD-92EBC4B9E92C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21" creationId="{2FBCDFE1-FE60-CBC6-0301-29C4B4397B93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22" creationId="{E8AC8BC7-CD79-84D3-E3B4-1B6C8E30A3D6}"/>
          </ac:spMkLst>
        </pc:spChg>
        <pc:spChg chg="add mod">
          <ac:chgData name="James Clegg" userId="763c3220-e008-48a8-a735-403fa6eca5a8" providerId="ADAL" clId="{B3FA1333-F910-4B90-9F4C-A545D9C5BE45}" dt="2022-10-30T16:18:46.455" v="1131" actId="14100"/>
          <ac:spMkLst>
            <pc:docMk/>
            <pc:sldMk cId="889293744" sldId="363"/>
            <ac:spMk id="23" creationId="{EB84C45C-80A6-1390-B507-42C271064ACA}"/>
          </ac:spMkLst>
        </pc:spChg>
        <pc:spChg chg="add mod">
          <ac:chgData name="James Clegg" userId="763c3220-e008-48a8-a735-403fa6eca5a8" providerId="ADAL" clId="{B3FA1333-F910-4B90-9F4C-A545D9C5BE45}" dt="2022-10-30T16:18:48.104" v="1132" actId="14100"/>
          <ac:spMkLst>
            <pc:docMk/>
            <pc:sldMk cId="889293744" sldId="363"/>
            <ac:spMk id="24" creationId="{50A4BB61-2DE4-12EB-7AFB-14D0403DC612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25" creationId="{664718F9-63C0-FDAE-2506-6FE9A9893165}"/>
          </ac:spMkLst>
        </pc:spChg>
        <pc:spChg chg="add mod">
          <ac:chgData name="James Clegg" userId="763c3220-e008-48a8-a735-403fa6eca5a8" providerId="ADAL" clId="{B3FA1333-F910-4B90-9F4C-A545D9C5BE45}" dt="2022-10-30T16:18:49.394" v="1133" actId="14100"/>
          <ac:spMkLst>
            <pc:docMk/>
            <pc:sldMk cId="889293744" sldId="363"/>
            <ac:spMk id="26" creationId="{93B9395B-827A-B504-A789-4DE4951F4088}"/>
          </ac:spMkLst>
        </pc:spChg>
        <pc:spChg chg="add mod">
          <ac:chgData name="James Clegg" userId="763c3220-e008-48a8-a735-403fa6eca5a8" providerId="ADAL" clId="{B3FA1333-F910-4B90-9F4C-A545D9C5BE45}" dt="2022-10-30T16:18:52.265" v="1134" actId="14100"/>
          <ac:spMkLst>
            <pc:docMk/>
            <pc:sldMk cId="889293744" sldId="363"/>
            <ac:spMk id="27" creationId="{A330B070-1B72-DD2D-3E3A-416714B7D7DC}"/>
          </ac:spMkLst>
        </pc:spChg>
        <pc:spChg chg="add mod">
          <ac:chgData name="James Clegg" userId="763c3220-e008-48a8-a735-403fa6eca5a8" providerId="ADAL" clId="{B3FA1333-F910-4B90-9F4C-A545D9C5BE45}" dt="2022-10-30T16:20:26.720" v="1138" actId="207"/>
          <ac:spMkLst>
            <pc:docMk/>
            <pc:sldMk cId="889293744" sldId="363"/>
            <ac:spMk id="28" creationId="{2D30C70E-4AF4-3A03-0BDB-AE713E792966}"/>
          </ac:spMkLst>
        </pc:spChg>
        <pc:spChg chg="add mod">
          <ac:chgData name="James Clegg" userId="763c3220-e008-48a8-a735-403fa6eca5a8" providerId="ADAL" clId="{B3FA1333-F910-4B90-9F4C-A545D9C5BE45}" dt="2022-10-30T16:20:37.900" v="1144" actId="20577"/>
          <ac:spMkLst>
            <pc:docMk/>
            <pc:sldMk cId="889293744" sldId="363"/>
            <ac:spMk id="29" creationId="{B75FC8A3-4E8B-0C7E-586C-AE71C5C73C9E}"/>
          </ac:spMkLst>
        </pc:spChg>
        <pc:spChg chg="add mod">
          <ac:chgData name="James Clegg" userId="763c3220-e008-48a8-a735-403fa6eca5a8" providerId="ADAL" clId="{B3FA1333-F910-4B90-9F4C-A545D9C5BE45}" dt="2022-10-30T16:20:39.370" v="1145" actId="20577"/>
          <ac:spMkLst>
            <pc:docMk/>
            <pc:sldMk cId="889293744" sldId="363"/>
            <ac:spMk id="30" creationId="{E3A1FC89-7DFC-6CC2-0400-85ACE57A972C}"/>
          </ac:spMkLst>
        </pc:spChg>
        <pc:spChg chg="add mod">
          <ac:chgData name="James Clegg" userId="763c3220-e008-48a8-a735-403fa6eca5a8" providerId="ADAL" clId="{B3FA1333-F910-4B90-9F4C-A545D9C5BE45}" dt="2022-10-30T16:20:41.167" v="1146" actId="20577"/>
          <ac:spMkLst>
            <pc:docMk/>
            <pc:sldMk cId="889293744" sldId="363"/>
            <ac:spMk id="31" creationId="{08BD2854-B97B-3F40-359C-45AFF54BADF5}"/>
          </ac:spMkLst>
        </pc:spChg>
        <pc:spChg chg="add mod">
          <ac:chgData name="James Clegg" userId="763c3220-e008-48a8-a735-403fa6eca5a8" providerId="ADAL" clId="{B3FA1333-F910-4B90-9F4C-A545D9C5BE45}" dt="2022-10-30T16:20:43.310" v="1148" actId="20577"/>
          <ac:spMkLst>
            <pc:docMk/>
            <pc:sldMk cId="889293744" sldId="363"/>
            <ac:spMk id="32" creationId="{F3B2A4FD-DA24-BBC7-5215-FD94E5465FCB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51" creationId="{B7744D4C-CE78-C174-C2FA-01733F472AD9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52" creationId="{67C6ABC3-D367-E150-A383-A2E725B603C2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53" creationId="{140B7849-ED78-5503-1829-B3B67E997B06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54" creationId="{E041E3D2-497F-D4E9-66EC-E2AC22F3B703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55" creationId="{2B656FB6-2E99-C1A6-76E9-6E54FCBE03D7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56" creationId="{3DFC633E-D4DB-8BE8-EEAE-81CB731F794E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57" creationId="{B5014F49-58B0-7A5A-D487-0FD7853F2178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58" creationId="{AAF502B2-276B-D13D-6FE7-189A703428A0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59" creationId="{BF93DDE2-A362-02E8-9D96-DC8BAA4C4C1F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60" creationId="{937C409D-C9B6-4FBF-61CF-005FE8EC00AA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61" creationId="{16C53B57-1343-3C8D-C62B-553929358F85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62" creationId="{AF446BD6-8DB6-7D2B-238B-FC061861BA93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63" creationId="{3DC48ABE-E7CA-AF0C-3A5F-D07DEA99BA66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64" creationId="{D8F83BAD-3E64-CA3F-CA08-1C65D255D9BA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65" creationId="{C3DA7714-8D22-38AB-B038-67786AD5CF40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66" creationId="{4E9BE860-937E-E7CD-DE3D-71B8CBF31DA0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67" creationId="{54CDAED8-E151-2293-00CE-C6954666B852}"/>
          </ac:spMkLst>
        </pc:spChg>
        <pc:spChg chg="del">
          <ac:chgData name="James Clegg" userId="763c3220-e008-48a8-a735-403fa6eca5a8" providerId="ADAL" clId="{B3FA1333-F910-4B90-9F4C-A545D9C5BE45}" dt="2022-10-30T16:13:44.550" v="988" actId="478"/>
          <ac:spMkLst>
            <pc:docMk/>
            <pc:sldMk cId="889293744" sldId="363"/>
            <ac:spMk id="68" creationId="{DADD3342-F31B-648C-D7A6-0650A0A2A3D3}"/>
          </ac:spMkLst>
        </pc:spChg>
        <pc:graphicFrameChg chg="add mod modGraphic">
          <ac:chgData name="James Clegg" userId="763c3220-e008-48a8-a735-403fa6eca5a8" providerId="ADAL" clId="{B3FA1333-F910-4B90-9F4C-A545D9C5BE45}" dt="2022-10-30T16:17:23.667" v="1065"/>
          <ac:graphicFrameMkLst>
            <pc:docMk/>
            <pc:sldMk cId="889293744" sldId="363"/>
            <ac:graphicFrameMk id="10" creationId="{A2C7C85C-2BC6-248B-5723-5DFF80CEE5CF}"/>
          </ac:graphicFrameMkLst>
        </pc:graphicFrameChg>
      </pc:sldChg>
      <pc:sldChg chg="addSp delSp modSp mod delAnim modAnim">
        <pc:chgData name="James Clegg" userId="763c3220-e008-48a8-a735-403fa6eca5a8" providerId="ADAL" clId="{B3FA1333-F910-4B90-9F4C-A545D9C5BE45}" dt="2022-10-30T16:48:27.316" v="1564"/>
        <pc:sldMkLst>
          <pc:docMk/>
          <pc:sldMk cId="853327287" sldId="364"/>
        </pc:sldMkLst>
        <pc:spChg chg="del">
          <ac:chgData name="James Clegg" userId="763c3220-e008-48a8-a735-403fa6eca5a8" providerId="ADAL" clId="{B3FA1333-F910-4B90-9F4C-A545D9C5BE45}" dt="2022-10-30T16:44:21.905" v="1434" actId="478"/>
          <ac:spMkLst>
            <pc:docMk/>
            <pc:sldMk cId="853327287" sldId="364"/>
            <ac:spMk id="3" creationId="{B5DE0D35-0520-F0C2-0126-206D087CCDAC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5" creationId="{335C3C20-9BE4-C844-D7FD-6A21F9323C51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6" creationId="{D7E29131-2011-3B59-5996-CB9ADC6CE0A5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8" creationId="{8AC738D4-A9F8-4F69-8445-F7F18E317C5B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9" creationId="{B7109929-A798-3065-0862-170A4A43AE83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10" creationId="{F8BEB4A8-D46F-567A-6CD6-165D935DCAAB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11" creationId="{98D529CD-D00F-D1F2-85E2-38BA9B9030EB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12" creationId="{7CCA2102-E126-0FB0-7101-BF7CD8D7084B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13" creationId="{ADA2F47B-C027-7CE1-A0E1-3693BAEE4137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14" creationId="{C0E9179A-492C-0ABE-30CA-9AAF6F553E7D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18" creationId="{7871AD45-AB16-AFA3-02AC-74F2E3FA1668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19" creationId="{95B37518-7329-2F6B-FDC1-3BC6594DFCAA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20" creationId="{07CCDD0D-E302-3E45-22CD-92EBC4B9E92C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21" creationId="{2FBCDFE1-FE60-CBC6-0301-29C4B4397B93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22" creationId="{E8AC8BC7-CD79-84D3-E3B4-1B6C8E30A3D6}"/>
          </ac:spMkLst>
        </pc:spChg>
        <pc:spChg chg="mod ord">
          <ac:chgData name="James Clegg" userId="763c3220-e008-48a8-a735-403fa6eca5a8" providerId="ADAL" clId="{B3FA1333-F910-4B90-9F4C-A545D9C5BE45}" dt="2022-10-30T16:44:19.492" v="1433" actId="14100"/>
          <ac:spMkLst>
            <pc:docMk/>
            <pc:sldMk cId="853327287" sldId="364"/>
            <ac:spMk id="25" creationId="{664718F9-63C0-FDAE-2506-6FE9A9893165}"/>
          </ac:spMkLst>
        </pc:spChg>
        <pc:spChg chg="del">
          <ac:chgData name="James Clegg" userId="763c3220-e008-48a8-a735-403fa6eca5a8" providerId="ADAL" clId="{B3FA1333-F910-4B90-9F4C-A545D9C5BE45}" dt="2022-10-30T16:42:48.028" v="1393" actId="478"/>
          <ac:spMkLst>
            <pc:docMk/>
            <pc:sldMk cId="853327287" sldId="364"/>
            <ac:spMk id="26" creationId="{8CC3BF11-7677-FBD8-21F8-C9D73635B62C}"/>
          </ac:spMkLst>
        </pc:spChg>
        <pc:spChg chg="del">
          <ac:chgData name="James Clegg" userId="763c3220-e008-48a8-a735-403fa6eca5a8" providerId="ADAL" clId="{B3FA1333-F910-4B90-9F4C-A545D9C5BE45}" dt="2022-10-30T16:44:23.716" v="1435" actId="478"/>
          <ac:spMkLst>
            <pc:docMk/>
            <pc:sldMk cId="853327287" sldId="364"/>
            <ac:spMk id="27" creationId="{51D6AE70-C83F-454E-CE25-B0E5FAA850F9}"/>
          </ac:spMkLst>
        </pc:spChg>
        <pc:spChg chg="mod">
          <ac:chgData name="James Clegg" userId="763c3220-e008-48a8-a735-403fa6eca5a8" providerId="ADAL" clId="{B3FA1333-F910-4B90-9F4C-A545D9C5BE45}" dt="2022-10-30T16:44:38.788" v="1467" actId="1076"/>
          <ac:spMkLst>
            <pc:docMk/>
            <pc:sldMk cId="853327287" sldId="364"/>
            <ac:spMk id="28" creationId="{26A1D251-7B0F-0EBC-691F-5BBFEC3A3307}"/>
          </ac:spMkLst>
        </pc:spChg>
        <pc:spChg chg="del">
          <ac:chgData name="James Clegg" userId="763c3220-e008-48a8-a735-403fa6eca5a8" providerId="ADAL" clId="{B3FA1333-F910-4B90-9F4C-A545D9C5BE45}" dt="2022-10-30T16:43:37.939" v="1399" actId="478"/>
          <ac:spMkLst>
            <pc:docMk/>
            <pc:sldMk cId="853327287" sldId="364"/>
            <ac:spMk id="30" creationId="{1113B35A-9296-A91B-528E-5FEF460F215D}"/>
          </ac:spMkLst>
        </pc:spChg>
        <pc:spChg chg="del">
          <ac:chgData name="James Clegg" userId="763c3220-e008-48a8-a735-403fa6eca5a8" providerId="ADAL" clId="{B3FA1333-F910-4B90-9F4C-A545D9C5BE45}" dt="2022-10-30T16:44:40.728" v="1468" actId="478"/>
          <ac:spMkLst>
            <pc:docMk/>
            <pc:sldMk cId="853327287" sldId="364"/>
            <ac:spMk id="31" creationId="{678AEECB-B39D-ED7D-AAB8-376924B75479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51" creationId="{B7744D4C-CE78-C174-C2FA-01733F472AD9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52" creationId="{67C6ABC3-D367-E150-A383-A2E725B603C2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53" creationId="{140B7849-ED78-5503-1829-B3B67E997B06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54" creationId="{E041E3D2-497F-D4E9-66EC-E2AC22F3B703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55" creationId="{2B656FB6-2E99-C1A6-76E9-6E54FCBE03D7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56" creationId="{3DFC633E-D4DB-8BE8-EEAE-81CB731F794E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57" creationId="{B5014F49-58B0-7A5A-D487-0FD7853F2178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58" creationId="{AAF502B2-276B-D13D-6FE7-189A703428A0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59" creationId="{BF93DDE2-A362-02E8-9D96-DC8BAA4C4C1F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60" creationId="{937C409D-C9B6-4FBF-61CF-005FE8EC00AA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61" creationId="{16C53B57-1343-3C8D-C62B-553929358F85}"/>
          </ac:spMkLst>
        </pc:spChg>
        <pc:spChg chg="add mod">
          <ac:chgData name="James Clegg" userId="763c3220-e008-48a8-a735-403fa6eca5a8" providerId="ADAL" clId="{B3FA1333-F910-4B90-9F4C-A545D9C5BE45}" dt="2022-10-30T16:44:58.003" v="1470"/>
          <ac:spMkLst>
            <pc:docMk/>
            <pc:sldMk cId="853327287" sldId="364"/>
            <ac:spMk id="64" creationId="{2299BD9B-C2F9-A3CF-847A-22FB11F1DD1A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65" creationId="{C3DA7714-8D22-38AB-B038-67786AD5CF40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66" creationId="{4E9BE860-937E-E7CD-DE3D-71B8CBF31DA0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67" creationId="{54CDAED8-E151-2293-00CE-C6954666B852}"/>
          </ac:spMkLst>
        </pc:spChg>
        <pc:spChg chg="del">
          <ac:chgData name="James Clegg" userId="763c3220-e008-48a8-a735-403fa6eca5a8" providerId="ADAL" clId="{B3FA1333-F910-4B90-9F4C-A545D9C5BE45}" dt="2022-10-30T16:43:05.569" v="1394" actId="478"/>
          <ac:spMkLst>
            <pc:docMk/>
            <pc:sldMk cId="853327287" sldId="364"/>
            <ac:spMk id="68" creationId="{DADD3342-F31B-648C-D7A6-0650A0A2A3D3}"/>
          </ac:spMkLst>
        </pc:spChg>
        <pc:spChg chg="add mod">
          <ac:chgData name="James Clegg" userId="763c3220-e008-48a8-a735-403fa6eca5a8" providerId="ADAL" clId="{B3FA1333-F910-4B90-9F4C-A545D9C5BE45}" dt="2022-10-30T16:44:58.003" v="1470"/>
          <ac:spMkLst>
            <pc:docMk/>
            <pc:sldMk cId="853327287" sldId="364"/>
            <ac:spMk id="69" creationId="{EB69B48E-EA81-590C-2B4C-23426FB3A18E}"/>
          </ac:spMkLst>
        </pc:spChg>
        <pc:spChg chg="add mod">
          <ac:chgData name="James Clegg" userId="763c3220-e008-48a8-a735-403fa6eca5a8" providerId="ADAL" clId="{B3FA1333-F910-4B90-9F4C-A545D9C5BE45}" dt="2022-10-30T16:45:19.113" v="1478" actId="1038"/>
          <ac:spMkLst>
            <pc:docMk/>
            <pc:sldMk cId="853327287" sldId="364"/>
            <ac:spMk id="70" creationId="{C37EAA5D-73A5-A115-5CA6-95D5E79FA2A0}"/>
          </ac:spMkLst>
        </pc:spChg>
        <pc:spChg chg="add mod">
          <ac:chgData name="James Clegg" userId="763c3220-e008-48a8-a735-403fa6eca5a8" providerId="ADAL" clId="{B3FA1333-F910-4B90-9F4C-A545D9C5BE45}" dt="2022-10-30T16:44:58.003" v="1470"/>
          <ac:spMkLst>
            <pc:docMk/>
            <pc:sldMk cId="853327287" sldId="364"/>
            <ac:spMk id="71" creationId="{11F1F0C9-3F6A-3DCC-0760-776F1A3F3A01}"/>
          </ac:spMkLst>
        </pc:spChg>
        <pc:spChg chg="add mod">
          <ac:chgData name="James Clegg" userId="763c3220-e008-48a8-a735-403fa6eca5a8" providerId="ADAL" clId="{B3FA1333-F910-4B90-9F4C-A545D9C5BE45}" dt="2022-10-30T16:45:21.677" v="1479" actId="20577"/>
          <ac:spMkLst>
            <pc:docMk/>
            <pc:sldMk cId="853327287" sldId="364"/>
            <ac:spMk id="72" creationId="{C049B4D7-1743-0118-4EFF-30D6543FE2B7}"/>
          </ac:spMkLst>
        </pc:spChg>
        <pc:spChg chg="add mod">
          <ac:chgData name="James Clegg" userId="763c3220-e008-48a8-a735-403fa6eca5a8" providerId="ADAL" clId="{B3FA1333-F910-4B90-9F4C-A545D9C5BE45}" dt="2022-10-30T16:44:58.003" v="1470"/>
          <ac:spMkLst>
            <pc:docMk/>
            <pc:sldMk cId="853327287" sldId="364"/>
            <ac:spMk id="73" creationId="{EFDF4994-2B5B-C9C5-1772-669F05E67A99}"/>
          </ac:spMkLst>
        </pc:spChg>
        <pc:spChg chg="add mod">
          <ac:chgData name="James Clegg" userId="763c3220-e008-48a8-a735-403fa6eca5a8" providerId="ADAL" clId="{B3FA1333-F910-4B90-9F4C-A545D9C5BE45}" dt="2022-10-30T16:45:23.365" v="1480" actId="20577"/>
          <ac:spMkLst>
            <pc:docMk/>
            <pc:sldMk cId="853327287" sldId="364"/>
            <ac:spMk id="74" creationId="{EF138DB4-D29D-977C-AA81-44799EB610FF}"/>
          </ac:spMkLst>
        </pc:spChg>
        <pc:spChg chg="add mod">
          <ac:chgData name="James Clegg" userId="763c3220-e008-48a8-a735-403fa6eca5a8" providerId="ADAL" clId="{B3FA1333-F910-4B90-9F4C-A545D9C5BE45}" dt="2022-10-30T16:45:33.676" v="1481"/>
          <ac:spMkLst>
            <pc:docMk/>
            <pc:sldMk cId="853327287" sldId="364"/>
            <ac:spMk id="76" creationId="{D2C8331B-FB1F-BD15-C12C-CF2EC9BE8572}"/>
          </ac:spMkLst>
        </pc:spChg>
        <pc:spChg chg="add mod">
          <ac:chgData name="James Clegg" userId="763c3220-e008-48a8-a735-403fa6eca5a8" providerId="ADAL" clId="{B3FA1333-F910-4B90-9F4C-A545D9C5BE45}" dt="2022-10-30T16:46:25.713" v="1512" actId="1076"/>
          <ac:spMkLst>
            <pc:docMk/>
            <pc:sldMk cId="853327287" sldId="364"/>
            <ac:spMk id="77" creationId="{C5C1CD48-1196-B98B-DE0D-3267F17ED23A}"/>
          </ac:spMkLst>
        </pc:spChg>
        <pc:spChg chg="add mod">
          <ac:chgData name="James Clegg" userId="763c3220-e008-48a8-a735-403fa6eca5a8" providerId="ADAL" clId="{B3FA1333-F910-4B90-9F4C-A545D9C5BE45}" dt="2022-10-30T16:46:40.048" v="1532" actId="1076"/>
          <ac:spMkLst>
            <pc:docMk/>
            <pc:sldMk cId="853327287" sldId="364"/>
            <ac:spMk id="78" creationId="{0F337823-958A-E97C-13A7-80F4EC699505}"/>
          </ac:spMkLst>
        </pc:spChg>
        <pc:spChg chg="add mod">
          <ac:chgData name="James Clegg" userId="763c3220-e008-48a8-a735-403fa6eca5a8" providerId="ADAL" clId="{B3FA1333-F910-4B90-9F4C-A545D9C5BE45}" dt="2022-10-30T16:46:50.045" v="1543" actId="1076"/>
          <ac:spMkLst>
            <pc:docMk/>
            <pc:sldMk cId="853327287" sldId="364"/>
            <ac:spMk id="79" creationId="{B16BD297-5D0F-1A2F-38CE-4B6F4C99FDB7}"/>
          </ac:spMkLst>
        </pc:spChg>
        <pc:grpChg chg="add mod">
          <ac:chgData name="James Clegg" userId="763c3220-e008-48a8-a735-403fa6eca5a8" providerId="ADAL" clId="{B3FA1333-F910-4B90-9F4C-A545D9C5BE45}" dt="2022-10-30T16:43:49.083" v="1404" actId="1076"/>
          <ac:grpSpMkLst>
            <pc:docMk/>
            <pc:sldMk cId="853327287" sldId="364"/>
            <ac:grpSpMk id="2" creationId="{5325B69D-8429-5162-EDF6-B2B62FBC32E5}"/>
          </ac:grpSpMkLst>
        </pc:grpChg>
        <pc:grpChg chg="add mod">
          <ac:chgData name="James Clegg" userId="763c3220-e008-48a8-a735-403fa6eca5a8" providerId="ADAL" clId="{B3FA1333-F910-4B90-9F4C-A545D9C5BE45}" dt="2022-10-30T16:43:49.083" v="1404" actId="1076"/>
          <ac:grpSpMkLst>
            <pc:docMk/>
            <pc:sldMk cId="853327287" sldId="364"/>
            <ac:grpSpMk id="35" creationId="{DF06C1DE-3468-963A-E13D-BDCC39EFF12B}"/>
          </ac:grpSpMkLst>
        </pc:grpChg>
        <pc:grpChg chg="add mod">
          <ac:chgData name="James Clegg" userId="763c3220-e008-48a8-a735-403fa6eca5a8" providerId="ADAL" clId="{B3FA1333-F910-4B90-9F4C-A545D9C5BE45}" dt="2022-10-30T16:43:49.083" v="1404" actId="1076"/>
          <ac:grpSpMkLst>
            <pc:docMk/>
            <pc:sldMk cId="853327287" sldId="364"/>
            <ac:grpSpMk id="44" creationId="{34B637AB-89FD-E098-C670-A746C96279D1}"/>
          </ac:grpSpMkLst>
        </pc:grpChg>
        <pc:picChg chg="mod">
          <ac:chgData name="James Clegg" userId="763c3220-e008-48a8-a735-403fa6eca5a8" providerId="ADAL" clId="{B3FA1333-F910-4B90-9F4C-A545D9C5BE45}" dt="2022-10-30T16:43:27.431" v="1395"/>
          <ac:picMkLst>
            <pc:docMk/>
            <pc:sldMk cId="853327287" sldId="364"/>
            <ac:picMk id="4" creationId="{F82B20F8-5B8F-E456-26EA-3E8EB17DB237}"/>
          </ac:picMkLst>
        </pc:picChg>
        <pc:picChg chg="mod">
          <ac:chgData name="James Clegg" userId="763c3220-e008-48a8-a735-403fa6eca5a8" providerId="ADAL" clId="{B3FA1333-F910-4B90-9F4C-A545D9C5BE45}" dt="2022-10-30T16:43:27.431" v="1395"/>
          <ac:picMkLst>
            <pc:docMk/>
            <pc:sldMk cId="853327287" sldId="364"/>
            <ac:picMk id="7" creationId="{7B0DB0CD-FE07-DDF5-8D17-886E63524B66}"/>
          </ac:picMkLst>
        </pc:picChg>
        <pc:picChg chg="mod">
          <ac:chgData name="James Clegg" userId="763c3220-e008-48a8-a735-403fa6eca5a8" providerId="ADAL" clId="{B3FA1333-F910-4B90-9F4C-A545D9C5BE45}" dt="2022-10-30T16:43:27.431" v="1395"/>
          <ac:picMkLst>
            <pc:docMk/>
            <pc:sldMk cId="853327287" sldId="364"/>
            <ac:picMk id="15" creationId="{0757FD64-32E2-A8C4-B75B-6663F9B46760}"/>
          </ac:picMkLst>
        </pc:picChg>
        <pc:picChg chg="del">
          <ac:chgData name="James Clegg" userId="763c3220-e008-48a8-a735-403fa6eca5a8" providerId="ADAL" clId="{B3FA1333-F910-4B90-9F4C-A545D9C5BE45}" dt="2022-10-30T16:44:23.716" v="1435" actId="478"/>
          <ac:picMkLst>
            <pc:docMk/>
            <pc:sldMk cId="853327287" sldId="364"/>
            <ac:picMk id="16" creationId="{DEDC10B8-FAC2-EF8A-1AA1-1C5C0590C762}"/>
          </ac:picMkLst>
        </pc:picChg>
        <pc:picChg chg="mod">
          <ac:chgData name="James Clegg" userId="763c3220-e008-48a8-a735-403fa6eca5a8" providerId="ADAL" clId="{B3FA1333-F910-4B90-9F4C-A545D9C5BE45}" dt="2022-10-30T16:43:27.431" v="1395"/>
          <ac:picMkLst>
            <pc:docMk/>
            <pc:sldMk cId="853327287" sldId="364"/>
            <ac:picMk id="17" creationId="{8F124056-B8D1-D020-E1C5-31A4CEBBF360}"/>
          </ac:picMkLst>
        </pc:picChg>
        <pc:picChg chg="mod">
          <ac:chgData name="James Clegg" userId="763c3220-e008-48a8-a735-403fa6eca5a8" providerId="ADAL" clId="{B3FA1333-F910-4B90-9F4C-A545D9C5BE45}" dt="2022-10-30T16:43:27.431" v="1395"/>
          <ac:picMkLst>
            <pc:docMk/>
            <pc:sldMk cId="853327287" sldId="364"/>
            <ac:picMk id="23" creationId="{18CA42C2-0AAD-1725-5809-A9C56E96F6A6}"/>
          </ac:picMkLst>
        </pc:picChg>
        <pc:picChg chg="mod">
          <ac:chgData name="James Clegg" userId="763c3220-e008-48a8-a735-403fa6eca5a8" providerId="ADAL" clId="{B3FA1333-F910-4B90-9F4C-A545D9C5BE45}" dt="2022-10-30T16:42:44.654" v="1392" actId="14100"/>
          <ac:picMkLst>
            <pc:docMk/>
            <pc:sldMk cId="853327287" sldId="364"/>
            <ac:picMk id="24" creationId="{EDC5E953-4C9E-E9D8-2D8E-F8D6CADD6CCE}"/>
          </ac:picMkLst>
        </pc:picChg>
        <pc:picChg chg="del">
          <ac:chgData name="James Clegg" userId="763c3220-e008-48a8-a735-403fa6eca5a8" providerId="ADAL" clId="{B3FA1333-F910-4B90-9F4C-A545D9C5BE45}" dt="2022-10-30T16:43:37.939" v="1399" actId="478"/>
          <ac:picMkLst>
            <pc:docMk/>
            <pc:sldMk cId="853327287" sldId="364"/>
            <ac:picMk id="29" creationId="{156F3586-2ECD-FFCA-A226-FDF7AD9A8C44}"/>
          </ac:picMkLst>
        </pc:picChg>
        <pc:picChg chg="mod">
          <ac:chgData name="James Clegg" userId="763c3220-e008-48a8-a735-403fa6eca5a8" providerId="ADAL" clId="{B3FA1333-F910-4B90-9F4C-A545D9C5BE45}" dt="2022-10-30T16:43:27.431" v="1395"/>
          <ac:picMkLst>
            <pc:docMk/>
            <pc:sldMk cId="853327287" sldId="364"/>
            <ac:picMk id="32" creationId="{D3A6DF94-8B7C-ED08-9804-763AE9C1BDAB}"/>
          </ac:picMkLst>
        </pc:picChg>
        <pc:picChg chg="mod">
          <ac:chgData name="James Clegg" userId="763c3220-e008-48a8-a735-403fa6eca5a8" providerId="ADAL" clId="{B3FA1333-F910-4B90-9F4C-A545D9C5BE45}" dt="2022-10-30T16:43:27.431" v="1395"/>
          <ac:picMkLst>
            <pc:docMk/>
            <pc:sldMk cId="853327287" sldId="364"/>
            <ac:picMk id="33" creationId="{BEA47C14-997C-2E36-0AC8-89634333B22C}"/>
          </ac:picMkLst>
        </pc:picChg>
        <pc:picChg chg="mod">
          <ac:chgData name="James Clegg" userId="763c3220-e008-48a8-a735-403fa6eca5a8" providerId="ADAL" clId="{B3FA1333-F910-4B90-9F4C-A545D9C5BE45}" dt="2022-10-30T16:43:27.431" v="1395"/>
          <ac:picMkLst>
            <pc:docMk/>
            <pc:sldMk cId="853327287" sldId="364"/>
            <ac:picMk id="34" creationId="{B301B817-8C41-87DC-5361-1B2F3C37F524}"/>
          </ac:picMkLst>
        </pc:picChg>
        <pc:picChg chg="mod">
          <ac:chgData name="James Clegg" userId="763c3220-e008-48a8-a735-403fa6eca5a8" providerId="ADAL" clId="{B3FA1333-F910-4B90-9F4C-A545D9C5BE45}" dt="2022-10-30T16:43:31.386" v="1397"/>
          <ac:picMkLst>
            <pc:docMk/>
            <pc:sldMk cId="853327287" sldId="364"/>
            <ac:picMk id="36" creationId="{EE478D11-4E1A-FCA7-1DF8-9385A6A1C982}"/>
          </ac:picMkLst>
        </pc:picChg>
        <pc:picChg chg="mod">
          <ac:chgData name="James Clegg" userId="763c3220-e008-48a8-a735-403fa6eca5a8" providerId="ADAL" clId="{B3FA1333-F910-4B90-9F4C-A545D9C5BE45}" dt="2022-10-30T16:43:31.386" v="1397"/>
          <ac:picMkLst>
            <pc:docMk/>
            <pc:sldMk cId="853327287" sldId="364"/>
            <ac:picMk id="37" creationId="{7A9338CE-11CC-890F-5A8E-84E19E6E17E4}"/>
          </ac:picMkLst>
        </pc:picChg>
        <pc:picChg chg="mod">
          <ac:chgData name="James Clegg" userId="763c3220-e008-48a8-a735-403fa6eca5a8" providerId="ADAL" clId="{B3FA1333-F910-4B90-9F4C-A545D9C5BE45}" dt="2022-10-30T16:43:31.386" v="1397"/>
          <ac:picMkLst>
            <pc:docMk/>
            <pc:sldMk cId="853327287" sldId="364"/>
            <ac:picMk id="38" creationId="{3009B256-BA7D-9279-B12C-A95472992003}"/>
          </ac:picMkLst>
        </pc:picChg>
        <pc:picChg chg="mod">
          <ac:chgData name="James Clegg" userId="763c3220-e008-48a8-a735-403fa6eca5a8" providerId="ADAL" clId="{B3FA1333-F910-4B90-9F4C-A545D9C5BE45}" dt="2022-10-30T16:43:31.386" v="1397"/>
          <ac:picMkLst>
            <pc:docMk/>
            <pc:sldMk cId="853327287" sldId="364"/>
            <ac:picMk id="39" creationId="{E60969A9-5DBA-4B1F-7DCB-F26E4A4E6C0E}"/>
          </ac:picMkLst>
        </pc:picChg>
        <pc:picChg chg="mod">
          <ac:chgData name="James Clegg" userId="763c3220-e008-48a8-a735-403fa6eca5a8" providerId="ADAL" clId="{B3FA1333-F910-4B90-9F4C-A545D9C5BE45}" dt="2022-10-30T16:43:31.386" v="1397"/>
          <ac:picMkLst>
            <pc:docMk/>
            <pc:sldMk cId="853327287" sldId="364"/>
            <ac:picMk id="40" creationId="{92C9EAF5-101F-E538-C781-07E12D631AAF}"/>
          </ac:picMkLst>
        </pc:picChg>
        <pc:picChg chg="mod">
          <ac:chgData name="James Clegg" userId="763c3220-e008-48a8-a735-403fa6eca5a8" providerId="ADAL" clId="{B3FA1333-F910-4B90-9F4C-A545D9C5BE45}" dt="2022-10-30T16:43:31.386" v="1397"/>
          <ac:picMkLst>
            <pc:docMk/>
            <pc:sldMk cId="853327287" sldId="364"/>
            <ac:picMk id="41" creationId="{2EE94A1C-18F9-E971-1CFA-3D1382D36477}"/>
          </ac:picMkLst>
        </pc:picChg>
        <pc:picChg chg="mod">
          <ac:chgData name="James Clegg" userId="763c3220-e008-48a8-a735-403fa6eca5a8" providerId="ADAL" clId="{B3FA1333-F910-4B90-9F4C-A545D9C5BE45}" dt="2022-10-30T16:43:31.386" v="1397"/>
          <ac:picMkLst>
            <pc:docMk/>
            <pc:sldMk cId="853327287" sldId="364"/>
            <ac:picMk id="42" creationId="{6F148A58-A358-0959-EDD0-1BE54DC105B8}"/>
          </ac:picMkLst>
        </pc:picChg>
        <pc:picChg chg="mod">
          <ac:chgData name="James Clegg" userId="763c3220-e008-48a8-a735-403fa6eca5a8" providerId="ADAL" clId="{B3FA1333-F910-4B90-9F4C-A545D9C5BE45}" dt="2022-10-30T16:43:31.386" v="1397"/>
          <ac:picMkLst>
            <pc:docMk/>
            <pc:sldMk cId="853327287" sldId="364"/>
            <ac:picMk id="43" creationId="{6D2E7D8F-7FF5-DCDD-FCE4-95E39777C981}"/>
          </ac:picMkLst>
        </pc:picChg>
        <pc:picChg chg="mod">
          <ac:chgData name="James Clegg" userId="763c3220-e008-48a8-a735-403fa6eca5a8" providerId="ADAL" clId="{B3FA1333-F910-4B90-9F4C-A545D9C5BE45}" dt="2022-10-30T16:43:38.270" v="1400"/>
          <ac:picMkLst>
            <pc:docMk/>
            <pc:sldMk cId="853327287" sldId="364"/>
            <ac:picMk id="45" creationId="{D76CF629-99CF-AD5D-9E9D-A1BDF5E25C25}"/>
          </ac:picMkLst>
        </pc:picChg>
        <pc:picChg chg="mod">
          <ac:chgData name="James Clegg" userId="763c3220-e008-48a8-a735-403fa6eca5a8" providerId="ADAL" clId="{B3FA1333-F910-4B90-9F4C-A545D9C5BE45}" dt="2022-10-30T16:43:38.270" v="1400"/>
          <ac:picMkLst>
            <pc:docMk/>
            <pc:sldMk cId="853327287" sldId="364"/>
            <ac:picMk id="46" creationId="{4687D176-AD94-B1B9-E4A5-2CD593230B59}"/>
          </ac:picMkLst>
        </pc:picChg>
        <pc:picChg chg="mod">
          <ac:chgData name="James Clegg" userId="763c3220-e008-48a8-a735-403fa6eca5a8" providerId="ADAL" clId="{B3FA1333-F910-4B90-9F4C-A545D9C5BE45}" dt="2022-10-30T16:43:38.270" v="1400"/>
          <ac:picMkLst>
            <pc:docMk/>
            <pc:sldMk cId="853327287" sldId="364"/>
            <ac:picMk id="47" creationId="{D6CB02F7-CECA-1A54-A10C-B9EE612A6926}"/>
          </ac:picMkLst>
        </pc:picChg>
        <pc:picChg chg="mod">
          <ac:chgData name="James Clegg" userId="763c3220-e008-48a8-a735-403fa6eca5a8" providerId="ADAL" clId="{B3FA1333-F910-4B90-9F4C-A545D9C5BE45}" dt="2022-10-30T16:43:38.270" v="1400"/>
          <ac:picMkLst>
            <pc:docMk/>
            <pc:sldMk cId="853327287" sldId="364"/>
            <ac:picMk id="48" creationId="{96208406-F503-6083-44E7-0CD2C2E9BD78}"/>
          </ac:picMkLst>
        </pc:picChg>
        <pc:picChg chg="mod">
          <ac:chgData name="James Clegg" userId="763c3220-e008-48a8-a735-403fa6eca5a8" providerId="ADAL" clId="{B3FA1333-F910-4B90-9F4C-A545D9C5BE45}" dt="2022-10-30T16:43:38.270" v="1400"/>
          <ac:picMkLst>
            <pc:docMk/>
            <pc:sldMk cId="853327287" sldId="364"/>
            <ac:picMk id="49" creationId="{BEC85409-4EF7-7467-5173-463DDE7D511E}"/>
          </ac:picMkLst>
        </pc:picChg>
        <pc:picChg chg="mod">
          <ac:chgData name="James Clegg" userId="763c3220-e008-48a8-a735-403fa6eca5a8" providerId="ADAL" clId="{B3FA1333-F910-4B90-9F4C-A545D9C5BE45}" dt="2022-10-30T16:43:38.270" v="1400"/>
          <ac:picMkLst>
            <pc:docMk/>
            <pc:sldMk cId="853327287" sldId="364"/>
            <ac:picMk id="50" creationId="{39D658C7-8F82-037E-090C-C21C76E3DD9B}"/>
          </ac:picMkLst>
        </pc:picChg>
        <pc:picChg chg="mod">
          <ac:chgData name="James Clegg" userId="763c3220-e008-48a8-a735-403fa6eca5a8" providerId="ADAL" clId="{B3FA1333-F910-4B90-9F4C-A545D9C5BE45}" dt="2022-10-30T16:43:38.270" v="1400"/>
          <ac:picMkLst>
            <pc:docMk/>
            <pc:sldMk cId="853327287" sldId="364"/>
            <ac:picMk id="62" creationId="{E0A37A20-2847-2E36-1EE6-529C1E73ABC3}"/>
          </ac:picMkLst>
        </pc:picChg>
        <pc:picChg chg="mod">
          <ac:chgData name="James Clegg" userId="763c3220-e008-48a8-a735-403fa6eca5a8" providerId="ADAL" clId="{B3FA1333-F910-4B90-9F4C-A545D9C5BE45}" dt="2022-10-30T16:43:38.270" v="1400"/>
          <ac:picMkLst>
            <pc:docMk/>
            <pc:sldMk cId="853327287" sldId="364"/>
            <ac:picMk id="63" creationId="{D845B2D1-57D4-5EF9-58E7-D636504A6291}"/>
          </ac:picMkLst>
        </pc:picChg>
        <pc:picChg chg="add mod">
          <ac:chgData name="James Clegg" userId="763c3220-e008-48a8-a735-403fa6eca5a8" providerId="ADAL" clId="{B3FA1333-F910-4B90-9F4C-A545D9C5BE45}" dt="2022-10-30T16:45:33.676" v="1481"/>
          <ac:picMkLst>
            <pc:docMk/>
            <pc:sldMk cId="853327287" sldId="364"/>
            <ac:picMk id="75" creationId="{B23E8ADB-5C25-1E42-BBBC-BF382230E8E5}"/>
          </ac:picMkLst>
        </pc:picChg>
        <pc:cxnChg chg="add mod">
          <ac:chgData name="James Clegg" userId="763c3220-e008-48a8-a735-403fa6eca5a8" providerId="ADAL" clId="{B3FA1333-F910-4B90-9F4C-A545D9C5BE45}" dt="2022-10-30T16:47:06.281" v="1548" actId="14100"/>
          <ac:cxnSpMkLst>
            <pc:docMk/>
            <pc:sldMk cId="853327287" sldId="364"/>
            <ac:cxnSpMk id="81" creationId="{7A0DD20E-1373-6E18-A48B-8BA4F647C06A}"/>
          </ac:cxnSpMkLst>
        </pc:cxnChg>
        <pc:cxnChg chg="add mod">
          <ac:chgData name="James Clegg" userId="763c3220-e008-48a8-a735-403fa6eca5a8" providerId="ADAL" clId="{B3FA1333-F910-4B90-9F4C-A545D9C5BE45}" dt="2022-10-30T16:47:37.141" v="1556" actId="14100"/>
          <ac:cxnSpMkLst>
            <pc:docMk/>
            <pc:sldMk cId="853327287" sldId="364"/>
            <ac:cxnSpMk id="83" creationId="{42A52072-4C8A-3DEE-F50B-A42AB262DB76}"/>
          </ac:cxnSpMkLst>
        </pc:cxnChg>
        <pc:cxnChg chg="add mod">
          <ac:chgData name="James Clegg" userId="763c3220-e008-48a8-a735-403fa6eca5a8" providerId="ADAL" clId="{B3FA1333-F910-4B90-9F4C-A545D9C5BE45}" dt="2022-10-30T16:47:54.374" v="1561" actId="14100"/>
          <ac:cxnSpMkLst>
            <pc:docMk/>
            <pc:sldMk cId="853327287" sldId="364"/>
            <ac:cxnSpMk id="86" creationId="{718F2B26-9B2D-ECB7-68B4-88E922871182}"/>
          </ac:cxnSpMkLst>
        </pc:cxnChg>
      </pc:sldChg>
      <pc:sldChg chg="del">
        <pc:chgData name="James Clegg" userId="763c3220-e008-48a8-a735-403fa6eca5a8" providerId="ADAL" clId="{B3FA1333-F910-4B90-9F4C-A545D9C5BE45}" dt="2022-10-30T16:42:18.159" v="1390" actId="47"/>
        <pc:sldMkLst>
          <pc:docMk/>
          <pc:sldMk cId="3385538616" sldId="365"/>
        </pc:sldMkLst>
      </pc:sldChg>
      <pc:sldChg chg="del">
        <pc:chgData name="James Clegg" userId="763c3220-e008-48a8-a735-403fa6eca5a8" providerId="ADAL" clId="{B3FA1333-F910-4B90-9F4C-A545D9C5BE45}" dt="2022-10-30T16:42:18.159" v="1390" actId="47"/>
        <pc:sldMkLst>
          <pc:docMk/>
          <pc:sldMk cId="213682748" sldId="366"/>
        </pc:sldMkLst>
      </pc:sldChg>
      <pc:sldChg chg="del">
        <pc:chgData name="James Clegg" userId="763c3220-e008-48a8-a735-403fa6eca5a8" providerId="ADAL" clId="{B3FA1333-F910-4B90-9F4C-A545D9C5BE45}" dt="2022-10-30T16:42:18.159" v="1390" actId="47"/>
        <pc:sldMkLst>
          <pc:docMk/>
          <pc:sldMk cId="2031639118" sldId="367"/>
        </pc:sldMkLst>
      </pc:sldChg>
      <pc:sldChg chg="del">
        <pc:chgData name="James Clegg" userId="763c3220-e008-48a8-a735-403fa6eca5a8" providerId="ADAL" clId="{B3FA1333-F910-4B90-9F4C-A545D9C5BE45}" dt="2022-10-30T16:42:18.159" v="1390" actId="47"/>
        <pc:sldMkLst>
          <pc:docMk/>
          <pc:sldMk cId="3098084568" sldId="368"/>
        </pc:sldMkLst>
      </pc:sldChg>
      <pc:sldChg chg="del">
        <pc:chgData name="James Clegg" userId="763c3220-e008-48a8-a735-403fa6eca5a8" providerId="ADAL" clId="{B3FA1333-F910-4B90-9F4C-A545D9C5BE45}" dt="2022-10-30T16:42:18.159" v="1390" actId="47"/>
        <pc:sldMkLst>
          <pc:docMk/>
          <pc:sldMk cId="2397801313" sldId="369"/>
        </pc:sldMkLst>
      </pc:sldChg>
      <pc:sldChg chg="del">
        <pc:chgData name="James Clegg" userId="763c3220-e008-48a8-a735-403fa6eca5a8" providerId="ADAL" clId="{B3FA1333-F910-4B90-9F4C-A545D9C5BE45}" dt="2022-10-30T16:42:18.159" v="1390" actId="47"/>
        <pc:sldMkLst>
          <pc:docMk/>
          <pc:sldMk cId="4015160880" sldId="370"/>
        </pc:sldMkLst>
      </pc:sldChg>
      <pc:sldChg chg="del">
        <pc:chgData name="James Clegg" userId="763c3220-e008-48a8-a735-403fa6eca5a8" providerId="ADAL" clId="{B3FA1333-F910-4B90-9F4C-A545D9C5BE45}" dt="2022-10-30T16:42:18.159" v="1390" actId="47"/>
        <pc:sldMkLst>
          <pc:docMk/>
          <pc:sldMk cId="2253306199" sldId="371"/>
        </pc:sldMkLst>
      </pc:sldChg>
      <pc:sldChg chg="del">
        <pc:chgData name="James Clegg" userId="763c3220-e008-48a8-a735-403fa6eca5a8" providerId="ADAL" clId="{B3FA1333-F910-4B90-9F4C-A545D9C5BE45}" dt="2022-10-30T16:42:18.159" v="1390" actId="47"/>
        <pc:sldMkLst>
          <pc:docMk/>
          <pc:sldMk cId="636308696" sldId="372"/>
        </pc:sldMkLst>
      </pc:sldChg>
      <pc:sldChg chg="del">
        <pc:chgData name="James Clegg" userId="763c3220-e008-48a8-a735-403fa6eca5a8" providerId="ADAL" clId="{B3FA1333-F910-4B90-9F4C-A545D9C5BE45}" dt="2022-10-30T16:53:11.870" v="1704" actId="47"/>
        <pc:sldMkLst>
          <pc:docMk/>
          <pc:sldMk cId="1009686226" sldId="373"/>
        </pc:sldMkLst>
      </pc:sldChg>
      <pc:sldChg chg="modSp add mod modAnim">
        <pc:chgData name="James Clegg" userId="763c3220-e008-48a8-a735-403fa6eca5a8" providerId="ADAL" clId="{B3FA1333-F910-4B90-9F4C-A545D9C5BE45}" dt="2022-10-30T16:05:37.741" v="962"/>
        <pc:sldMkLst>
          <pc:docMk/>
          <pc:sldMk cId="3700202808" sldId="374"/>
        </pc:sldMkLst>
        <pc:spChg chg="mod">
          <ac:chgData name="James Clegg" userId="763c3220-e008-48a8-a735-403fa6eca5a8" providerId="ADAL" clId="{B3FA1333-F910-4B90-9F4C-A545D9C5BE45}" dt="2022-10-30T16:00:06.607" v="861" actId="20577"/>
          <ac:spMkLst>
            <pc:docMk/>
            <pc:sldMk cId="3700202808" sldId="374"/>
            <ac:spMk id="2" creationId="{1D5C981E-4C5E-A309-593B-EC7CF0E4C00C}"/>
          </ac:spMkLst>
        </pc:spChg>
        <pc:spChg chg="mod">
          <ac:chgData name="James Clegg" userId="763c3220-e008-48a8-a735-403fa6eca5a8" providerId="ADAL" clId="{B3FA1333-F910-4B90-9F4C-A545D9C5BE45}" dt="2022-10-30T16:00:08.841" v="862" actId="20577"/>
          <ac:spMkLst>
            <pc:docMk/>
            <pc:sldMk cId="3700202808" sldId="374"/>
            <ac:spMk id="24" creationId="{F5059595-8ACD-3C5D-BFFB-0DD03C34CDE7}"/>
          </ac:spMkLst>
        </pc:spChg>
        <pc:spChg chg="mod">
          <ac:chgData name="James Clegg" userId="763c3220-e008-48a8-a735-403fa6eca5a8" providerId="ADAL" clId="{B3FA1333-F910-4B90-9F4C-A545D9C5BE45}" dt="2022-10-30T16:00:10.306" v="863" actId="20577"/>
          <ac:spMkLst>
            <pc:docMk/>
            <pc:sldMk cId="3700202808" sldId="374"/>
            <ac:spMk id="48" creationId="{EF9A4D23-651C-4D79-7E69-AE5714AE35ED}"/>
          </ac:spMkLst>
        </pc:spChg>
        <pc:spChg chg="mod">
          <ac:chgData name="James Clegg" userId="763c3220-e008-48a8-a735-403fa6eca5a8" providerId="ADAL" clId="{B3FA1333-F910-4B90-9F4C-A545D9C5BE45}" dt="2022-10-30T16:00:11.954" v="864" actId="20577"/>
          <ac:spMkLst>
            <pc:docMk/>
            <pc:sldMk cId="3700202808" sldId="374"/>
            <ac:spMk id="59" creationId="{EACE0F00-9668-FEDE-D6C4-701ADD2B38B2}"/>
          </ac:spMkLst>
        </pc:spChg>
      </pc:sldChg>
      <pc:sldChg chg="addSp delSp modSp add mod delAnim modAnim">
        <pc:chgData name="James Clegg" userId="763c3220-e008-48a8-a735-403fa6eca5a8" providerId="ADAL" clId="{B3FA1333-F910-4B90-9F4C-A545D9C5BE45}" dt="2022-10-30T16:41:33.188" v="1389"/>
        <pc:sldMkLst>
          <pc:docMk/>
          <pc:sldMk cId="1247974500" sldId="375"/>
        </pc:sldMkLst>
        <pc:spChg chg="mod">
          <ac:chgData name="James Clegg" userId="763c3220-e008-48a8-a735-403fa6eca5a8" providerId="ADAL" clId="{B3FA1333-F910-4B90-9F4C-A545D9C5BE45}" dt="2022-10-30T16:24:53.361" v="1169" actId="20577"/>
          <ac:spMkLst>
            <pc:docMk/>
            <pc:sldMk cId="1247974500" sldId="375"/>
            <ac:spMk id="2" creationId="{F3CA456E-10AD-DD80-A1AF-0987A3F14E14}"/>
          </ac:spMkLst>
        </pc:spChg>
        <pc:spChg chg="add mod">
          <ac:chgData name="James Clegg" userId="763c3220-e008-48a8-a735-403fa6eca5a8" providerId="ADAL" clId="{B3FA1333-F910-4B90-9F4C-A545D9C5BE45}" dt="2022-10-30T16:25:03.693" v="1172"/>
          <ac:spMkLst>
            <pc:docMk/>
            <pc:sldMk cId="1247974500" sldId="375"/>
            <ac:spMk id="4" creationId="{60240C0C-3A50-13BB-533A-0305174C6A0A}"/>
          </ac:spMkLst>
        </pc:spChg>
        <pc:spChg chg="add mod">
          <ac:chgData name="James Clegg" userId="763c3220-e008-48a8-a735-403fa6eca5a8" providerId="ADAL" clId="{B3FA1333-F910-4B90-9F4C-A545D9C5BE45}" dt="2022-10-30T16:41:07.848" v="1387" actId="1035"/>
          <ac:spMkLst>
            <pc:docMk/>
            <pc:sldMk cId="1247974500" sldId="375"/>
            <ac:spMk id="5" creationId="{9C899A58-FE1B-4D87-BBD7-CFA67350F706}"/>
          </ac:spMkLst>
        </pc:spChg>
        <pc:spChg chg="add mod">
          <ac:chgData name="James Clegg" userId="763c3220-e008-48a8-a735-403fa6eca5a8" providerId="ADAL" clId="{B3FA1333-F910-4B90-9F4C-A545D9C5BE45}" dt="2022-10-30T16:41:07.848" v="1387" actId="1035"/>
          <ac:spMkLst>
            <pc:docMk/>
            <pc:sldMk cId="1247974500" sldId="375"/>
            <ac:spMk id="6" creationId="{98291A83-3A1F-E174-4567-D43D70A61CEF}"/>
          </ac:spMkLst>
        </pc:spChg>
        <pc:spChg chg="add mod">
          <ac:chgData name="James Clegg" userId="763c3220-e008-48a8-a735-403fa6eca5a8" providerId="ADAL" clId="{B3FA1333-F910-4B90-9F4C-A545D9C5BE45}" dt="2022-10-30T16:41:07.848" v="1387" actId="1035"/>
          <ac:spMkLst>
            <pc:docMk/>
            <pc:sldMk cId="1247974500" sldId="375"/>
            <ac:spMk id="7" creationId="{5AA07CD0-51A5-F1E5-48B3-967897036B38}"/>
          </ac:spMkLst>
        </pc:spChg>
        <pc:spChg chg="mod">
          <ac:chgData name="James Clegg" userId="763c3220-e008-48a8-a735-403fa6eca5a8" providerId="ADAL" clId="{B3FA1333-F910-4B90-9F4C-A545D9C5BE45}" dt="2022-10-30T16:24:55.324" v="1170" actId="20577"/>
          <ac:spMkLst>
            <pc:docMk/>
            <pc:sldMk cId="1247974500" sldId="375"/>
            <ac:spMk id="9" creationId="{EC007ADD-1EC8-7212-E67E-7AA51BD46603}"/>
          </ac:spMkLst>
        </pc:spChg>
        <pc:spChg chg="mod">
          <ac:chgData name="James Clegg" userId="763c3220-e008-48a8-a735-403fa6eca5a8" providerId="ADAL" clId="{B3FA1333-F910-4B90-9F4C-A545D9C5BE45}" dt="2022-10-30T16:24:57.806" v="1171" actId="20577"/>
          <ac:spMkLst>
            <pc:docMk/>
            <pc:sldMk cId="1247974500" sldId="375"/>
            <ac:spMk id="13" creationId="{1F41F3A8-C79F-BE60-7900-08498B32D2EA}"/>
          </ac:spMkLst>
        </pc:spChg>
        <pc:spChg chg="add mod">
          <ac:chgData name="James Clegg" userId="763c3220-e008-48a8-a735-403fa6eca5a8" providerId="ADAL" clId="{B3FA1333-F910-4B90-9F4C-A545D9C5BE45}" dt="2022-10-30T16:41:07.848" v="1387" actId="1035"/>
          <ac:spMkLst>
            <pc:docMk/>
            <pc:sldMk cId="1247974500" sldId="375"/>
            <ac:spMk id="14" creationId="{D284E499-7A7E-2AB9-A44D-B4FD622ABDC0}"/>
          </ac:spMkLst>
        </pc:spChg>
        <pc:spChg chg="mod">
          <ac:chgData name="James Clegg" userId="763c3220-e008-48a8-a735-403fa6eca5a8" providerId="ADAL" clId="{B3FA1333-F910-4B90-9F4C-A545D9C5BE45}" dt="2022-10-30T16:26:36.394" v="1256" actId="14100"/>
          <ac:spMkLst>
            <pc:docMk/>
            <pc:sldMk cId="1247974500" sldId="375"/>
            <ac:spMk id="15" creationId="{EEF02213-0B2C-5079-B599-842E56D8F532}"/>
          </ac:spMkLst>
        </pc:spChg>
        <pc:spChg chg="mod">
          <ac:chgData name="James Clegg" userId="763c3220-e008-48a8-a735-403fa6eca5a8" providerId="ADAL" clId="{B3FA1333-F910-4B90-9F4C-A545D9C5BE45}" dt="2022-10-30T16:26:33.201" v="1255" actId="14100"/>
          <ac:spMkLst>
            <pc:docMk/>
            <pc:sldMk cId="1247974500" sldId="375"/>
            <ac:spMk id="16" creationId="{94826812-7502-435A-2E4B-8FB34E37ECCA}"/>
          </ac:spMkLst>
        </pc:spChg>
        <pc:spChg chg="mod">
          <ac:chgData name="James Clegg" userId="763c3220-e008-48a8-a735-403fa6eca5a8" providerId="ADAL" clId="{B3FA1333-F910-4B90-9F4C-A545D9C5BE45}" dt="2022-10-30T16:26:30.752" v="1254" actId="14100"/>
          <ac:spMkLst>
            <pc:docMk/>
            <pc:sldMk cId="1247974500" sldId="375"/>
            <ac:spMk id="23" creationId="{EB84C45C-80A6-1390-B507-42C271064ACA}"/>
          </ac:spMkLst>
        </pc:spChg>
        <pc:spChg chg="mod">
          <ac:chgData name="James Clegg" userId="763c3220-e008-48a8-a735-403fa6eca5a8" providerId="ADAL" clId="{B3FA1333-F910-4B90-9F4C-A545D9C5BE45}" dt="2022-10-30T16:26:28.404" v="1253" actId="14100"/>
          <ac:spMkLst>
            <pc:docMk/>
            <pc:sldMk cId="1247974500" sldId="375"/>
            <ac:spMk id="24" creationId="{50A4BB61-2DE4-12EB-7AFB-14D0403DC612}"/>
          </ac:spMkLst>
        </pc:spChg>
        <pc:spChg chg="del">
          <ac:chgData name="James Clegg" userId="763c3220-e008-48a8-a735-403fa6eca5a8" providerId="ADAL" clId="{B3FA1333-F910-4B90-9F4C-A545D9C5BE45}" dt="2022-10-30T16:25:41.604" v="1181" actId="478"/>
          <ac:spMkLst>
            <pc:docMk/>
            <pc:sldMk cId="1247974500" sldId="375"/>
            <ac:spMk id="26" creationId="{93B9395B-827A-B504-A789-4DE4951F4088}"/>
          </ac:spMkLst>
        </pc:spChg>
        <pc:spChg chg="del">
          <ac:chgData name="James Clegg" userId="763c3220-e008-48a8-a735-403fa6eca5a8" providerId="ADAL" clId="{B3FA1333-F910-4B90-9F4C-A545D9C5BE45}" dt="2022-10-30T16:25:42.365" v="1182" actId="478"/>
          <ac:spMkLst>
            <pc:docMk/>
            <pc:sldMk cId="1247974500" sldId="375"/>
            <ac:spMk id="27" creationId="{A330B070-1B72-DD2D-3E3A-416714B7D7DC}"/>
          </ac:spMkLst>
        </pc:spChg>
        <pc:spChg chg="mod">
          <ac:chgData name="James Clegg" userId="763c3220-e008-48a8-a735-403fa6eca5a8" providerId="ADAL" clId="{B3FA1333-F910-4B90-9F4C-A545D9C5BE45}" dt="2022-10-30T16:26:40.908" v="1278" actId="1037"/>
          <ac:spMkLst>
            <pc:docMk/>
            <pc:sldMk cId="1247974500" sldId="375"/>
            <ac:spMk id="28" creationId="{2D30C70E-4AF4-3A03-0BDB-AE713E792966}"/>
          </ac:spMkLst>
        </pc:spChg>
        <pc:spChg chg="mod">
          <ac:chgData name="James Clegg" userId="763c3220-e008-48a8-a735-403fa6eca5a8" providerId="ADAL" clId="{B3FA1333-F910-4B90-9F4C-A545D9C5BE45}" dt="2022-10-30T16:26:51.042" v="1359" actId="1038"/>
          <ac:spMkLst>
            <pc:docMk/>
            <pc:sldMk cId="1247974500" sldId="375"/>
            <ac:spMk id="29" creationId="{B75FC8A3-4E8B-0C7E-586C-AE71C5C73C9E}"/>
          </ac:spMkLst>
        </pc:spChg>
        <pc:spChg chg="mod">
          <ac:chgData name="James Clegg" userId="763c3220-e008-48a8-a735-403fa6eca5a8" providerId="ADAL" clId="{B3FA1333-F910-4B90-9F4C-A545D9C5BE45}" dt="2022-10-30T16:26:46.571" v="1328" actId="1037"/>
          <ac:spMkLst>
            <pc:docMk/>
            <pc:sldMk cId="1247974500" sldId="375"/>
            <ac:spMk id="30" creationId="{E3A1FC89-7DFC-6CC2-0400-85ACE57A972C}"/>
          </ac:spMkLst>
        </pc:spChg>
        <pc:spChg chg="del">
          <ac:chgData name="James Clegg" userId="763c3220-e008-48a8-a735-403fa6eca5a8" providerId="ADAL" clId="{B3FA1333-F910-4B90-9F4C-A545D9C5BE45}" dt="2022-10-30T16:25:37.869" v="1180" actId="478"/>
          <ac:spMkLst>
            <pc:docMk/>
            <pc:sldMk cId="1247974500" sldId="375"/>
            <ac:spMk id="31" creationId="{08BD2854-B97B-3F40-359C-45AFF54BADF5}"/>
          </ac:spMkLst>
        </pc:spChg>
        <pc:spChg chg="del">
          <ac:chgData name="James Clegg" userId="763c3220-e008-48a8-a735-403fa6eca5a8" providerId="ADAL" clId="{B3FA1333-F910-4B90-9F4C-A545D9C5BE45}" dt="2022-10-30T16:25:37.869" v="1180" actId="478"/>
          <ac:spMkLst>
            <pc:docMk/>
            <pc:sldMk cId="1247974500" sldId="375"/>
            <ac:spMk id="32" creationId="{F3B2A4FD-DA24-BBC7-5215-FD94E5465FCB}"/>
          </ac:spMkLst>
        </pc:spChg>
        <pc:graphicFrameChg chg="mod">
          <ac:chgData name="James Clegg" userId="763c3220-e008-48a8-a735-403fa6eca5a8" providerId="ADAL" clId="{B3FA1333-F910-4B90-9F4C-A545D9C5BE45}" dt="2022-10-30T16:26:11.925" v="1207" actId="1037"/>
          <ac:graphicFrameMkLst>
            <pc:docMk/>
            <pc:sldMk cId="1247974500" sldId="375"/>
            <ac:graphicFrameMk id="10" creationId="{A2C7C85C-2BC6-248B-5723-5DFF80CEE5CF}"/>
          </ac:graphicFrameMkLst>
        </pc:graphicFrameChg>
        <pc:picChg chg="add mod">
          <ac:chgData name="James Clegg" userId="763c3220-e008-48a8-a735-403fa6eca5a8" providerId="ADAL" clId="{B3FA1333-F910-4B90-9F4C-A545D9C5BE45}" dt="2022-10-30T16:25:03.693" v="1172"/>
          <ac:picMkLst>
            <pc:docMk/>
            <pc:sldMk cId="1247974500" sldId="375"/>
            <ac:picMk id="3" creationId="{0879FEDF-D03B-0615-2D7C-EE30F54AF762}"/>
          </ac:picMkLst>
        </pc:picChg>
      </pc:sldChg>
      <pc:sldChg chg="addSp modSp add mod modAnim">
        <pc:chgData name="James Clegg" userId="763c3220-e008-48a8-a735-403fa6eca5a8" providerId="ADAL" clId="{B3FA1333-F910-4B90-9F4C-A545D9C5BE45}" dt="2022-10-30T16:55:49.406" v="1725" actId="20577"/>
        <pc:sldMkLst>
          <pc:docMk/>
          <pc:sldMk cId="655442617" sldId="376"/>
        </pc:sldMkLst>
        <pc:spChg chg="add mod">
          <ac:chgData name="James Clegg" userId="763c3220-e008-48a8-a735-403fa6eca5a8" providerId="ADAL" clId="{B3FA1333-F910-4B90-9F4C-A545D9C5BE45}" dt="2022-10-30T16:53:42.712" v="1711" actId="1076"/>
          <ac:spMkLst>
            <pc:docMk/>
            <pc:sldMk cId="655442617" sldId="376"/>
            <ac:spMk id="18" creationId="{0AFE5E4B-9CD8-53C1-B201-57AEF4613BDC}"/>
          </ac:spMkLst>
        </pc:spChg>
        <pc:spChg chg="add mod">
          <ac:chgData name="James Clegg" userId="763c3220-e008-48a8-a735-403fa6eca5a8" providerId="ADAL" clId="{B3FA1333-F910-4B90-9F4C-A545D9C5BE45}" dt="2022-10-30T16:55:30.418" v="1720" actId="20577"/>
          <ac:spMkLst>
            <pc:docMk/>
            <pc:sldMk cId="655442617" sldId="376"/>
            <ac:spMk id="19" creationId="{182F46EF-F599-C114-1B4A-6FD21C000BD0}"/>
          </ac:spMkLst>
        </pc:spChg>
        <pc:spChg chg="add mod">
          <ac:chgData name="James Clegg" userId="763c3220-e008-48a8-a735-403fa6eca5a8" providerId="ADAL" clId="{B3FA1333-F910-4B90-9F4C-A545D9C5BE45}" dt="2022-10-30T16:55:49.406" v="1725" actId="20577"/>
          <ac:spMkLst>
            <pc:docMk/>
            <pc:sldMk cId="655442617" sldId="376"/>
            <ac:spMk id="20" creationId="{53C93776-3675-CBD0-EAF6-FB9FEA584720}"/>
          </ac:spMkLst>
        </pc:spChg>
      </pc:sldChg>
    </pc:docChg>
  </pc:docChgLst>
  <pc:docChgLst>
    <pc:chgData name="James Clegg" userId="763c3220-e008-48a8-a735-403fa6eca5a8" providerId="ADAL" clId="{AD2A9247-2BCF-4A45-A34F-DAF8C0236003}"/>
    <pc:docChg chg="undo custSel addSld delSld modSld sldOrd">
      <pc:chgData name="James Clegg" userId="763c3220-e008-48a8-a735-403fa6eca5a8" providerId="ADAL" clId="{AD2A9247-2BCF-4A45-A34F-DAF8C0236003}" dt="2022-11-03T15:50:23.057" v="1390"/>
      <pc:docMkLst>
        <pc:docMk/>
      </pc:docMkLst>
      <pc:sldChg chg="addSp delSp modSp mod chgLayout">
        <pc:chgData name="James Clegg" userId="763c3220-e008-48a8-a735-403fa6eca5a8" providerId="ADAL" clId="{AD2A9247-2BCF-4A45-A34F-DAF8C0236003}" dt="2022-11-03T14:24:35.350" v="24"/>
        <pc:sldMkLst>
          <pc:docMk/>
          <pc:sldMk cId="3463639803" sldId="296"/>
        </pc:sldMkLst>
        <pc:spChg chg="add del mod">
          <ac:chgData name="James Clegg" userId="763c3220-e008-48a8-a735-403fa6eca5a8" providerId="ADAL" clId="{AD2A9247-2BCF-4A45-A34F-DAF8C0236003}" dt="2022-11-03T14:24:31.628" v="22" actId="21"/>
          <ac:spMkLst>
            <pc:docMk/>
            <pc:sldMk cId="3463639803" sldId="296"/>
            <ac:spMk id="2" creationId="{EBDD5E92-CD2B-2CFE-2744-43D5F920EC68}"/>
          </ac:spMkLst>
        </pc:spChg>
        <pc:spChg chg="add del mod">
          <ac:chgData name="James Clegg" userId="763c3220-e008-48a8-a735-403fa6eca5a8" providerId="ADAL" clId="{AD2A9247-2BCF-4A45-A34F-DAF8C0236003}" dt="2022-11-03T14:24:33.874" v="23" actId="478"/>
          <ac:spMkLst>
            <pc:docMk/>
            <pc:sldMk cId="3463639803" sldId="296"/>
            <ac:spMk id="4" creationId="{B9DC8777-F88D-2226-C33D-B9E6BC596BBE}"/>
          </ac:spMkLst>
        </pc:spChg>
        <pc:picChg chg="add">
          <ac:chgData name="James Clegg" userId="763c3220-e008-48a8-a735-403fa6eca5a8" providerId="ADAL" clId="{AD2A9247-2BCF-4A45-A34F-DAF8C0236003}" dt="2022-11-03T14:24:35.350" v="24"/>
          <ac:picMkLst>
            <pc:docMk/>
            <pc:sldMk cId="3463639803" sldId="296"/>
            <ac:picMk id="5" creationId="{90ABFB5D-964A-09C6-5B27-9D8712EE2E1C}"/>
          </ac:picMkLst>
        </pc:picChg>
        <pc:picChg chg="del">
          <ac:chgData name="James Clegg" userId="763c3220-e008-48a8-a735-403fa6eca5a8" providerId="ADAL" clId="{AD2A9247-2BCF-4A45-A34F-DAF8C0236003}" dt="2022-11-03T14:24:16.173" v="0" actId="478"/>
          <ac:picMkLst>
            <pc:docMk/>
            <pc:sldMk cId="3463639803" sldId="296"/>
            <ac:picMk id="6" creationId="{BC4BD5A6-3992-5E7F-9D81-21685DBB7E22}"/>
          </ac:picMkLst>
        </pc:picChg>
      </pc:sldChg>
      <pc:sldChg chg="mod modClrScheme chgLayout">
        <pc:chgData name="James Clegg" userId="763c3220-e008-48a8-a735-403fa6eca5a8" providerId="ADAL" clId="{AD2A9247-2BCF-4A45-A34F-DAF8C0236003}" dt="2022-11-03T14:24:56.454" v="27" actId="700"/>
        <pc:sldMkLst>
          <pc:docMk/>
          <pc:sldMk cId="861935487" sldId="297"/>
        </pc:sldMkLst>
      </pc:sldChg>
      <pc:sldChg chg="mod modClrScheme chgLayout">
        <pc:chgData name="James Clegg" userId="763c3220-e008-48a8-a735-403fa6eca5a8" providerId="ADAL" clId="{AD2A9247-2BCF-4A45-A34F-DAF8C0236003}" dt="2022-11-03T14:24:59.573" v="28" actId="700"/>
        <pc:sldMkLst>
          <pc:docMk/>
          <pc:sldMk cId="895466786" sldId="299"/>
        </pc:sldMkLst>
      </pc:sldChg>
      <pc:sldChg chg="modSp mod">
        <pc:chgData name="James Clegg" userId="763c3220-e008-48a8-a735-403fa6eca5a8" providerId="ADAL" clId="{AD2A9247-2BCF-4A45-A34F-DAF8C0236003}" dt="2022-11-03T15:13:34.223" v="633" actId="20577"/>
        <pc:sldMkLst>
          <pc:docMk/>
          <pc:sldMk cId="250955858" sldId="316"/>
        </pc:sldMkLst>
        <pc:spChg chg="mod">
          <ac:chgData name="James Clegg" userId="763c3220-e008-48a8-a735-403fa6eca5a8" providerId="ADAL" clId="{AD2A9247-2BCF-4A45-A34F-DAF8C0236003}" dt="2022-11-03T15:13:34.223" v="633" actId="20577"/>
          <ac:spMkLst>
            <pc:docMk/>
            <pc:sldMk cId="250955858" sldId="316"/>
            <ac:spMk id="3" creationId="{00000000-0000-0000-0000-000000000000}"/>
          </ac:spMkLst>
        </pc:spChg>
      </pc:sldChg>
      <pc:sldChg chg="addSp delSp modSp mod delAnim">
        <pc:chgData name="James Clegg" userId="763c3220-e008-48a8-a735-403fa6eca5a8" providerId="ADAL" clId="{AD2A9247-2BCF-4A45-A34F-DAF8C0236003}" dt="2022-11-03T14:44:23.638" v="48" actId="20577"/>
        <pc:sldMkLst>
          <pc:docMk/>
          <pc:sldMk cId="3540540468" sldId="319"/>
        </pc:sldMkLst>
        <pc:spChg chg="mod">
          <ac:chgData name="James Clegg" userId="763c3220-e008-48a8-a735-403fa6eca5a8" providerId="ADAL" clId="{AD2A9247-2BCF-4A45-A34F-DAF8C0236003}" dt="2022-11-03T14:44:19.194" v="45" actId="20577"/>
          <ac:spMkLst>
            <pc:docMk/>
            <pc:sldMk cId="3540540468" sldId="319"/>
            <ac:spMk id="9" creationId="{4DBE9B66-0BA7-61AF-E1E2-8095A9FBC45A}"/>
          </ac:spMkLst>
        </pc:spChg>
        <pc:spChg chg="mod">
          <ac:chgData name="James Clegg" userId="763c3220-e008-48a8-a735-403fa6eca5a8" providerId="ADAL" clId="{AD2A9247-2BCF-4A45-A34F-DAF8C0236003}" dt="2022-11-03T14:44:21.119" v="46" actId="20577"/>
          <ac:spMkLst>
            <pc:docMk/>
            <pc:sldMk cId="3540540468" sldId="319"/>
            <ac:spMk id="13" creationId="{6A461A84-21D4-70FE-00E9-78C93E0490F4}"/>
          </ac:spMkLst>
        </pc:spChg>
        <pc:spChg chg="mod">
          <ac:chgData name="James Clegg" userId="763c3220-e008-48a8-a735-403fa6eca5a8" providerId="ADAL" clId="{AD2A9247-2BCF-4A45-A34F-DAF8C0236003}" dt="2022-11-03T14:44:23.638" v="48" actId="20577"/>
          <ac:spMkLst>
            <pc:docMk/>
            <pc:sldMk cId="3540540468" sldId="319"/>
            <ac:spMk id="28" creationId="{056B1B3E-B9C3-C8B9-FBC8-F64C9F74EEA7}"/>
          </ac:spMkLst>
        </pc:spChg>
        <pc:spChg chg="mod">
          <ac:chgData name="James Clegg" userId="763c3220-e008-48a8-a735-403fa6eca5a8" providerId="ADAL" clId="{AD2A9247-2BCF-4A45-A34F-DAF8C0236003}" dt="2022-11-03T14:41:12.798" v="30" actId="20577"/>
          <ac:spMkLst>
            <pc:docMk/>
            <pc:sldMk cId="3540540468" sldId="319"/>
            <ac:spMk id="33" creationId="{F4036F90-86DA-4603-78E4-F9F105E264B7}"/>
          </ac:spMkLst>
        </pc:spChg>
        <pc:picChg chg="del">
          <ac:chgData name="James Clegg" userId="763c3220-e008-48a8-a735-403fa6eca5a8" providerId="ADAL" clId="{AD2A9247-2BCF-4A45-A34F-DAF8C0236003}" dt="2022-11-03T14:41:19.309" v="31" actId="478"/>
          <ac:picMkLst>
            <pc:docMk/>
            <pc:sldMk cId="3540540468" sldId="319"/>
            <ac:picMk id="3" creationId="{00713D3E-B1C5-5BE5-CBE9-278C3518269E}"/>
          </ac:picMkLst>
        </pc:picChg>
        <pc:picChg chg="del">
          <ac:chgData name="James Clegg" userId="763c3220-e008-48a8-a735-403fa6eca5a8" providerId="ADAL" clId="{AD2A9247-2BCF-4A45-A34F-DAF8C0236003}" dt="2022-11-03T14:41:19.309" v="31" actId="478"/>
          <ac:picMkLst>
            <pc:docMk/>
            <pc:sldMk cId="3540540468" sldId="319"/>
            <ac:picMk id="5" creationId="{61AC6CA8-FE7C-BE95-2017-AB005AE6F400}"/>
          </ac:picMkLst>
        </pc:picChg>
        <pc:picChg chg="del">
          <ac:chgData name="James Clegg" userId="763c3220-e008-48a8-a735-403fa6eca5a8" providerId="ADAL" clId="{AD2A9247-2BCF-4A45-A34F-DAF8C0236003}" dt="2022-11-03T14:41:19.309" v="31" actId="478"/>
          <ac:picMkLst>
            <pc:docMk/>
            <pc:sldMk cId="3540540468" sldId="319"/>
            <ac:picMk id="6" creationId="{6AAE3F61-6D4B-8196-316C-8E31AC4DDAD2}"/>
          </ac:picMkLst>
        </pc:picChg>
        <pc:picChg chg="del">
          <ac:chgData name="James Clegg" userId="763c3220-e008-48a8-a735-403fa6eca5a8" providerId="ADAL" clId="{AD2A9247-2BCF-4A45-A34F-DAF8C0236003}" dt="2022-11-03T14:41:19.309" v="31" actId="478"/>
          <ac:picMkLst>
            <pc:docMk/>
            <pc:sldMk cId="3540540468" sldId="319"/>
            <ac:picMk id="7" creationId="{E7CD834D-E921-DACE-C34D-D0582A16DC9B}"/>
          </ac:picMkLst>
        </pc:picChg>
        <pc:picChg chg="del">
          <ac:chgData name="James Clegg" userId="763c3220-e008-48a8-a735-403fa6eca5a8" providerId="ADAL" clId="{AD2A9247-2BCF-4A45-A34F-DAF8C0236003}" dt="2022-11-03T14:41:19.309" v="31" actId="478"/>
          <ac:picMkLst>
            <pc:docMk/>
            <pc:sldMk cId="3540540468" sldId="319"/>
            <ac:picMk id="8" creationId="{9AB0468B-02F1-E35E-C5D1-F7A198C92190}"/>
          </ac:picMkLst>
        </pc:picChg>
        <pc:picChg chg="del">
          <ac:chgData name="James Clegg" userId="763c3220-e008-48a8-a735-403fa6eca5a8" providerId="ADAL" clId="{AD2A9247-2BCF-4A45-A34F-DAF8C0236003}" dt="2022-11-03T14:41:19.309" v="31" actId="478"/>
          <ac:picMkLst>
            <pc:docMk/>
            <pc:sldMk cId="3540540468" sldId="319"/>
            <ac:picMk id="12" creationId="{5F893029-B59C-87CC-DDE9-3E01C0AADFF0}"/>
          </ac:picMkLst>
        </pc:picChg>
        <pc:picChg chg="add mod modCrop">
          <ac:chgData name="James Clegg" userId="763c3220-e008-48a8-a735-403fa6eca5a8" providerId="ADAL" clId="{AD2A9247-2BCF-4A45-A34F-DAF8C0236003}" dt="2022-11-03T14:44:12.885" v="43" actId="1076"/>
          <ac:picMkLst>
            <pc:docMk/>
            <pc:sldMk cId="3540540468" sldId="319"/>
            <ac:picMk id="15" creationId="{8BBF1799-D93A-45C9-B167-9B4597C37AAB}"/>
          </ac:picMkLst>
        </pc:picChg>
        <pc:picChg chg="del">
          <ac:chgData name="James Clegg" userId="763c3220-e008-48a8-a735-403fa6eca5a8" providerId="ADAL" clId="{AD2A9247-2BCF-4A45-A34F-DAF8C0236003}" dt="2022-11-03T14:41:19.309" v="31" actId="478"/>
          <ac:picMkLst>
            <pc:docMk/>
            <pc:sldMk cId="3540540468" sldId="319"/>
            <ac:picMk id="16" creationId="{082460DB-CA1E-25AE-CF6B-470223CC1387}"/>
          </ac:picMkLst>
        </pc:picChg>
        <pc:picChg chg="del">
          <ac:chgData name="James Clegg" userId="763c3220-e008-48a8-a735-403fa6eca5a8" providerId="ADAL" clId="{AD2A9247-2BCF-4A45-A34F-DAF8C0236003}" dt="2022-11-03T14:41:19.309" v="31" actId="478"/>
          <ac:picMkLst>
            <pc:docMk/>
            <pc:sldMk cId="3540540468" sldId="319"/>
            <ac:picMk id="26" creationId="{DDA10A60-BFE7-1FFF-89DD-4D8DE0527CD8}"/>
          </ac:picMkLst>
        </pc:picChg>
        <pc:picChg chg="del">
          <ac:chgData name="James Clegg" userId="763c3220-e008-48a8-a735-403fa6eca5a8" providerId="ADAL" clId="{AD2A9247-2BCF-4A45-A34F-DAF8C0236003}" dt="2022-11-03T14:41:19.309" v="31" actId="478"/>
          <ac:picMkLst>
            <pc:docMk/>
            <pc:sldMk cId="3540540468" sldId="319"/>
            <ac:picMk id="27" creationId="{F1F54ED0-0747-7E63-81FC-97B9868DE3EF}"/>
          </ac:picMkLst>
        </pc:picChg>
      </pc:sldChg>
      <pc:sldChg chg="addSp delSp modSp mod delAnim modAnim">
        <pc:chgData name="James Clegg" userId="763c3220-e008-48a8-a735-403fa6eca5a8" providerId="ADAL" clId="{AD2A9247-2BCF-4A45-A34F-DAF8C0236003}" dt="2022-11-03T15:49:45.678" v="1387" actId="554"/>
        <pc:sldMkLst>
          <pc:docMk/>
          <pc:sldMk cId="2974424533" sldId="325"/>
        </pc:sldMkLst>
        <pc:spChg chg="mod">
          <ac:chgData name="James Clegg" userId="763c3220-e008-48a8-a735-403fa6eca5a8" providerId="ADAL" clId="{AD2A9247-2BCF-4A45-A34F-DAF8C0236003}" dt="2022-11-03T15:47:46.638" v="1336" actId="1076"/>
          <ac:spMkLst>
            <pc:docMk/>
            <pc:sldMk cId="2974424533" sldId="325"/>
            <ac:spMk id="2" creationId="{00000000-0000-0000-0000-000000000000}"/>
          </ac:spMkLst>
        </pc:spChg>
        <pc:spChg chg="del">
          <ac:chgData name="James Clegg" userId="763c3220-e008-48a8-a735-403fa6eca5a8" providerId="ADAL" clId="{AD2A9247-2BCF-4A45-A34F-DAF8C0236003}" dt="2022-11-03T15:44:29.248" v="1203" actId="478"/>
          <ac:spMkLst>
            <pc:docMk/>
            <pc:sldMk cId="2974424533" sldId="325"/>
            <ac:spMk id="7" creationId="{66DC7F56-A3D1-C69D-6474-6AE3AAB9B866}"/>
          </ac:spMkLst>
        </pc:spChg>
        <pc:spChg chg="add mod">
          <ac:chgData name="James Clegg" userId="763c3220-e008-48a8-a735-403fa6eca5a8" providerId="ADAL" clId="{AD2A9247-2BCF-4A45-A34F-DAF8C0236003}" dt="2022-11-03T15:45:49.680" v="1280" actId="164"/>
          <ac:spMkLst>
            <pc:docMk/>
            <pc:sldMk cId="2974424533" sldId="325"/>
            <ac:spMk id="9" creationId="{A33C8F54-8E4E-2147-B1E3-CD790F5E9240}"/>
          </ac:spMkLst>
        </pc:spChg>
        <pc:spChg chg="del">
          <ac:chgData name="James Clegg" userId="763c3220-e008-48a8-a735-403fa6eca5a8" providerId="ADAL" clId="{AD2A9247-2BCF-4A45-A34F-DAF8C0236003}" dt="2022-11-03T15:44:29.248" v="1203" actId="478"/>
          <ac:spMkLst>
            <pc:docMk/>
            <pc:sldMk cId="2974424533" sldId="325"/>
            <ac:spMk id="10" creationId="{33FBF155-7D1D-7910-DC80-A9602D982DBB}"/>
          </ac:spMkLst>
        </pc:spChg>
        <pc:spChg chg="add mod">
          <ac:chgData name="James Clegg" userId="763c3220-e008-48a8-a735-403fa6eca5a8" providerId="ADAL" clId="{AD2A9247-2BCF-4A45-A34F-DAF8C0236003}" dt="2022-11-03T15:45:49.680" v="1280" actId="164"/>
          <ac:spMkLst>
            <pc:docMk/>
            <pc:sldMk cId="2974424533" sldId="325"/>
            <ac:spMk id="11" creationId="{347F5261-6095-F582-52BF-F4E78223B890}"/>
          </ac:spMkLst>
        </pc:spChg>
        <pc:spChg chg="add mod">
          <ac:chgData name="James Clegg" userId="763c3220-e008-48a8-a735-403fa6eca5a8" providerId="ADAL" clId="{AD2A9247-2BCF-4A45-A34F-DAF8C0236003}" dt="2022-11-03T15:45:49.680" v="1280" actId="164"/>
          <ac:spMkLst>
            <pc:docMk/>
            <pc:sldMk cId="2974424533" sldId="325"/>
            <ac:spMk id="12" creationId="{0FDB83A8-9E81-61BA-C6FA-DEED88198EBC}"/>
          </ac:spMkLst>
        </pc:spChg>
        <pc:spChg chg="add mod">
          <ac:chgData name="James Clegg" userId="763c3220-e008-48a8-a735-403fa6eca5a8" providerId="ADAL" clId="{AD2A9247-2BCF-4A45-A34F-DAF8C0236003}" dt="2022-11-03T15:45:49.680" v="1280" actId="164"/>
          <ac:spMkLst>
            <pc:docMk/>
            <pc:sldMk cId="2974424533" sldId="325"/>
            <ac:spMk id="13" creationId="{5D299B60-5B31-FCD2-4FF1-8D421735B0E2}"/>
          </ac:spMkLst>
        </pc:spChg>
        <pc:spChg chg="add mod">
          <ac:chgData name="James Clegg" userId="763c3220-e008-48a8-a735-403fa6eca5a8" providerId="ADAL" clId="{AD2A9247-2BCF-4A45-A34F-DAF8C0236003}" dt="2022-11-03T15:45:49.680" v="1280" actId="164"/>
          <ac:spMkLst>
            <pc:docMk/>
            <pc:sldMk cId="2974424533" sldId="325"/>
            <ac:spMk id="14" creationId="{87526676-3500-291A-A007-8DBBE3D48010}"/>
          </ac:spMkLst>
        </pc:spChg>
        <pc:spChg chg="add mod">
          <ac:chgData name="James Clegg" userId="763c3220-e008-48a8-a735-403fa6eca5a8" providerId="ADAL" clId="{AD2A9247-2BCF-4A45-A34F-DAF8C0236003}" dt="2022-11-03T15:45:49.680" v="1280" actId="164"/>
          <ac:spMkLst>
            <pc:docMk/>
            <pc:sldMk cId="2974424533" sldId="325"/>
            <ac:spMk id="15" creationId="{B693FD3B-76FB-26D4-E2D0-8527B72BA672}"/>
          </ac:spMkLst>
        </pc:spChg>
        <pc:spChg chg="add mod">
          <ac:chgData name="James Clegg" userId="763c3220-e008-48a8-a735-403fa6eca5a8" providerId="ADAL" clId="{AD2A9247-2BCF-4A45-A34F-DAF8C0236003}" dt="2022-11-03T15:45:49.680" v="1280" actId="164"/>
          <ac:spMkLst>
            <pc:docMk/>
            <pc:sldMk cId="2974424533" sldId="325"/>
            <ac:spMk id="16" creationId="{A3ACD00B-F2E9-E3DF-08B4-C5384C430E63}"/>
          </ac:spMkLst>
        </pc:spChg>
        <pc:spChg chg="add mod">
          <ac:chgData name="James Clegg" userId="763c3220-e008-48a8-a735-403fa6eca5a8" providerId="ADAL" clId="{AD2A9247-2BCF-4A45-A34F-DAF8C0236003}" dt="2022-11-03T15:45:49.680" v="1280" actId="164"/>
          <ac:spMkLst>
            <pc:docMk/>
            <pc:sldMk cId="2974424533" sldId="325"/>
            <ac:spMk id="17" creationId="{C0F04C78-6AA9-501C-37DB-FA05C2F93B5D}"/>
          </ac:spMkLst>
        </pc:spChg>
        <pc:spChg chg="del">
          <ac:chgData name="James Clegg" userId="763c3220-e008-48a8-a735-403fa6eca5a8" providerId="ADAL" clId="{AD2A9247-2BCF-4A45-A34F-DAF8C0236003}" dt="2022-11-03T15:44:29.248" v="1203" actId="478"/>
          <ac:spMkLst>
            <pc:docMk/>
            <pc:sldMk cId="2974424533" sldId="325"/>
            <ac:spMk id="18" creationId="{813FB071-34A6-300F-E018-68337E28E47F}"/>
          </ac:spMkLst>
        </pc:spChg>
        <pc:spChg chg="add mod">
          <ac:chgData name="James Clegg" userId="763c3220-e008-48a8-a735-403fa6eca5a8" providerId="ADAL" clId="{AD2A9247-2BCF-4A45-A34F-DAF8C0236003}" dt="2022-11-03T15:45:49.680" v="1280" actId="164"/>
          <ac:spMkLst>
            <pc:docMk/>
            <pc:sldMk cId="2974424533" sldId="325"/>
            <ac:spMk id="19" creationId="{2B0A4AD2-4C39-7AB8-3174-221563DCA98B}"/>
          </ac:spMkLst>
        </pc:spChg>
        <pc:spChg chg="add mod">
          <ac:chgData name="James Clegg" userId="763c3220-e008-48a8-a735-403fa6eca5a8" providerId="ADAL" clId="{AD2A9247-2BCF-4A45-A34F-DAF8C0236003}" dt="2022-11-03T15:45:49.680" v="1280" actId="164"/>
          <ac:spMkLst>
            <pc:docMk/>
            <pc:sldMk cId="2974424533" sldId="325"/>
            <ac:spMk id="20" creationId="{14A9F251-0755-F3D9-7C4C-6C9DA3DCA284}"/>
          </ac:spMkLst>
        </pc:spChg>
        <pc:spChg chg="add del mod">
          <ac:chgData name="James Clegg" userId="763c3220-e008-48a8-a735-403fa6eca5a8" providerId="ADAL" clId="{AD2A9247-2BCF-4A45-A34F-DAF8C0236003}" dt="2022-11-03T15:45:44.674" v="1279" actId="478"/>
          <ac:spMkLst>
            <pc:docMk/>
            <pc:sldMk cId="2974424533" sldId="325"/>
            <ac:spMk id="21" creationId="{A71A4FC0-963B-65EB-F041-BF28652CD23B}"/>
          </ac:spMkLst>
        </pc:spChg>
        <pc:spChg chg="add del mod">
          <ac:chgData name="James Clegg" userId="763c3220-e008-48a8-a735-403fa6eca5a8" providerId="ADAL" clId="{AD2A9247-2BCF-4A45-A34F-DAF8C0236003}" dt="2022-11-03T15:45:44.674" v="1279" actId="478"/>
          <ac:spMkLst>
            <pc:docMk/>
            <pc:sldMk cId="2974424533" sldId="325"/>
            <ac:spMk id="22" creationId="{49E06074-B2AC-D17B-75EC-01D62B21380E}"/>
          </ac:spMkLst>
        </pc:spChg>
        <pc:spChg chg="add del mod">
          <ac:chgData name="James Clegg" userId="763c3220-e008-48a8-a735-403fa6eca5a8" providerId="ADAL" clId="{AD2A9247-2BCF-4A45-A34F-DAF8C0236003}" dt="2022-11-03T15:45:44.674" v="1279" actId="478"/>
          <ac:spMkLst>
            <pc:docMk/>
            <pc:sldMk cId="2974424533" sldId="325"/>
            <ac:spMk id="23" creationId="{5B7128AE-3A1D-9544-FCEA-7316EBB9D06B}"/>
          </ac:spMkLst>
        </pc:spChg>
        <pc:spChg chg="del">
          <ac:chgData name="James Clegg" userId="763c3220-e008-48a8-a735-403fa6eca5a8" providerId="ADAL" clId="{AD2A9247-2BCF-4A45-A34F-DAF8C0236003}" dt="2022-11-03T15:44:29.248" v="1203" actId="478"/>
          <ac:spMkLst>
            <pc:docMk/>
            <pc:sldMk cId="2974424533" sldId="325"/>
            <ac:spMk id="24" creationId="{D8703E22-9BC5-A3FC-A09F-F168BFF0BB80}"/>
          </ac:spMkLst>
        </pc:spChg>
        <pc:spChg chg="add del mod">
          <ac:chgData name="James Clegg" userId="763c3220-e008-48a8-a735-403fa6eca5a8" providerId="ADAL" clId="{AD2A9247-2BCF-4A45-A34F-DAF8C0236003}" dt="2022-11-03T15:45:44.674" v="1279" actId="478"/>
          <ac:spMkLst>
            <pc:docMk/>
            <pc:sldMk cId="2974424533" sldId="325"/>
            <ac:spMk id="25" creationId="{FC5D486A-8F89-5467-E396-5E62A3B22951}"/>
          </ac:spMkLst>
        </pc:spChg>
        <pc:spChg chg="del">
          <ac:chgData name="James Clegg" userId="763c3220-e008-48a8-a735-403fa6eca5a8" providerId="ADAL" clId="{AD2A9247-2BCF-4A45-A34F-DAF8C0236003}" dt="2022-11-03T15:44:32.314" v="1204" actId="478"/>
          <ac:spMkLst>
            <pc:docMk/>
            <pc:sldMk cId="2974424533" sldId="325"/>
            <ac:spMk id="45" creationId="{3D3F710E-4BBB-0524-4D11-E438FA8F5A4A}"/>
          </ac:spMkLst>
        </pc:spChg>
        <pc:spChg chg="del">
          <ac:chgData name="James Clegg" userId="763c3220-e008-48a8-a735-403fa6eca5a8" providerId="ADAL" clId="{AD2A9247-2BCF-4A45-A34F-DAF8C0236003}" dt="2022-11-03T15:44:32.314" v="1204" actId="478"/>
          <ac:spMkLst>
            <pc:docMk/>
            <pc:sldMk cId="2974424533" sldId="325"/>
            <ac:spMk id="46" creationId="{5BAD1F24-E96F-986A-3E2A-DB9CE964C660}"/>
          </ac:spMkLst>
        </pc:spChg>
        <pc:spChg chg="add del mod">
          <ac:chgData name="James Clegg" userId="763c3220-e008-48a8-a735-403fa6eca5a8" providerId="ADAL" clId="{AD2A9247-2BCF-4A45-A34F-DAF8C0236003}" dt="2022-11-03T15:45:44.674" v="1279" actId="478"/>
          <ac:spMkLst>
            <pc:docMk/>
            <pc:sldMk cId="2974424533" sldId="325"/>
            <ac:spMk id="47" creationId="{527E32A6-6496-4C56-92F3-1A97F7BD0172}"/>
          </ac:spMkLst>
        </pc:spChg>
        <pc:spChg chg="del">
          <ac:chgData name="James Clegg" userId="763c3220-e008-48a8-a735-403fa6eca5a8" providerId="ADAL" clId="{AD2A9247-2BCF-4A45-A34F-DAF8C0236003}" dt="2022-11-03T15:44:32.314" v="1204" actId="478"/>
          <ac:spMkLst>
            <pc:docMk/>
            <pc:sldMk cId="2974424533" sldId="325"/>
            <ac:spMk id="48" creationId="{471C6F52-B63C-A11B-B99D-59B91742D32E}"/>
          </ac:spMkLst>
        </pc:spChg>
        <pc:spChg chg="del">
          <ac:chgData name="James Clegg" userId="763c3220-e008-48a8-a735-403fa6eca5a8" providerId="ADAL" clId="{AD2A9247-2BCF-4A45-A34F-DAF8C0236003}" dt="2022-11-03T15:44:32.314" v="1204" actId="478"/>
          <ac:spMkLst>
            <pc:docMk/>
            <pc:sldMk cId="2974424533" sldId="325"/>
            <ac:spMk id="50" creationId="{19BDC60A-15AE-08D3-8F60-2079B938A76B}"/>
          </ac:spMkLst>
        </pc:spChg>
        <pc:spChg chg="mod">
          <ac:chgData name="James Clegg" userId="763c3220-e008-48a8-a735-403fa6eca5a8" providerId="ADAL" clId="{AD2A9247-2BCF-4A45-A34F-DAF8C0236003}" dt="2022-11-03T15:45:54.749" v="1283"/>
          <ac:spMkLst>
            <pc:docMk/>
            <pc:sldMk cId="2974424533" sldId="325"/>
            <ac:spMk id="53" creationId="{35BDEB07-90D3-4387-A39C-FFDB6C93FC80}"/>
          </ac:spMkLst>
        </pc:spChg>
        <pc:spChg chg="mod">
          <ac:chgData name="James Clegg" userId="763c3220-e008-48a8-a735-403fa6eca5a8" providerId="ADAL" clId="{AD2A9247-2BCF-4A45-A34F-DAF8C0236003}" dt="2022-11-03T15:45:54.749" v="1283"/>
          <ac:spMkLst>
            <pc:docMk/>
            <pc:sldMk cId="2974424533" sldId="325"/>
            <ac:spMk id="54" creationId="{90F8C8FF-5001-3FDB-B820-97C111D9663F}"/>
          </ac:spMkLst>
        </pc:spChg>
        <pc:spChg chg="mod">
          <ac:chgData name="James Clegg" userId="763c3220-e008-48a8-a735-403fa6eca5a8" providerId="ADAL" clId="{AD2A9247-2BCF-4A45-A34F-DAF8C0236003}" dt="2022-11-03T15:45:54.749" v="1283"/>
          <ac:spMkLst>
            <pc:docMk/>
            <pc:sldMk cId="2974424533" sldId="325"/>
            <ac:spMk id="55" creationId="{C303B6AB-540E-3E89-7E1A-8838F1A45D1C}"/>
          </ac:spMkLst>
        </pc:spChg>
        <pc:spChg chg="mod">
          <ac:chgData name="James Clegg" userId="763c3220-e008-48a8-a735-403fa6eca5a8" providerId="ADAL" clId="{AD2A9247-2BCF-4A45-A34F-DAF8C0236003}" dt="2022-11-03T15:45:54.749" v="1283"/>
          <ac:spMkLst>
            <pc:docMk/>
            <pc:sldMk cId="2974424533" sldId="325"/>
            <ac:spMk id="56" creationId="{25DB461F-ACD2-183E-6C26-072BC021DC09}"/>
          </ac:spMkLst>
        </pc:spChg>
        <pc:spChg chg="mod">
          <ac:chgData name="James Clegg" userId="763c3220-e008-48a8-a735-403fa6eca5a8" providerId="ADAL" clId="{AD2A9247-2BCF-4A45-A34F-DAF8C0236003}" dt="2022-11-03T15:45:54.749" v="1283"/>
          <ac:spMkLst>
            <pc:docMk/>
            <pc:sldMk cId="2974424533" sldId="325"/>
            <ac:spMk id="57" creationId="{5284E460-AB13-AB7A-C2E8-B1BD090B05F0}"/>
          </ac:spMkLst>
        </pc:spChg>
        <pc:spChg chg="mod">
          <ac:chgData name="James Clegg" userId="763c3220-e008-48a8-a735-403fa6eca5a8" providerId="ADAL" clId="{AD2A9247-2BCF-4A45-A34F-DAF8C0236003}" dt="2022-11-03T15:45:54.749" v="1283"/>
          <ac:spMkLst>
            <pc:docMk/>
            <pc:sldMk cId="2974424533" sldId="325"/>
            <ac:spMk id="58" creationId="{7380BF73-CAFF-50AF-F992-FF49FD4B85A0}"/>
          </ac:spMkLst>
        </pc:spChg>
        <pc:spChg chg="mod">
          <ac:chgData name="James Clegg" userId="763c3220-e008-48a8-a735-403fa6eca5a8" providerId="ADAL" clId="{AD2A9247-2BCF-4A45-A34F-DAF8C0236003}" dt="2022-11-03T15:45:54.749" v="1283"/>
          <ac:spMkLst>
            <pc:docMk/>
            <pc:sldMk cId="2974424533" sldId="325"/>
            <ac:spMk id="59" creationId="{F7AFC00C-2044-216A-CAF9-D22998F91B97}"/>
          </ac:spMkLst>
        </pc:spChg>
        <pc:spChg chg="mod">
          <ac:chgData name="James Clegg" userId="763c3220-e008-48a8-a735-403fa6eca5a8" providerId="ADAL" clId="{AD2A9247-2BCF-4A45-A34F-DAF8C0236003}" dt="2022-11-03T15:45:54.749" v="1283"/>
          <ac:spMkLst>
            <pc:docMk/>
            <pc:sldMk cId="2974424533" sldId="325"/>
            <ac:spMk id="60" creationId="{226A4D5B-BF9A-D376-D8EC-2639C06FAFF5}"/>
          </ac:spMkLst>
        </pc:spChg>
        <pc:spChg chg="mod">
          <ac:chgData name="James Clegg" userId="763c3220-e008-48a8-a735-403fa6eca5a8" providerId="ADAL" clId="{AD2A9247-2BCF-4A45-A34F-DAF8C0236003}" dt="2022-11-03T15:45:54.749" v="1283"/>
          <ac:spMkLst>
            <pc:docMk/>
            <pc:sldMk cId="2974424533" sldId="325"/>
            <ac:spMk id="61" creationId="{DD0FCCCB-F0DF-A246-8777-2F29E187F8A5}"/>
          </ac:spMkLst>
        </pc:spChg>
        <pc:spChg chg="mod">
          <ac:chgData name="James Clegg" userId="763c3220-e008-48a8-a735-403fa6eca5a8" providerId="ADAL" clId="{AD2A9247-2BCF-4A45-A34F-DAF8C0236003}" dt="2022-11-03T15:45:54.749" v="1283"/>
          <ac:spMkLst>
            <pc:docMk/>
            <pc:sldMk cId="2974424533" sldId="325"/>
            <ac:spMk id="62" creationId="{3496F2BB-FE00-5592-F145-3C9AC6462E42}"/>
          </ac:spMkLst>
        </pc:spChg>
        <pc:spChg chg="mod">
          <ac:chgData name="James Clegg" userId="763c3220-e008-48a8-a735-403fa6eca5a8" providerId="ADAL" clId="{AD2A9247-2BCF-4A45-A34F-DAF8C0236003}" dt="2022-11-03T15:46:00.084" v="1285"/>
          <ac:spMkLst>
            <pc:docMk/>
            <pc:sldMk cId="2974424533" sldId="325"/>
            <ac:spMk id="65" creationId="{D620F39D-FF30-E013-BDE5-37DB4291FA94}"/>
          </ac:spMkLst>
        </pc:spChg>
        <pc:spChg chg="mod">
          <ac:chgData name="James Clegg" userId="763c3220-e008-48a8-a735-403fa6eca5a8" providerId="ADAL" clId="{AD2A9247-2BCF-4A45-A34F-DAF8C0236003}" dt="2022-11-03T15:46:00.084" v="1285"/>
          <ac:spMkLst>
            <pc:docMk/>
            <pc:sldMk cId="2974424533" sldId="325"/>
            <ac:spMk id="66" creationId="{BC207D55-62C1-8EAD-5C96-DF8AC1421E4D}"/>
          </ac:spMkLst>
        </pc:spChg>
        <pc:spChg chg="mod">
          <ac:chgData name="James Clegg" userId="763c3220-e008-48a8-a735-403fa6eca5a8" providerId="ADAL" clId="{AD2A9247-2BCF-4A45-A34F-DAF8C0236003}" dt="2022-11-03T15:46:00.084" v="1285"/>
          <ac:spMkLst>
            <pc:docMk/>
            <pc:sldMk cId="2974424533" sldId="325"/>
            <ac:spMk id="67" creationId="{00B743F7-4854-D390-0C0A-166AA10A32E7}"/>
          </ac:spMkLst>
        </pc:spChg>
        <pc:spChg chg="mod">
          <ac:chgData name="James Clegg" userId="763c3220-e008-48a8-a735-403fa6eca5a8" providerId="ADAL" clId="{AD2A9247-2BCF-4A45-A34F-DAF8C0236003}" dt="2022-11-03T15:46:00.084" v="1285"/>
          <ac:spMkLst>
            <pc:docMk/>
            <pc:sldMk cId="2974424533" sldId="325"/>
            <ac:spMk id="68" creationId="{1F12EC12-74FD-CC5B-49B7-7172D6E4E16E}"/>
          </ac:spMkLst>
        </pc:spChg>
        <pc:spChg chg="mod">
          <ac:chgData name="James Clegg" userId="763c3220-e008-48a8-a735-403fa6eca5a8" providerId="ADAL" clId="{AD2A9247-2BCF-4A45-A34F-DAF8C0236003}" dt="2022-11-03T15:46:00.084" v="1285"/>
          <ac:spMkLst>
            <pc:docMk/>
            <pc:sldMk cId="2974424533" sldId="325"/>
            <ac:spMk id="69" creationId="{5BB1BC44-6186-AA75-FA39-FBCBA1A15CD6}"/>
          </ac:spMkLst>
        </pc:spChg>
        <pc:spChg chg="mod">
          <ac:chgData name="James Clegg" userId="763c3220-e008-48a8-a735-403fa6eca5a8" providerId="ADAL" clId="{AD2A9247-2BCF-4A45-A34F-DAF8C0236003}" dt="2022-11-03T15:46:00.084" v="1285"/>
          <ac:spMkLst>
            <pc:docMk/>
            <pc:sldMk cId="2974424533" sldId="325"/>
            <ac:spMk id="70" creationId="{7A6C0723-B9A1-BD23-83BA-C0C2A477A19B}"/>
          </ac:spMkLst>
        </pc:spChg>
        <pc:spChg chg="mod">
          <ac:chgData name="James Clegg" userId="763c3220-e008-48a8-a735-403fa6eca5a8" providerId="ADAL" clId="{AD2A9247-2BCF-4A45-A34F-DAF8C0236003}" dt="2022-11-03T15:46:00.084" v="1285"/>
          <ac:spMkLst>
            <pc:docMk/>
            <pc:sldMk cId="2974424533" sldId="325"/>
            <ac:spMk id="71" creationId="{D4ED07B3-068E-EE3E-A213-6609C11474F7}"/>
          </ac:spMkLst>
        </pc:spChg>
        <pc:spChg chg="mod">
          <ac:chgData name="James Clegg" userId="763c3220-e008-48a8-a735-403fa6eca5a8" providerId="ADAL" clId="{AD2A9247-2BCF-4A45-A34F-DAF8C0236003}" dt="2022-11-03T15:46:00.084" v="1285"/>
          <ac:spMkLst>
            <pc:docMk/>
            <pc:sldMk cId="2974424533" sldId="325"/>
            <ac:spMk id="72" creationId="{381F333C-2780-4E91-200E-77AD64175E45}"/>
          </ac:spMkLst>
        </pc:spChg>
        <pc:spChg chg="mod">
          <ac:chgData name="James Clegg" userId="763c3220-e008-48a8-a735-403fa6eca5a8" providerId="ADAL" clId="{AD2A9247-2BCF-4A45-A34F-DAF8C0236003}" dt="2022-11-03T15:46:00.084" v="1285"/>
          <ac:spMkLst>
            <pc:docMk/>
            <pc:sldMk cId="2974424533" sldId="325"/>
            <ac:spMk id="73" creationId="{0973E772-EB05-5414-F300-7613B8420D84}"/>
          </ac:spMkLst>
        </pc:spChg>
        <pc:spChg chg="mod">
          <ac:chgData name="James Clegg" userId="763c3220-e008-48a8-a735-403fa6eca5a8" providerId="ADAL" clId="{AD2A9247-2BCF-4A45-A34F-DAF8C0236003}" dt="2022-11-03T15:46:00.084" v="1285"/>
          <ac:spMkLst>
            <pc:docMk/>
            <pc:sldMk cId="2974424533" sldId="325"/>
            <ac:spMk id="74" creationId="{764933B1-82EA-C773-721F-C51BF91B8473}"/>
          </ac:spMkLst>
        </pc:spChg>
        <pc:spChg chg="add mod">
          <ac:chgData name="James Clegg" userId="763c3220-e008-48a8-a735-403fa6eca5a8" providerId="ADAL" clId="{AD2A9247-2BCF-4A45-A34F-DAF8C0236003}" dt="2022-11-03T15:47:53.155" v="1338" actId="1076"/>
          <ac:spMkLst>
            <pc:docMk/>
            <pc:sldMk cId="2974424533" sldId="325"/>
            <ac:spMk id="76" creationId="{D62900D3-0965-639A-548A-4B58D3207F8D}"/>
          </ac:spMkLst>
        </pc:spChg>
        <pc:spChg chg="add mod">
          <ac:chgData name="James Clegg" userId="763c3220-e008-48a8-a735-403fa6eca5a8" providerId="ADAL" clId="{AD2A9247-2BCF-4A45-A34F-DAF8C0236003}" dt="2022-11-03T15:47:53.155" v="1338" actId="1076"/>
          <ac:spMkLst>
            <pc:docMk/>
            <pc:sldMk cId="2974424533" sldId="325"/>
            <ac:spMk id="77" creationId="{91276EA9-BAD8-9053-7347-DBDBFA5430E9}"/>
          </ac:spMkLst>
        </pc:spChg>
        <pc:spChg chg="add mod">
          <ac:chgData name="James Clegg" userId="763c3220-e008-48a8-a735-403fa6eca5a8" providerId="ADAL" clId="{AD2A9247-2BCF-4A45-A34F-DAF8C0236003}" dt="2022-11-03T15:48:02.436" v="1343" actId="20577"/>
          <ac:spMkLst>
            <pc:docMk/>
            <pc:sldMk cId="2974424533" sldId="325"/>
            <ac:spMk id="78" creationId="{7FAFA8B3-E589-FE7A-3E73-510C0E202B3B}"/>
          </ac:spMkLst>
        </pc:spChg>
        <pc:spChg chg="add mod">
          <ac:chgData name="James Clegg" userId="763c3220-e008-48a8-a735-403fa6eca5a8" providerId="ADAL" clId="{AD2A9247-2BCF-4A45-A34F-DAF8C0236003}" dt="2022-11-03T15:49:45.678" v="1387" actId="554"/>
          <ac:spMkLst>
            <pc:docMk/>
            <pc:sldMk cId="2974424533" sldId="325"/>
            <ac:spMk id="79" creationId="{91CE46F4-4B2A-4514-9C40-04296C8BDF69}"/>
          </ac:spMkLst>
        </pc:spChg>
        <pc:spChg chg="add mod">
          <ac:chgData name="James Clegg" userId="763c3220-e008-48a8-a735-403fa6eca5a8" providerId="ADAL" clId="{AD2A9247-2BCF-4A45-A34F-DAF8C0236003}" dt="2022-11-03T15:49:45.678" v="1387" actId="554"/>
          <ac:spMkLst>
            <pc:docMk/>
            <pc:sldMk cId="2974424533" sldId="325"/>
            <ac:spMk id="80" creationId="{8376ED83-BCF6-87F0-5685-A15A5193FA77}"/>
          </ac:spMkLst>
        </pc:spChg>
        <pc:spChg chg="add mod">
          <ac:chgData name="James Clegg" userId="763c3220-e008-48a8-a735-403fa6eca5a8" providerId="ADAL" clId="{AD2A9247-2BCF-4A45-A34F-DAF8C0236003}" dt="2022-11-03T15:49:45.678" v="1387" actId="554"/>
          <ac:spMkLst>
            <pc:docMk/>
            <pc:sldMk cId="2974424533" sldId="325"/>
            <ac:spMk id="81" creationId="{641AAF06-CB5E-95D3-E95E-B326240D4879}"/>
          </ac:spMkLst>
        </pc:spChg>
        <pc:spChg chg="add mod">
          <ac:chgData name="James Clegg" userId="763c3220-e008-48a8-a735-403fa6eca5a8" providerId="ADAL" clId="{AD2A9247-2BCF-4A45-A34F-DAF8C0236003}" dt="2022-11-03T15:49:45.678" v="1387" actId="554"/>
          <ac:spMkLst>
            <pc:docMk/>
            <pc:sldMk cId="2974424533" sldId="325"/>
            <ac:spMk id="82" creationId="{2791E302-9080-6E38-35DB-9BD0E1CBC2F7}"/>
          </ac:spMkLst>
        </pc:spChg>
        <pc:grpChg chg="del">
          <ac:chgData name="James Clegg" userId="763c3220-e008-48a8-a735-403fa6eca5a8" providerId="ADAL" clId="{AD2A9247-2BCF-4A45-A34F-DAF8C0236003}" dt="2022-11-03T15:44:29.248" v="1203" actId="478"/>
          <ac:grpSpMkLst>
            <pc:docMk/>
            <pc:sldMk cId="2974424533" sldId="325"/>
            <ac:grpSpMk id="27" creationId="{2545017B-85FA-4CCC-EFD2-5C075A695831}"/>
          </ac:grpSpMkLst>
        </pc:grpChg>
        <pc:grpChg chg="del">
          <ac:chgData name="James Clegg" userId="763c3220-e008-48a8-a735-403fa6eca5a8" providerId="ADAL" clId="{AD2A9247-2BCF-4A45-A34F-DAF8C0236003}" dt="2022-11-03T15:44:29.248" v="1203" actId="478"/>
          <ac:grpSpMkLst>
            <pc:docMk/>
            <pc:sldMk cId="2974424533" sldId="325"/>
            <ac:grpSpMk id="31" creationId="{28379809-6D88-2B2B-FC64-365BFE40427D}"/>
          </ac:grpSpMkLst>
        </pc:grpChg>
        <pc:grpChg chg="del">
          <ac:chgData name="James Clegg" userId="763c3220-e008-48a8-a735-403fa6eca5a8" providerId="ADAL" clId="{AD2A9247-2BCF-4A45-A34F-DAF8C0236003}" dt="2022-11-03T15:44:32.314" v="1204" actId="478"/>
          <ac:grpSpMkLst>
            <pc:docMk/>
            <pc:sldMk cId="2974424533" sldId="325"/>
            <ac:grpSpMk id="36" creationId="{58F5A83A-1200-CEB3-451E-2B591A2814FF}"/>
          </ac:grpSpMkLst>
        </pc:grpChg>
        <pc:grpChg chg="add mod">
          <ac:chgData name="James Clegg" userId="763c3220-e008-48a8-a735-403fa6eca5a8" providerId="ADAL" clId="{AD2A9247-2BCF-4A45-A34F-DAF8C0236003}" dt="2022-11-03T15:46:06.429" v="1286" actId="555"/>
          <ac:grpSpMkLst>
            <pc:docMk/>
            <pc:sldMk cId="2974424533" sldId="325"/>
            <ac:grpSpMk id="49" creationId="{A4D51949-8AEA-490C-A9E8-4A1833D698AE}"/>
          </ac:grpSpMkLst>
        </pc:grpChg>
        <pc:grpChg chg="add mod">
          <ac:chgData name="James Clegg" userId="763c3220-e008-48a8-a735-403fa6eca5a8" providerId="ADAL" clId="{AD2A9247-2BCF-4A45-A34F-DAF8C0236003}" dt="2022-11-03T15:46:06.429" v="1286" actId="555"/>
          <ac:grpSpMkLst>
            <pc:docMk/>
            <pc:sldMk cId="2974424533" sldId="325"/>
            <ac:grpSpMk id="51" creationId="{C9E04F9D-7D3F-2757-F982-1FD25E0176FA}"/>
          </ac:grpSpMkLst>
        </pc:grpChg>
        <pc:grpChg chg="add mod">
          <ac:chgData name="James Clegg" userId="763c3220-e008-48a8-a735-403fa6eca5a8" providerId="ADAL" clId="{AD2A9247-2BCF-4A45-A34F-DAF8C0236003}" dt="2022-11-03T15:46:06.429" v="1286" actId="555"/>
          <ac:grpSpMkLst>
            <pc:docMk/>
            <pc:sldMk cId="2974424533" sldId="325"/>
            <ac:grpSpMk id="63" creationId="{6C62A07D-9F90-5813-9773-2151C6921ED2}"/>
          </ac:grpSpMkLst>
        </pc:grpChg>
        <pc:graphicFrameChg chg="add mod modGraphic">
          <ac:chgData name="James Clegg" userId="763c3220-e008-48a8-a735-403fa6eca5a8" providerId="ADAL" clId="{AD2A9247-2BCF-4A45-A34F-DAF8C0236003}" dt="2022-11-03T15:47:13.167" v="1314" actId="13219"/>
          <ac:graphicFrameMkLst>
            <pc:docMk/>
            <pc:sldMk cId="2974424533" sldId="325"/>
            <ac:graphicFrameMk id="75" creationId="{B1316142-B013-892A-2202-53F000CC59D9}"/>
          </ac:graphicFrameMkLst>
        </pc:graphicFrameChg>
        <pc:picChg chg="add mod">
          <ac:chgData name="James Clegg" userId="763c3220-e008-48a8-a735-403fa6eca5a8" providerId="ADAL" clId="{AD2A9247-2BCF-4A45-A34F-DAF8C0236003}" dt="2022-11-03T15:45:11.985" v="1276" actId="1076"/>
          <ac:picMkLst>
            <pc:docMk/>
            <pc:sldMk cId="2974424533" sldId="325"/>
            <ac:picMk id="3" creationId="{E6186FC7-E67B-CCFC-F7A2-3795E68B5713}"/>
          </ac:picMkLst>
        </pc:picChg>
        <pc:picChg chg="add mod">
          <ac:chgData name="James Clegg" userId="763c3220-e008-48a8-a735-403fa6eca5a8" providerId="ADAL" clId="{AD2A9247-2BCF-4A45-A34F-DAF8C0236003}" dt="2022-11-03T15:45:11.985" v="1276" actId="1076"/>
          <ac:picMkLst>
            <pc:docMk/>
            <pc:sldMk cId="2974424533" sldId="325"/>
            <ac:picMk id="4" creationId="{94C5833C-9B28-2C03-B0F8-A73414850D24}"/>
          </ac:picMkLst>
        </pc:picChg>
        <pc:picChg chg="add mod">
          <ac:chgData name="James Clegg" userId="763c3220-e008-48a8-a735-403fa6eca5a8" providerId="ADAL" clId="{AD2A9247-2BCF-4A45-A34F-DAF8C0236003}" dt="2022-11-03T15:45:11.985" v="1276" actId="1076"/>
          <ac:picMkLst>
            <pc:docMk/>
            <pc:sldMk cId="2974424533" sldId="325"/>
            <ac:picMk id="5" creationId="{E21A3A38-3ABE-5809-3EDA-32FD104899D1}"/>
          </ac:picMkLst>
        </pc:picChg>
        <pc:picChg chg="add mod">
          <ac:chgData name="James Clegg" userId="763c3220-e008-48a8-a735-403fa6eca5a8" providerId="ADAL" clId="{AD2A9247-2BCF-4A45-A34F-DAF8C0236003}" dt="2022-11-03T15:45:11.985" v="1276" actId="1076"/>
          <ac:picMkLst>
            <pc:docMk/>
            <pc:sldMk cId="2974424533" sldId="325"/>
            <ac:picMk id="6" creationId="{C2717610-FF3D-1956-B7E3-677A354E1492}"/>
          </ac:picMkLst>
        </pc:picChg>
        <pc:picChg chg="add mod">
          <ac:chgData name="James Clegg" userId="763c3220-e008-48a8-a735-403fa6eca5a8" providerId="ADAL" clId="{AD2A9247-2BCF-4A45-A34F-DAF8C0236003}" dt="2022-11-03T15:45:49.680" v="1280" actId="164"/>
          <ac:picMkLst>
            <pc:docMk/>
            <pc:sldMk cId="2974424533" sldId="325"/>
            <ac:picMk id="8" creationId="{9329C10B-E146-C6B7-F28F-AA574D3173FB}"/>
          </ac:picMkLst>
        </pc:picChg>
        <pc:picChg chg="del">
          <ac:chgData name="James Clegg" userId="763c3220-e008-48a8-a735-403fa6eca5a8" providerId="ADAL" clId="{AD2A9247-2BCF-4A45-A34F-DAF8C0236003}" dt="2022-11-03T15:44:29.248" v="1203" actId="478"/>
          <ac:picMkLst>
            <pc:docMk/>
            <pc:sldMk cId="2974424533" sldId="325"/>
            <ac:picMk id="26" creationId="{7D4026D6-8B13-3B47-7301-6A2CDA8B411E}"/>
          </ac:picMkLst>
        </pc:picChg>
        <pc:picChg chg="del">
          <ac:chgData name="James Clegg" userId="763c3220-e008-48a8-a735-403fa6eca5a8" providerId="ADAL" clId="{AD2A9247-2BCF-4A45-A34F-DAF8C0236003}" dt="2022-11-03T15:44:29.248" v="1203" actId="478"/>
          <ac:picMkLst>
            <pc:docMk/>
            <pc:sldMk cId="2974424533" sldId="325"/>
            <ac:picMk id="35" creationId="{B31D0DEA-777B-A675-CF9E-902078F9323A}"/>
          </ac:picMkLst>
        </pc:picChg>
        <pc:picChg chg="mod">
          <ac:chgData name="James Clegg" userId="763c3220-e008-48a8-a735-403fa6eca5a8" providerId="ADAL" clId="{AD2A9247-2BCF-4A45-A34F-DAF8C0236003}" dt="2022-11-03T15:45:54.749" v="1283"/>
          <ac:picMkLst>
            <pc:docMk/>
            <pc:sldMk cId="2974424533" sldId="325"/>
            <ac:picMk id="52" creationId="{BF79AC7A-AD13-3819-A9BE-3FCA47460406}"/>
          </ac:picMkLst>
        </pc:picChg>
        <pc:picChg chg="mod">
          <ac:chgData name="James Clegg" userId="763c3220-e008-48a8-a735-403fa6eca5a8" providerId="ADAL" clId="{AD2A9247-2BCF-4A45-A34F-DAF8C0236003}" dt="2022-11-03T15:46:00.084" v="1285"/>
          <ac:picMkLst>
            <pc:docMk/>
            <pc:sldMk cId="2974424533" sldId="325"/>
            <ac:picMk id="64" creationId="{9844361C-A486-D936-DDB1-67170C1FA098}"/>
          </ac:picMkLst>
        </pc:picChg>
      </pc:sldChg>
      <pc:sldChg chg="delSp modSp del mod ord delAnim">
        <pc:chgData name="James Clegg" userId="763c3220-e008-48a8-a735-403fa6eca5a8" providerId="ADAL" clId="{AD2A9247-2BCF-4A45-A34F-DAF8C0236003}" dt="2022-11-03T15:34:14.627" v="968"/>
        <pc:sldMkLst>
          <pc:docMk/>
          <pc:sldMk cId="4168201734" sldId="359"/>
        </pc:sldMkLst>
        <pc:spChg chg="mod">
          <ac:chgData name="James Clegg" userId="763c3220-e008-48a8-a735-403fa6eca5a8" providerId="ADAL" clId="{AD2A9247-2BCF-4A45-A34F-DAF8C0236003}" dt="2022-11-03T15:10:09.715" v="545" actId="555"/>
          <ac:spMkLst>
            <pc:docMk/>
            <pc:sldMk cId="4168201734" sldId="359"/>
            <ac:spMk id="5" creationId="{C2F4E675-02BE-9C2B-9AF1-03DA9B2E7349}"/>
          </ac:spMkLst>
        </pc:spChg>
        <pc:spChg chg="mod">
          <ac:chgData name="James Clegg" userId="763c3220-e008-48a8-a735-403fa6eca5a8" providerId="ADAL" clId="{AD2A9247-2BCF-4A45-A34F-DAF8C0236003}" dt="2022-11-03T15:33:36.750" v="941" actId="1038"/>
          <ac:spMkLst>
            <pc:docMk/>
            <pc:sldMk cId="4168201734" sldId="359"/>
            <ac:spMk id="6" creationId="{D2F04A52-CB72-8C53-7353-D2CD581FB0A6}"/>
          </ac:spMkLst>
        </pc:spChg>
        <pc:spChg chg="mod">
          <ac:chgData name="James Clegg" userId="763c3220-e008-48a8-a735-403fa6eca5a8" providerId="ADAL" clId="{AD2A9247-2BCF-4A45-A34F-DAF8C0236003}" dt="2022-11-03T15:32:37.379" v="880" actId="408"/>
          <ac:spMkLst>
            <pc:docMk/>
            <pc:sldMk cId="4168201734" sldId="359"/>
            <ac:spMk id="7" creationId="{D3F228F1-4566-A72A-EEF9-ECF35F8E93D1}"/>
          </ac:spMkLst>
        </pc:spChg>
        <pc:spChg chg="mod">
          <ac:chgData name="James Clegg" userId="763c3220-e008-48a8-a735-403fa6eca5a8" providerId="ADAL" clId="{AD2A9247-2BCF-4A45-A34F-DAF8C0236003}" dt="2022-11-03T15:33:53.719" v="964" actId="408"/>
          <ac:spMkLst>
            <pc:docMk/>
            <pc:sldMk cId="4168201734" sldId="359"/>
            <ac:spMk id="8" creationId="{54104529-32BE-DE20-6477-2DD215891654}"/>
          </ac:spMkLst>
        </pc:spChg>
        <pc:spChg chg="mod">
          <ac:chgData name="James Clegg" userId="763c3220-e008-48a8-a735-403fa6eca5a8" providerId="ADAL" clId="{AD2A9247-2BCF-4A45-A34F-DAF8C0236003}" dt="2022-11-03T15:32:37.379" v="880" actId="408"/>
          <ac:spMkLst>
            <pc:docMk/>
            <pc:sldMk cId="4168201734" sldId="359"/>
            <ac:spMk id="11" creationId="{E42C20E2-48E0-2816-61D8-4AC13497E462}"/>
          </ac:spMkLst>
        </pc:spChg>
        <pc:spChg chg="mod">
          <ac:chgData name="James Clegg" userId="763c3220-e008-48a8-a735-403fa6eca5a8" providerId="ADAL" clId="{AD2A9247-2BCF-4A45-A34F-DAF8C0236003}" dt="2022-11-03T15:33:53.719" v="964" actId="408"/>
          <ac:spMkLst>
            <pc:docMk/>
            <pc:sldMk cId="4168201734" sldId="359"/>
            <ac:spMk id="12" creationId="{CDC6A525-41C2-AD7C-4C75-EB3685E31BD9}"/>
          </ac:spMkLst>
        </pc:spChg>
        <pc:spChg chg="mod">
          <ac:chgData name="James Clegg" userId="763c3220-e008-48a8-a735-403fa6eca5a8" providerId="ADAL" clId="{AD2A9247-2BCF-4A45-A34F-DAF8C0236003}" dt="2022-11-03T15:32:37.379" v="880" actId="408"/>
          <ac:spMkLst>
            <pc:docMk/>
            <pc:sldMk cId="4168201734" sldId="359"/>
            <ac:spMk id="15" creationId="{20C3E5E3-E564-A3AA-7AC0-3F6B2DD97183}"/>
          </ac:spMkLst>
        </pc:spChg>
        <pc:spChg chg="mod">
          <ac:chgData name="James Clegg" userId="763c3220-e008-48a8-a735-403fa6eca5a8" providerId="ADAL" clId="{AD2A9247-2BCF-4A45-A34F-DAF8C0236003}" dt="2022-11-03T15:33:53.719" v="964" actId="408"/>
          <ac:spMkLst>
            <pc:docMk/>
            <pc:sldMk cId="4168201734" sldId="359"/>
            <ac:spMk id="16" creationId="{777C5B65-E224-2098-DB1C-9D4E6101EE1F}"/>
          </ac:spMkLst>
        </pc:spChg>
        <pc:spChg chg="mod">
          <ac:chgData name="James Clegg" userId="763c3220-e008-48a8-a735-403fa6eca5a8" providerId="ADAL" clId="{AD2A9247-2BCF-4A45-A34F-DAF8C0236003}" dt="2022-11-03T15:32:37.379" v="880" actId="408"/>
          <ac:spMkLst>
            <pc:docMk/>
            <pc:sldMk cId="4168201734" sldId="359"/>
            <ac:spMk id="17" creationId="{78EA1ED1-37E0-B82E-C3F0-631A7000C58B}"/>
          </ac:spMkLst>
        </pc:spChg>
        <pc:spChg chg="mod">
          <ac:chgData name="James Clegg" userId="763c3220-e008-48a8-a735-403fa6eca5a8" providerId="ADAL" clId="{AD2A9247-2BCF-4A45-A34F-DAF8C0236003}" dt="2022-11-03T15:33:53.719" v="964" actId="408"/>
          <ac:spMkLst>
            <pc:docMk/>
            <pc:sldMk cId="4168201734" sldId="359"/>
            <ac:spMk id="18" creationId="{D7E6B05D-8DAA-A429-EB72-7879257B2B12}"/>
          </ac:spMkLst>
        </pc:spChg>
        <pc:spChg chg="mod">
          <ac:chgData name="James Clegg" userId="763c3220-e008-48a8-a735-403fa6eca5a8" providerId="ADAL" clId="{AD2A9247-2BCF-4A45-A34F-DAF8C0236003}" dt="2022-11-03T15:32:37.379" v="880" actId="408"/>
          <ac:spMkLst>
            <pc:docMk/>
            <pc:sldMk cId="4168201734" sldId="359"/>
            <ac:spMk id="19" creationId="{9AD60750-21BD-E76D-ADA0-CF68D453334C}"/>
          </ac:spMkLst>
        </pc:spChg>
        <pc:spChg chg="mod">
          <ac:chgData name="James Clegg" userId="763c3220-e008-48a8-a735-403fa6eca5a8" providerId="ADAL" clId="{AD2A9247-2BCF-4A45-A34F-DAF8C0236003}" dt="2022-11-03T15:33:53.719" v="964" actId="408"/>
          <ac:spMkLst>
            <pc:docMk/>
            <pc:sldMk cId="4168201734" sldId="359"/>
            <ac:spMk id="20" creationId="{95CF3E64-0D66-3415-C7CC-852F7ADF2300}"/>
          </ac:spMkLst>
        </pc:spChg>
        <pc:spChg chg="mod">
          <ac:chgData name="James Clegg" userId="763c3220-e008-48a8-a735-403fa6eca5a8" providerId="ADAL" clId="{AD2A9247-2BCF-4A45-A34F-DAF8C0236003}" dt="2022-11-03T15:32:37.379" v="880" actId="408"/>
          <ac:spMkLst>
            <pc:docMk/>
            <pc:sldMk cId="4168201734" sldId="359"/>
            <ac:spMk id="21" creationId="{1797553E-9502-D991-754B-C0353219F606}"/>
          </ac:spMkLst>
        </pc:spChg>
        <pc:spChg chg="mod">
          <ac:chgData name="James Clegg" userId="763c3220-e008-48a8-a735-403fa6eca5a8" providerId="ADAL" clId="{AD2A9247-2BCF-4A45-A34F-DAF8C0236003}" dt="2022-11-03T15:33:53.719" v="964" actId="408"/>
          <ac:spMkLst>
            <pc:docMk/>
            <pc:sldMk cId="4168201734" sldId="359"/>
            <ac:spMk id="22" creationId="{2046E2E6-D98C-CF80-C1A6-A30F0066A375}"/>
          </ac:spMkLst>
        </pc:spChg>
        <pc:spChg chg="mod">
          <ac:chgData name="James Clegg" userId="763c3220-e008-48a8-a735-403fa6eca5a8" providerId="ADAL" clId="{AD2A9247-2BCF-4A45-A34F-DAF8C0236003}" dt="2022-11-03T15:32:37.379" v="880" actId="408"/>
          <ac:spMkLst>
            <pc:docMk/>
            <pc:sldMk cId="4168201734" sldId="359"/>
            <ac:spMk id="23" creationId="{9C24E22C-8CBF-E2DC-8094-C9334E1E661F}"/>
          </ac:spMkLst>
        </pc:spChg>
        <pc:spChg chg="mod">
          <ac:chgData name="James Clegg" userId="763c3220-e008-48a8-a735-403fa6eca5a8" providerId="ADAL" clId="{AD2A9247-2BCF-4A45-A34F-DAF8C0236003}" dt="2022-11-03T15:33:53.719" v="964" actId="408"/>
          <ac:spMkLst>
            <pc:docMk/>
            <pc:sldMk cId="4168201734" sldId="359"/>
            <ac:spMk id="24" creationId="{2B8A79B3-0461-C473-2E0E-3F50A02219A9}"/>
          </ac:spMkLst>
        </pc:spChg>
        <pc:spChg chg="mod">
          <ac:chgData name="James Clegg" userId="763c3220-e008-48a8-a735-403fa6eca5a8" providerId="ADAL" clId="{AD2A9247-2BCF-4A45-A34F-DAF8C0236003}" dt="2022-11-03T15:32:37.379" v="880" actId="408"/>
          <ac:spMkLst>
            <pc:docMk/>
            <pc:sldMk cId="4168201734" sldId="359"/>
            <ac:spMk id="26" creationId="{AE2F3864-E85C-8E0E-1636-CF62855F85AA}"/>
          </ac:spMkLst>
        </pc:spChg>
        <pc:spChg chg="mod">
          <ac:chgData name="James Clegg" userId="763c3220-e008-48a8-a735-403fa6eca5a8" providerId="ADAL" clId="{AD2A9247-2BCF-4A45-A34F-DAF8C0236003}" dt="2022-11-03T15:33:53.719" v="964" actId="408"/>
          <ac:spMkLst>
            <pc:docMk/>
            <pc:sldMk cId="4168201734" sldId="359"/>
            <ac:spMk id="27" creationId="{3118679D-7107-8813-D3D2-029CCDD8E053}"/>
          </ac:spMkLst>
        </pc:spChg>
        <pc:spChg chg="mod">
          <ac:chgData name="James Clegg" userId="763c3220-e008-48a8-a735-403fa6eca5a8" providerId="ADAL" clId="{AD2A9247-2BCF-4A45-A34F-DAF8C0236003}" dt="2022-11-03T15:32:32.736" v="879" actId="1037"/>
          <ac:spMkLst>
            <pc:docMk/>
            <pc:sldMk cId="4168201734" sldId="359"/>
            <ac:spMk id="28" creationId="{E41925EC-C0BC-743F-21A0-56D772511C41}"/>
          </ac:spMkLst>
        </pc:spChg>
        <pc:spChg chg="mod">
          <ac:chgData name="James Clegg" userId="763c3220-e008-48a8-a735-403fa6eca5a8" providerId="ADAL" clId="{AD2A9247-2BCF-4A45-A34F-DAF8C0236003}" dt="2022-11-03T15:33:53.719" v="964" actId="408"/>
          <ac:spMkLst>
            <pc:docMk/>
            <pc:sldMk cId="4168201734" sldId="359"/>
            <ac:spMk id="29" creationId="{1B48303E-E67A-69C4-BD93-C9FB40D99462}"/>
          </ac:spMkLst>
        </pc:spChg>
        <pc:spChg chg="mod">
          <ac:chgData name="James Clegg" userId="763c3220-e008-48a8-a735-403fa6eca5a8" providerId="ADAL" clId="{AD2A9247-2BCF-4A45-A34F-DAF8C0236003}" dt="2022-11-03T15:32:14.697" v="861" actId="1038"/>
          <ac:spMkLst>
            <pc:docMk/>
            <pc:sldMk cId="4168201734" sldId="359"/>
            <ac:spMk id="30" creationId="{E3AAB15A-0322-8ADA-EF00-6E75DF718597}"/>
          </ac:spMkLst>
        </pc:spChg>
        <pc:spChg chg="mod">
          <ac:chgData name="James Clegg" userId="763c3220-e008-48a8-a735-403fa6eca5a8" providerId="ADAL" clId="{AD2A9247-2BCF-4A45-A34F-DAF8C0236003}" dt="2022-11-03T15:33:47.466" v="963" actId="1037"/>
          <ac:spMkLst>
            <pc:docMk/>
            <pc:sldMk cId="4168201734" sldId="359"/>
            <ac:spMk id="31" creationId="{88AF08DE-49B8-764E-7EDB-F1C0920DA1DA}"/>
          </ac:spMkLst>
        </pc:spChg>
        <pc:spChg chg="del">
          <ac:chgData name="James Clegg" userId="763c3220-e008-48a8-a735-403fa6eca5a8" providerId="ADAL" clId="{AD2A9247-2BCF-4A45-A34F-DAF8C0236003}" dt="2022-11-03T15:31:57.846" v="849" actId="478"/>
          <ac:spMkLst>
            <pc:docMk/>
            <pc:sldMk cId="4168201734" sldId="359"/>
            <ac:spMk id="32" creationId="{A18AB3AD-6E36-A81A-1152-286A9C4948AA}"/>
          </ac:spMkLst>
        </pc:spChg>
        <pc:spChg chg="del">
          <ac:chgData name="James Clegg" userId="763c3220-e008-48a8-a735-403fa6eca5a8" providerId="ADAL" clId="{AD2A9247-2BCF-4A45-A34F-DAF8C0236003}" dt="2022-11-03T15:31:59.653" v="850" actId="478"/>
          <ac:spMkLst>
            <pc:docMk/>
            <pc:sldMk cId="4168201734" sldId="359"/>
            <ac:spMk id="42" creationId="{D142FCCE-7F44-879D-5EFC-4C02B288EF47}"/>
          </ac:spMkLst>
        </pc:spChg>
        <pc:spChg chg="del">
          <ac:chgData name="James Clegg" userId="763c3220-e008-48a8-a735-403fa6eca5a8" providerId="ADAL" clId="{AD2A9247-2BCF-4A45-A34F-DAF8C0236003}" dt="2022-11-03T15:31:57.846" v="849" actId="478"/>
          <ac:spMkLst>
            <pc:docMk/>
            <pc:sldMk cId="4168201734" sldId="359"/>
            <ac:spMk id="43" creationId="{635B788A-2817-C568-6CA0-A0479CD59CD7}"/>
          </ac:spMkLst>
        </pc:spChg>
        <pc:spChg chg="del">
          <ac:chgData name="James Clegg" userId="763c3220-e008-48a8-a735-403fa6eca5a8" providerId="ADAL" clId="{AD2A9247-2BCF-4A45-A34F-DAF8C0236003}" dt="2022-11-03T15:31:59.653" v="850" actId="478"/>
          <ac:spMkLst>
            <pc:docMk/>
            <pc:sldMk cId="4168201734" sldId="359"/>
            <ac:spMk id="44" creationId="{701B90BF-E632-C006-00E7-8196403007D0}"/>
          </ac:spMkLst>
        </pc:spChg>
        <pc:graphicFrameChg chg="mod modGraphic">
          <ac:chgData name="James Clegg" userId="763c3220-e008-48a8-a735-403fa6eca5a8" providerId="ADAL" clId="{AD2A9247-2BCF-4A45-A34F-DAF8C0236003}" dt="2022-11-03T15:32:08.039" v="852" actId="14100"/>
          <ac:graphicFrameMkLst>
            <pc:docMk/>
            <pc:sldMk cId="4168201734" sldId="359"/>
            <ac:graphicFrameMk id="4" creationId="{C61440AC-15F2-2535-1EEF-91595358E381}"/>
          </ac:graphicFrameMkLst>
        </pc:graphicFrameChg>
      </pc:sldChg>
      <pc:sldChg chg="addSp delSp modSp mod delAnim modAnim">
        <pc:chgData name="James Clegg" userId="763c3220-e008-48a8-a735-403fa6eca5a8" providerId="ADAL" clId="{AD2A9247-2BCF-4A45-A34F-DAF8C0236003}" dt="2022-11-03T15:22:45.938" v="808"/>
        <pc:sldMkLst>
          <pc:docMk/>
          <pc:sldMk cId="3103932488" sldId="360"/>
        </pc:sldMkLst>
        <pc:spChg chg="mod">
          <ac:chgData name="James Clegg" userId="763c3220-e008-48a8-a735-403fa6eca5a8" providerId="ADAL" clId="{AD2A9247-2BCF-4A45-A34F-DAF8C0236003}" dt="2022-11-03T15:14:23.588" v="646" actId="20577"/>
          <ac:spMkLst>
            <pc:docMk/>
            <pc:sldMk cId="3103932488" sldId="360"/>
            <ac:spMk id="2" creationId="{1D5C981E-4C5E-A309-593B-EC7CF0E4C00C}"/>
          </ac:spMkLst>
        </pc:spChg>
        <pc:spChg chg="mod">
          <ac:chgData name="James Clegg" userId="763c3220-e008-48a8-a735-403fa6eca5a8" providerId="ADAL" clId="{AD2A9247-2BCF-4A45-A34F-DAF8C0236003}" dt="2022-11-03T15:15:30.157" v="662" actId="1076"/>
          <ac:spMkLst>
            <pc:docMk/>
            <pc:sldMk cId="3103932488" sldId="360"/>
            <ac:spMk id="5" creationId="{5419D2FD-2C3C-117A-0F09-76FE5847552D}"/>
          </ac:spMkLst>
        </pc:spChg>
        <pc:spChg chg="mod">
          <ac:chgData name="James Clegg" userId="763c3220-e008-48a8-a735-403fa6eca5a8" providerId="ADAL" clId="{AD2A9247-2BCF-4A45-A34F-DAF8C0236003}" dt="2022-11-03T15:15:30.157" v="662" actId="1076"/>
          <ac:spMkLst>
            <pc:docMk/>
            <pc:sldMk cId="3103932488" sldId="360"/>
            <ac:spMk id="7" creationId="{0F81AC8F-DF33-0A89-0D8A-9C5BAD288C85}"/>
          </ac:spMkLst>
        </pc:spChg>
        <pc:spChg chg="add mod">
          <ac:chgData name="James Clegg" userId="763c3220-e008-48a8-a735-403fa6eca5a8" providerId="ADAL" clId="{AD2A9247-2BCF-4A45-A34F-DAF8C0236003}" dt="2022-11-03T15:22:42.162" v="807"/>
          <ac:spMkLst>
            <pc:docMk/>
            <pc:sldMk cId="3103932488" sldId="360"/>
            <ac:spMk id="23" creationId="{7625DC82-21FF-CCE7-3342-519295CBF033}"/>
          </ac:spMkLst>
        </pc:spChg>
        <pc:spChg chg="mod">
          <ac:chgData name="James Clegg" userId="763c3220-e008-48a8-a735-403fa6eca5a8" providerId="ADAL" clId="{AD2A9247-2BCF-4A45-A34F-DAF8C0236003}" dt="2022-11-03T15:14:25.867" v="647" actId="20577"/>
          <ac:spMkLst>
            <pc:docMk/>
            <pc:sldMk cId="3103932488" sldId="360"/>
            <ac:spMk id="41" creationId="{B5778F62-EAB3-2D10-77D7-AD309982C5FE}"/>
          </ac:spMkLst>
        </pc:spChg>
        <pc:graphicFrameChg chg="mod modGraphic">
          <ac:chgData name="James Clegg" userId="763c3220-e008-48a8-a735-403fa6eca5a8" providerId="ADAL" clId="{AD2A9247-2BCF-4A45-A34F-DAF8C0236003}" dt="2022-11-03T15:15:36.293" v="663" actId="14100"/>
          <ac:graphicFrameMkLst>
            <pc:docMk/>
            <pc:sldMk cId="3103932488" sldId="360"/>
            <ac:graphicFrameMk id="3" creationId="{9441990D-A5E5-A1B1-1332-F881EC86450B}"/>
          </ac:graphicFrameMkLst>
        </pc:graphicFrameChg>
        <pc:graphicFrameChg chg="mod modGraphic">
          <ac:chgData name="James Clegg" userId="763c3220-e008-48a8-a735-403fa6eca5a8" providerId="ADAL" clId="{AD2A9247-2BCF-4A45-A34F-DAF8C0236003}" dt="2022-11-03T15:15:42.023" v="665" actId="14100"/>
          <ac:graphicFrameMkLst>
            <pc:docMk/>
            <pc:sldMk cId="3103932488" sldId="360"/>
            <ac:graphicFrameMk id="9" creationId="{5E1ACD1E-5EC1-5610-BA28-0E51D2C2FE38}"/>
          </ac:graphicFrameMkLst>
        </pc:graphicFrameChg>
        <pc:picChg chg="add mod">
          <ac:chgData name="James Clegg" userId="763c3220-e008-48a8-a735-403fa6eca5a8" providerId="ADAL" clId="{AD2A9247-2BCF-4A45-A34F-DAF8C0236003}" dt="2022-11-03T15:16:48.868" v="677" actId="1038"/>
          <ac:picMkLst>
            <pc:docMk/>
            <pc:sldMk cId="3103932488" sldId="360"/>
            <ac:picMk id="11" creationId="{3DB12528-1863-BC22-3063-66A6C770CFCE}"/>
          </ac:picMkLst>
        </pc:picChg>
        <pc:picChg chg="add mod">
          <ac:chgData name="James Clegg" userId="763c3220-e008-48a8-a735-403fa6eca5a8" providerId="ADAL" clId="{AD2A9247-2BCF-4A45-A34F-DAF8C0236003}" dt="2022-11-03T15:16:50.532" v="678"/>
          <ac:picMkLst>
            <pc:docMk/>
            <pc:sldMk cId="3103932488" sldId="360"/>
            <ac:picMk id="12" creationId="{21B67FFA-5E3C-D96B-A7CB-0BA839315264}"/>
          </ac:picMkLst>
        </pc:picChg>
        <pc:picChg chg="add mod">
          <ac:chgData name="James Clegg" userId="763c3220-e008-48a8-a735-403fa6eca5a8" providerId="ADAL" clId="{AD2A9247-2BCF-4A45-A34F-DAF8C0236003}" dt="2022-11-03T15:16:51.027" v="679"/>
          <ac:picMkLst>
            <pc:docMk/>
            <pc:sldMk cId="3103932488" sldId="360"/>
            <ac:picMk id="14" creationId="{0134C275-96CB-9FCD-8ED6-E70B8D5BCD35}"/>
          </ac:picMkLst>
        </pc:picChg>
        <pc:picChg chg="add mod">
          <ac:chgData name="James Clegg" userId="763c3220-e008-48a8-a735-403fa6eca5a8" providerId="ADAL" clId="{AD2A9247-2BCF-4A45-A34F-DAF8C0236003}" dt="2022-11-03T15:16:51.281" v="680"/>
          <ac:picMkLst>
            <pc:docMk/>
            <pc:sldMk cId="3103932488" sldId="360"/>
            <ac:picMk id="15" creationId="{3EA1E1B8-92CE-59CF-A04C-13BA5C743BB3}"/>
          </ac:picMkLst>
        </pc:picChg>
        <pc:picChg chg="add mod">
          <ac:chgData name="James Clegg" userId="763c3220-e008-48a8-a735-403fa6eca5a8" providerId="ADAL" clId="{AD2A9247-2BCF-4A45-A34F-DAF8C0236003}" dt="2022-11-03T15:16:51.576" v="681"/>
          <ac:picMkLst>
            <pc:docMk/>
            <pc:sldMk cId="3103932488" sldId="360"/>
            <ac:picMk id="16" creationId="{E5FD9C19-4F69-C53A-A9EA-606EF8FA3581}"/>
          </ac:picMkLst>
        </pc:picChg>
        <pc:picChg chg="add mod">
          <ac:chgData name="James Clegg" userId="763c3220-e008-48a8-a735-403fa6eca5a8" providerId="ADAL" clId="{AD2A9247-2BCF-4A45-A34F-DAF8C0236003}" dt="2022-11-03T15:16:51.779" v="682"/>
          <ac:picMkLst>
            <pc:docMk/>
            <pc:sldMk cId="3103932488" sldId="360"/>
            <ac:picMk id="17" creationId="{2A344E95-B3B6-56F2-3275-EACA54C40CB0}"/>
          </ac:picMkLst>
        </pc:picChg>
        <pc:picChg chg="add mod">
          <ac:chgData name="James Clegg" userId="763c3220-e008-48a8-a735-403fa6eca5a8" providerId="ADAL" clId="{AD2A9247-2BCF-4A45-A34F-DAF8C0236003}" dt="2022-11-03T15:16:52.075" v="683"/>
          <ac:picMkLst>
            <pc:docMk/>
            <pc:sldMk cId="3103932488" sldId="360"/>
            <ac:picMk id="18" creationId="{26F9BC94-1915-02BA-9C0E-67B58C7E3686}"/>
          </ac:picMkLst>
        </pc:picChg>
        <pc:picChg chg="add mod">
          <ac:chgData name="James Clegg" userId="763c3220-e008-48a8-a735-403fa6eca5a8" providerId="ADAL" clId="{AD2A9247-2BCF-4A45-A34F-DAF8C0236003}" dt="2022-11-03T15:16:52.604" v="684"/>
          <ac:picMkLst>
            <pc:docMk/>
            <pc:sldMk cId="3103932488" sldId="360"/>
            <ac:picMk id="19" creationId="{E2563532-425E-0916-B738-CFA4DF7B3B78}"/>
          </ac:picMkLst>
        </pc:picChg>
        <pc:picChg chg="add mod">
          <ac:chgData name="James Clegg" userId="763c3220-e008-48a8-a735-403fa6eca5a8" providerId="ADAL" clId="{AD2A9247-2BCF-4A45-A34F-DAF8C0236003}" dt="2022-11-03T15:16:53.043" v="685"/>
          <ac:picMkLst>
            <pc:docMk/>
            <pc:sldMk cId="3103932488" sldId="360"/>
            <ac:picMk id="21" creationId="{3AA0B372-354C-140B-E140-D21CD56A0F80}"/>
          </ac:picMkLst>
        </pc:picChg>
        <pc:picChg chg="add mod">
          <ac:chgData name="James Clegg" userId="763c3220-e008-48a8-a735-403fa6eca5a8" providerId="ADAL" clId="{AD2A9247-2BCF-4A45-A34F-DAF8C0236003}" dt="2022-11-03T15:22:42.162" v="807"/>
          <ac:picMkLst>
            <pc:docMk/>
            <pc:sldMk cId="3103932488" sldId="360"/>
            <ac:picMk id="22" creationId="{684B2D97-1CE6-939F-37DC-46C89EEBAD5E}"/>
          </ac:picMkLst>
        </pc:picChg>
        <pc:picChg chg="mod">
          <ac:chgData name="James Clegg" userId="763c3220-e008-48a8-a735-403fa6eca5a8" providerId="ADAL" clId="{AD2A9247-2BCF-4A45-A34F-DAF8C0236003}" dt="2022-11-03T15:15:55.528" v="669" actId="1076"/>
          <ac:picMkLst>
            <pc:docMk/>
            <pc:sldMk cId="3103932488" sldId="360"/>
            <ac:picMk id="29" creationId="{481748DE-A41B-C0E9-D36D-A46FB8469585}"/>
          </ac:picMkLst>
        </pc:picChg>
        <pc:picChg chg="del">
          <ac:chgData name="James Clegg" userId="763c3220-e008-48a8-a735-403fa6eca5a8" providerId="ADAL" clId="{AD2A9247-2BCF-4A45-A34F-DAF8C0236003}" dt="2022-11-03T15:14:51.204" v="659" actId="478"/>
          <ac:picMkLst>
            <pc:docMk/>
            <pc:sldMk cId="3103932488" sldId="360"/>
            <ac:picMk id="30" creationId="{3FCF8C7A-3806-EFD2-B4DE-601E3A98F1AB}"/>
          </ac:picMkLst>
        </pc:picChg>
        <pc:picChg chg="del">
          <ac:chgData name="James Clegg" userId="763c3220-e008-48a8-a735-403fa6eca5a8" providerId="ADAL" clId="{AD2A9247-2BCF-4A45-A34F-DAF8C0236003}" dt="2022-11-03T15:14:51.204" v="659" actId="478"/>
          <ac:picMkLst>
            <pc:docMk/>
            <pc:sldMk cId="3103932488" sldId="360"/>
            <ac:picMk id="31" creationId="{02A2C65A-6D7E-08C9-B099-75C02B73F8AD}"/>
          </ac:picMkLst>
        </pc:picChg>
        <pc:picChg chg="del">
          <ac:chgData name="James Clegg" userId="763c3220-e008-48a8-a735-403fa6eca5a8" providerId="ADAL" clId="{AD2A9247-2BCF-4A45-A34F-DAF8C0236003}" dt="2022-11-03T15:14:51.204" v="659" actId="478"/>
          <ac:picMkLst>
            <pc:docMk/>
            <pc:sldMk cId="3103932488" sldId="360"/>
            <ac:picMk id="32" creationId="{6BBDE731-013C-8B06-229A-F162C4224683}"/>
          </ac:picMkLst>
        </pc:picChg>
        <pc:picChg chg="mod">
          <ac:chgData name="James Clegg" userId="763c3220-e008-48a8-a735-403fa6eca5a8" providerId="ADAL" clId="{AD2A9247-2BCF-4A45-A34F-DAF8C0236003}" dt="2022-11-03T15:15:51.617" v="668" actId="1037"/>
          <ac:picMkLst>
            <pc:docMk/>
            <pc:sldMk cId="3103932488" sldId="360"/>
            <ac:picMk id="33" creationId="{FDD704B2-EC14-805A-CE51-A8F9CB9AD1A6}"/>
          </ac:picMkLst>
        </pc:picChg>
        <pc:picChg chg="del">
          <ac:chgData name="James Clegg" userId="763c3220-e008-48a8-a735-403fa6eca5a8" providerId="ADAL" clId="{AD2A9247-2BCF-4A45-A34F-DAF8C0236003}" dt="2022-11-03T15:14:48.221" v="658" actId="478"/>
          <ac:picMkLst>
            <pc:docMk/>
            <pc:sldMk cId="3103932488" sldId="360"/>
            <ac:picMk id="34" creationId="{C88A60E3-5F28-5D3B-E857-7BD614E3E6CD}"/>
          </ac:picMkLst>
        </pc:picChg>
        <pc:picChg chg="del">
          <ac:chgData name="James Clegg" userId="763c3220-e008-48a8-a735-403fa6eca5a8" providerId="ADAL" clId="{AD2A9247-2BCF-4A45-A34F-DAF8C0236003}" dt="2022-11-03T15:14:47.733" v="657" actId="478"/>
          <ac:picMkLst>
            <pc:docMk/>
            <pc:sldMk cId="3103932488" sldId="360"/>
            <ac:picMk id="35" creationId="{0BD1916D-8D98-A3D2-9F23-8798525BC56E}"/>
          </ac:picMkLst>
        </pc:picChg>
        <pc:picChg chg="del">
          <ac:chgData name="James Clegg" userId="763c3220-e008-48a8-a735-403fa6eca5a8" providerId="ADAL" clId="{AD2A9247-2BCF-4A45-A34F-DAF8C0236003}" dt="2022-11-03T15:14:47.252" v="656" actId="478"/>
          <ac:picMkLst>
            <pc:docMk/>
            <pc:sldMk cId="3103932488" sldId="360"/>
            <ac:picMk id="36" creationId="{95AD3F1B-AEDC-6A50-10DA-72943A2D3D23}"/>
          </ac:picMkLst>
        </pc:picChg>
        <pc:picChg chg="del">
          <ac:chgData name="James Clegg" userId="763c3220-e008-48a8-a735-403fa6eca5a8" providerId="ADAL" clId="{AD2A9247-2BCF-4A45-A34F-DAF8C0236003}" dt="2022-11-03T15:14:46.712" v="655" actId="478"/>
          <ac:picMkLst>
            <pc:docMk/>
            <pc:sldMk cId="3103932488" sldId="360"/>
            <ac:picMk id="37" creationId="{1A46171D-9097-B0DD-DE36-DADF7E04A359}"/>
          </ac:picMkLst>
        </pc:picChg>
        <pc:picChg chg="del">
          <ac:chgData name="James Clegg" userId="763c3220-e008-48a8-a735-403fa6eca5a8" providerId="ADAL" clId="{AD2A9247-2BCF-4A45-A34F-DAF8C0236003}" dt="2022-11-03T15:14:46.272" v="654" actId="478"/>
          <ac:picMkLst>
            <pc:docMk/>
            <pc:sldMk cId="3103932488" sldId="360"/>
            <ac:picMk id="38" creationId="{D9A1FB98-11BA-EB3B-AFE9-D65EC6F9BB36}"/>
          </ac:picMkLst>
        </pc:picChg>
        <pc:picChg chg="del">
          <ac:chgData name="James Clegg" userId="763c3220-e008-48a8-a735-403fa6eca5a8" providerId="ADAL" clId="{AD2A9247-2BCF-4A45-A34F-DAF8C0236003}" dt="2022-11-03T15:14:45.717" v="653" actId="478"/>
          <ac:picMkLst>
            <pc:docMk/>
            <pc:sldMk cId="3103932488" sldId="360"/>
            <ac:picMk id="39" creationId="{FD1895B5-8CC2-CA4C-60EB-65C35D049F0F}"/>
          </ac:picMkLst>
        </pc:picChg>
        <pc:picChg chg="del">
          <ac:chgData name="James Clegg" userId="763c3220-e008-48a8-a735-403fa6eca5a8" providerId="ADAL" clId="{AD2A9247-2BCF-4A45-A34F-DAF8C0236003}" dt="2022-11-03T15:14:45.245" v="652" actId="478"/>
          <ac:picMkLst>
            <pc:docMk/>
            <pc:sldMk cId="3103932488" sldId="360"/>
            <ac:picMk id="40" creationId="{31496467-142B-8A3F-BAA2-45C5BC1BE8E6}"/>
          </ac:picMkLst>
        </pc:picChg>
        <pc:cxnChg chg="mod">
          <ac:chgData name="James Clegg" userId="763c3220-e008-48a8-a735-403fa6eca5a8" providerId="ADAL" clId="{AD2A9247-2BCF-4A45-A34F-DAF8C0236003}" dt="2022-11-03T15:14:39.718" v="651" actId="14100"/>
          <ac:cxnSpMkLst>
            <pc:docMk/>
            <pc:sldMk cId="3103932488" sldId="360"/>
            <ac:cxnSpMk id="20" creationId="{CE354B55-F91A-3308-B4CD-0292BE3DE092}"/>
          </ac:cxnSpMkLst>
        </pc:cxnChg>
      </pc:sldChg>
      <pc:sldChg chg="add del">
        <pc:chgData name="James Clegg" userId="763c3220-e008-48a8-a735-403fa6eca5a8" providerId="ADAL" clId="{AD2A9247-2BCF-4A45-A34F-DAF8C0236003}" dt="2022-11-03T15:39:58.441" v="1124" actId="47"/>
        <pc:sldMkLst>
          <pc:docMk/>
          <pc:sldMk cId="3700202808" sldId="374"/>
        </pc:sldMkLst>
      </pc:sldChg>
      <pc:sldChg chg="addSp delSp modSp mod delAnim modAnim">
        <pc:chgData name="James Clegg" userId="763c3220-e008-48a8-a735-403fa6eca5a8" providerId="ADAL" clId="{AD2A9247-2BCF-4A45-A34F-DAF8C0236003}" dt="2022-11-03T14:52:20.590" v="118"/>
        <pc:sldMkLst>
          <pc:docMk/>
          <pc:sldMk cId="3683643692" sldId="385"/>
        </pc:sldMkLst>
        <pc:spChg chg="del">
          <ac:chgData name="James Clegg" userId="763c3220-e008-48a8-a735-403fa6eca5a8" providerId="ADAL" clId="{AD2A9247-2BCF-4A45-A34F-DAF8C0236003}" dt="2022-11-03T14:44:41.301" v="49" actId="478"/>
          <ac:spMkLst>
            <pc:docMk/>
            <pc:sldMk cId="3683643692" sldId="385"/>
            <ac:spMk id="2" creationId="{37262D40-FE89-C2B8-2291-D16AE3D9F53D}"/>
          </ac:spMkLst>
        </pc:spChg>
        <pc:spChg chg="del">
          <ac:chgData name="James Clegg" userId="763c3220-e008-48a8-a735-403fa6eca5a8" providerId="ADAL" clId="{AD2A9247-2BCF-4A45-A34F-DAF8C0236003}" dt="2022-11-03T14:44:41.301" v="49" actId="478"/>
          <ac:spMkLst>
            <pc:docMk/>
            <pc:sldMk cId="3683643692" sldId="385"/>
            <ac:spMk id="4" creationId="{E3B75C34-DD9B-CC77-32AF-6D4C613D0327}"/>
          </ac:spMkLst>
        </pc:spChg>
        <pc:spChg chg="del">
          <ac:chgData name="James Clegg" userId="763c3220-e008-48a8-a735-403fa6eca5a8" providerId="ADAL" clId="{AD2A9247-2BCF-4A45-A34F-DAF8C0236003}" dt="2022-11-03T14:44:41.301" v="49" actId="478"/>
          <ac:spMkLst>
            <pc:docMk/>
            <pc:sldMk cId="3683643692" sldId="385"/>
            <ac:spMk id="9" creationId="{4DBE9B66-0BA7-61AF-E1E2-8095A9FBC45A}"/>
          </ac:spMkLst>
        </pc:spChg>
        <pc:spChg chg="del">
          <ac:chgData name="James Clegg" userId="763c3220-e008-48a8-a735-403fa6eca5a8" providerId="ADAL" clId="{AD2A9247-2BCF-4A45-A34F-DAF8C0236003}" dt="2022-11-03T14:44:41.301" v="49" actId="478"/>
          <ac:spMkLst>
            <pc:docMk/>
            <pc:sldMk cId="3683643692" sldId="385"/>
            <ac:spMk id="10" creationId="{A57AEE56-DFFE-FEA6-B43E-0EB794870EAA}"/>
          </ac:spMkLst>
        </pc:spChg>
        <pc:spChg chg="add mod">
          <ac:chgData name="James Clegg" userId="763c3220-e008-48a8-a735-403fa6eca5a8" providerId="ADAL" clId="{AD2A9247-2BCF-4A45-A34F-DAF8C0236003}" dt="2022-11-03T14:44:45.668" v="50"/>
          <ac:spMkLst>
            <pc:docMk/>
            <pc:sldMk cId="3683643692" sldId="385"/>
            <ac:spMk id="11" creationId="{F127AB1A-9CEA-A7F1-1A73-EFBEF0E1F224}"/>
          </ac:spMkLst>
        </pc:spChg>
        <pc:spChg chg="del">
          <ac:chgData name="James Clegg" userId="763c3220-e008-48a8-a735-403fa6eca5a8" providerId="ADAL" clId="{AD2A9247-2BCF-4A45-A34F-DAF8C0236003}" dt="2022-11-03T14:44:41.301" v="49" actId="478"/>
          <ac:spMkLst>
            <pc:docMk/>
            <pc:sldMk cId="3683643692" sldId="385"/>
            <ac:spMk id="13" creationId="{6A461A84-21D4-70FE-00E9-78C93E0490F4}"/>
          </ac:spMkLst>
        </pc:spChg>
        <pc:spChg chg="del">
          <ac:chgData name="James Clegg" userId="763c3220-e008-48a8-a735-403fa6eca5a8" providerId="ADAL" clId="{AD2A9247-2BCF-4A45-A34F-DAF8C0236003}" dt="2022-11-03T14:44:41.301" v="49" actId="478"/>
          <ac:spMkLst>
            <pc:docMk/>
            <pc:sldMk cId="3683643692" sldId="385"/>
            <ac:spMk id="14" creationId="{DCAE77C7-3DCC-403B-1B24-6E704C3653AD}"/>
          </ac:spMkLst>
        </pc:spChg>
        <pc:spChg chg="add mod">
          <ac:chgData name="James Clegg" userId="763c3220-e008-48a8-a735-403fa6eca5a8" providerId="ADAL" clId="{AD2A9247-2BCF-4A45-A34F-DAF8C0236003}" dt="2022-11-03T14:47:11.733" v="70" actId="1076"/>
          <ac:spMkLst>
            <pc:docMk/>
            <pc:sldMk cId="3683643692" sldId="385"/>
            <ac:spMk id="15" creationId="{56A9FDC2-A583-D415-B60D-FEFCC107AE06}"/>
          </ac:spMkLst>
        </pc:spChg>
        <pc:spChg chg="add mod">
          <ac:chgData name="James Clegg" userId="763c3220-e008-48a8-a735-403fa6eca5a8" providerId="ADAL" clId="{AD2A9247-2BCF-4A45-A34F-DAF8C0236003}" dt="2022-11-03T14:44:45.668" v="50"/>
          <ac:spMkLst>
            <pc:docMk/>
            <pc:sldMk cId="3683643692" sldId="385"/>
            <ac:spMk id="17" creationId="{2DDCDC22-7DAF-4D1A-7E07-0748E24F7A99}"/>
          </ac:spMkLst>
        </pc:spChg>
        <pc:spChg chg="add mod">
          <ac:chgData name="James Clegg" userId="763c3220-e008-48a8-a735-403fa6eca5a8" providerId="ADAL" clId="{AD2A9247-2BCF-4A45-A34F-DAF8C0236003}" dt="2022-11-03T14:44:45.668" v="50"/>
          <ac:spMkLst>
            <pc:docMk/>
            <pc:sldMk cId="3683643692" sldId="385"/>
            <ac:spMk id="18" creationId="{FBB13178-4747-2E0A-36DC-F767378416E3}"/>
          </ac:spMkLst>
        </pc:spChg>
        <pc:spChg chg="add mod">
          <ac:chgData name="James Clegg" userId="763c3220-e008-48a8-a735-403fa6eca5a8" providerId="ADAL" clId="{AD2A9247-2BCF-4A45-A34F-DAF8C0236003}" dt="2022-11-03T14:44:45.668" v="50"/>
          <ac:spMkLst>
            <pc:docMk/>
            <pc:sldMk cId="3683643692" sldId="385"/>
            <ac:spMk id="19" creationId="{47E74074-38DA-3E0B-63C5-8FD64FC9F19B}"/>
          </ac:spMkLst>
        </pc:spChg>
        <pc:spChg chg="add mod">
          <ac:chgData name="James Clegg" userId="763c3220-e008-48a8-a735-403fa6eca5a8" providerId="ADAL" clId="{AD2A9247-2BCF-4A45-A34F-DAF8C0236003}" dt="2022-11-03T14:44:45.668" v="50"/>
          <ac:spMkLst>
            <pc:docMk/>
            <pc:sldMk cId="3683643692" sldId="385"/>
            <ac:spMk id="20" creationId="{DE25732A-081F-7DF6-ABEC-8920880AD784}"/>
          </ac:spMkLst>
        </pc:spChg>
        <pc:spChg chg="add mod">
          <ac:chgData name="James Clegg" userId="763c3220-e008-48a8-a735-403fa6eca5a8" providerId="ADAL" clId="{AD2A9247-2BCF-4A45-A34F-DAF8C0236003}" dt="2022-11-03T14:44:45.668" v="50"/>
          <ac:spMkLst>
            <pc:docMk/>
            <pc:sldMk cId="3683643692" sldId="385"/>
            <ac:spMk id="21" creationId="{0D1591EE-998B-B0FB-21E3-C57D3BCEF21C}"/>
          </ac:spMkLst>
        </pc:spChg>
        <pc:spChg chg="add mod">
          <ac:chgData name="James Clegg" userId="763c3220-e008-48a8-a735-403fa6eca5a8" providerId="ADAL" clId="{AD2A9247-2BCF-4A45-A34F-DAF8C0236003}" dt="2022-11-03T14:44:45.668" v="50"/>
          <ac:spMkLst>
            <pc:docMk/>
            <pc:sldMk cId="3683643692" sldId="385"/>
            <ac:spMk id="22" creationId="{6F615FFD-3EAD-F0F3-1059-9467DD2ED322}"/>
          </ac:spMkLst>
        </pc:spChg>
        <pc:spChg chg="del">
          <ac:chgData name="James Clegg" userId="763c3220-e008-48a8-a735-403fa6eca5a8" providerId="ADAL" clId="{AD2A9247-2BCF-4A45-A34F-DAF8C0236003}" dt="2022-11-03T14:44:41.301" v="49" actId="478"/>
          <ac:spMkLst>
            <pc:docMk/>
            <pc:sldMk cId="3683643692" sldId="385"/>
            <ac:spMk id="28" creationId="{056B1B3E-B9C3-C8B9-FBC8-F64C9F74EEA7}"/>
          </ac:spMkLst>
        </pc:spChg>
        <pc:spChg chg="del">
          <ac:chgData name="James Clegg" userId="763c3220-e008-48a8-a735-403fa6eca5a8" providerId="ADAL" clId="{AD2A9247-2BCF-4A45-A34F-DAF8C0236003}" dt="2022-11-03T14:44:41.301" v="49" actId="478"/>
          <ac:spMkLst>
            <pc:docMk/>
            <pc:sldMk cId="3683643692" sldId="385"/>
            <ac:spMk id="33" creationId="{F4036F90-86DA-4603-78E4-F9F105E264B7}"/>
          </ac:spMkLst>
        </pc:spChg>
        <pc:spChg chg="mod">
          <ac:chgData name="James Clegg" userId="763c3220-e008-48a8-a735-403fa6eca5a8" providerId="ADAL" clId="{AD2A9247-2BCF-4A45-A34F-DAF8C0236003}" dt="2022-11-03T14:47:22.178" v="73" actId="20577"/>
          <ac:spMkLst>
            <pc:docMk/>
            <pc:sldMk cId="3683643692" sldId="385"/>
            <ac:spMk id="39" creationId="{012F036F-7DB6-284F-FBD5-5914081B1AE9}"/>
          </ac:spMkLst>
        </pc:spChg>
        <pc:spChg chg="mod">
          <ac:chgData name="James Clegg" userId="763c3220-e008-48a8-a735-403fa6eca5a8" providerId="ADAL" clId="{AD2A9247-2BCF-4A45-A34F-DAF8C0236003}" dt="2022-11-03T14:47:26.350" v="74" actId="20577"/>
          <ac:spMkLst>
            <pc:docMk/>
            <pc:sldMk cId="3683643692" sldId="385"/>
            <ac:spMk id="41" creationId="{7683913A-E89B-FF18-F35A-83CB748A7C0B}"/>
          </ac:spMkLst>
        </pc:spChg>
        <pc:spChg chg="mod">
          <ac:chgData name="James Clegg" userId="763c3220-e008-48a8-a735-403fa6eca5a8" providerId="ADAL" clId="{AD2A9247-2BCF-4A45-A34F-DAF8C0236003}" dt="2022-11-03T14:47:28.217" v="75" actId="20577"/>
          <ac:spMkLst>
            <pc:docMk/>
            <pc:sldMk cId="3683643692" sldId="385"/>
            <ac:spMk id="43" creationId="{A06E40A9-AA03-F2A0-E878-922533A757A4}"/>
          </ac:spMkLst>
        </pc:spChg>
        <pc:picChg chg="del">
          <ac:chgData name="James Clegg" userId="763c3220-e008-48a8-a735-403fa6eca5a8" providerId="ADAL" clId="{AD2A9247-2BCF-4A45-A34F-DAF8C0236003}" dt="2022-11-03T14:44:41.301" v="49" actId="478"/>
          <ac:picMkLst>
            <pc:docMk/>
            <pc:sldMk cId="3683643692" sldId="385"/>
            <ac:picMk id="3" creationId="{00713D3E-B1C5-5BE5-CBE9-278C3518269E}"/>
          </ac:picMkLst>
        </pc:picChg>
        <pc:picChg chg="del">
          <ac:chgData name="James Clegg" userId="763c3220-e008-48a8-a735-403fa6eca5a8" providerId="ADAL" clId="{AD2A9247-2BCF-4A45-A34F-DAF8C0236003}" dt="2022-11-03T14:44:41.301" v="49" actId="478"/>
          <ac:picMkLst>
            <pc:docMk/>
            <pc:sldMk cId="3683643692" sldId="385"/>
            <ac:picMk id="5" creationId="{61AC6CA8-FE7C-BE95-2017-AB005AE6F400}"/>
          </ac:picMkLst>
        </pc:picChg>
        <pc:picChg chg="del">
          <ac:chgData name="James Clegg" userId="763c3220-e008-48a8-a735-403fa6eca5a8" providerId="ADAL" clId="{AD2A9247-2BCF-4A45-A34F-DAF8C0236003}" dt="2022-11-03T14:44:41.301" v="49" actId="478"/>
          <ac:picMkLst>
            <pc:docMk/>
            <pc:sldMk cId="3683643692" sldId="385"/>
            <ac:picMk id="6" creationId="{6AAE3F61-6D4B-8196-316C-8E31AC4DDAD2}"/>
          </ac:picMkLst>
        </pc:picChg>
        <pc:picChg chg="del">
          <ac:chgData name="James Clegg" userId="763c3220-e008-48a8-a735-403fa6eca5a8" providerId="ADAL" clId="{AD2A9247-2BCF-4A45-A34F-DAF8C0236003}" dt="2022-11-03T14:44:41.301" v="49" actId="478"/>
          <ac:picMkLst>
            <pc:docMk/>
            <pc:sldMk cId="3683643692" sldId="385"/>
            <ac:picMk id="7" creationId="{E7CD834D-E921-DACE-C34D-D0582A16DC9B}"/>
          </ac:picMkLst>
        </pc:picChg>
        <pc:picChg chg="del">
          <ac:chgData name="James Clegg" userId="763c3220-e008-48a8-a735-403fa6eca5a8" providerId="ADAL" clId="{AD2A9247-2BCF-4A45-A34F-DAF8C0236003}" dt="2022-11-03T14:44:41.301" v="49" actId="478"/>
          <ac:picMkLst>
            <pc:docMk/>
            <pc:sldMk cId="3683643692" sldId="385"/>
            <ac:picMk id="8" creationId="{9AB0468B-02F1-E35E-C5D1-F7A198C92190}"/>
          </ac:picMkLst>
        </pc:picChg>
        <pc:picChg chg="del">
          <ac:chgData name="James Clegg" userId="763c3220-e008-48a8-a735-403fa6eca5a8" providerId="ADAL" clId="{AD2A9247-2BCF-4A45-A34F-DAF8C0236003}" dt="2022-11-03T14:44:41.301" v="49" actId="478"/>
          <ac:picMkLst>
            <pc:docMk/>
            <pc:sldMk cId="3683643692" sldId="385"/>
            <ac:picMk id="12" creationId="{5F893029-B59C-87CC-DDE9-3E01C0AADFF0}"/>
          </ac:picMkLst>
        </pc:picChg>
        <pc:picChg chg="del">
          <ac:chgData name="James Clegg" userId="763c3220-e008-48a8-a735-403fa6eca5a8" providerId="ADAL" clId="{AD2A9247-2BCF-4A45-A34F-DAF8C0236003}" dt="2022-11-03T14:44:41.301" v="49" actId="478"/>
          <ac:picMkLst>
            <pc:docMk/>
            <pc:sldMk cId="3683643692" sldId="385"/>
            <ac:picMk id="16" creationId="{082460DB-CA1E-25AE-CF6B-470223CC1387}"/>
          </ac:picMkLst>
        </pc:picChg>
        <pc:picChg chg="add mod">
          <ac:chgData name="James Clegg" userId="763c3220-e008-48a8-a735-403fa6eca5a8" providerId="ADAL" clId="{AD2A9247-2BCF-4A45-A34F-DAF8C0236003}" dt="2022-11-03T14:44:45.668" v="50"/>
          <ac:picMkLst>
            <pc:docMk/>
            <pc:sldMk cId="3683643692" sldId="385"/>
            <ac:picMk id="23" creationId="{2BFC7A42-58A2-C12B-41C3-B6D89DB5327F}"/>
          </ac:picMkLst>
        </pc:picChg>
        <pc:picChg chg="add mod modCrop">
          <ac:chgData name="James Clegg" userId="763c3220-e008-48a8-a735-403fa6eca5a8" providerId="ADAL" clId="{AD2A9247-2BCF-4A45-A34F-DAF8C0236003}" dt="2022-11-03T14:47:17.940" v="71" actId="554"/>
          <ac:picMkLst>
            <pc:docMk/>
            <pc:sldMk cId="3683643692" sldId="385"/>
            <ac:picMk id="25" creationId="{0ED92B80-98E7-810A-9C72-273D70ED817D}"/>
          </ac:picMkLst>
        </pc:picChg>
        <pc:picChg chg="del">
          <ac:chgData name="James Clegg" userId="763c3220-e008-48a8-a735-403fa6eca5a8" providerId="ADAL" clId="{AD2A9247-2BCF-4A45-A34F-DAF8C0236003}" dt="2022-11-03T14:44:41.301" v="49" actId="478"/>
          <ac:picMkLst>
            <pc:docMk/>
            <pc:sldMk cId="3683643692" sldId="385"/>
            <ac:picMk id="26" creationId="{DDA10A60-BFE7-1FFF-89DD-4D8DE0527CD8}"/>
          </ac:picMkLst>
        </pc:picChg>
        <pc:picChg chg="del">
          <ac:chgData name="James Clegg" userId="763c3220-e008-48a8-a735-403fa6eca5a8" providerId="ADAL" clId="{AD2A9247-2BCF-4A45-A34F-DAF8C0236003}" dt="2022-11-03T14:44:41.301" v="49" actId="478"/>
          <ac:picMkLst>
            <pc:docMk/>
            <pc:sldMk cId="3683643692" sldId="385"/>
            <ac:picMk id="27" creationId="{F1F54ED0-0747-7E63-81FC-97B9868DE3EF}"/>
          </ac:picMkLst>
        </pc:picChg>
        <pc:picChg chg="add mod">
          <ac:chgData name="James Clegg" userId="763c3220-e008-48a8-a735-403fa6eca5a8" providerId="ADAL" clId="{AD2A9247-2BCF-4A45-A34F-DAF8C0236003}" dt="2022-11-03T14:47:17.940" v="71" actId="554"/>
          <ac:picMkLst>
            <pc:docMk/>
            <pc:sldMk cId="3683643692" sldId="385"/>
            <ac:picMk id="29" creationId="{CCF4D71D-CEF2-55F3-52D0-D3C59E0383AC}"/>
          </ac:picMkLst>
        </pc:picChg>
        <pc:picChg chg="add mod">
          <ac:chgData name="James Clegg" userId="763c3220-e008-48a8-a735-403fa6eca5a8" providerId="ADAL" clId="{AD2A9247-2BCF-4A45-A34F-DAF8C0236003}" dt="2022-11-03T14:47:17.940" v="71" actId="554"/>
          <ac:picMkLst>
            <pc:docMk/>
            <pc:sldMk cId="3683643692" sldId="385"/>
            <ac:picMk id="30" creationId="{6D950EAB-7A19-0696-DD52-2800AF23875C}"/>
          </ac:picMkLst>
        </pc:picChg>
        <pc:picChg chg="del">
          <ac:chgData name="James Clegg" userId="763c3220-e008-48a8-a735-403fa6eca5a8" providerId="ADAL" clId="{AD2A9247-2BCF-4A45-A34F-DAF8C0236003}" dt="2022-11-03T14:45:23.972" v="52" actId="478"/>
          <ac:picMkLst>
            <pc:docMk/>
            <pc:sldMk cId="3683643692" sldId="385"/>
            <ac:picMk id="31" creationId="{6795F353-F110-F781-79E4-5DA81D47C36E}"/>
          </ac:picMkLst>
        </pc:picChg>
        <pc:picChg chg="del">
          <ac:chgData name="James Clegg" userId="763c3220-e008-48a8-a735-403fa6eca5a8" providerId="ADAL" clId="{AD2A9247-2BCF-4A45-A34F-DAF8C0236003}" dt="2022-11-03T14:45:23.972" v="52" actId="478"/>
          <ac:picMkLst>
            <pc:docMk/>
            <pc:sldMk cId="3683643692" sldId="385"/>
            <ac:picMk id="32" creationId="{EEB510EC-5F9F-2E0F-91A4-90BB7C45B685}"/>
          </ac:picMkLst>
        </pc:picChg>
        <pc:picChg chg="del">
          <ac:chgData name="James Clegg" userId="763c3220-e008-48a8-a735-403fa6eca5a8" providerId="ADAL" clId="{AD2A9247-2BCF-4A45-A34F-DAF8C0236003}" dt="2022-11-03T14:45:23.972" v="52" actId="478"/>
          <ac:picMkLst>
            <pc:docMk/>
            <pc:sldMk cId="3683643692" sldId="385"/>
            <ac:picMk id="34" creationId="{83F4354B-F7D7-9C8A-71F0-4E32132D4AB9}"/>
          </ac:picMkLst>
        </pc:picChg>
        <pc:picChg chg="del">
          <ac:chgData name="James Clegg" userId="763c3220-e008-48a8-a735-403fa6eca5a8" providerId="ADAL" clId="{AD2A9247-2BCF-4A45-A34F-DAF8C0236003}" dt="2022-11-03T14:45:23.972" v="52" actId="478"/>
          <ac:picMkLst>
            <pc:docMk/>
            <pc:sldMk cId="3683643692" sldId="385"/>
            <ac:picMk id="35" creationId="{DA12AF4F-5332-AC46-6C9D-9F03EB3E01EF}"/>
          </ac:picMkLst>
        </pc:picChg>
        <pc:picChg chg="del">
          <ac:chgData name="James Clegg" userId="763c3220-e008-48a8-a735-403fa6eca5a8" providerId="ADAL" clId="{AD2A9247-2BCF-4A45-A34F-DAF8C0236003}" dt="2022-11-03T14:45:23.972" v="52" actId="478"/>
          <ac:picMkLst>
            <pc:docMk/>
            <pc:sldMk cId="3683643692" sldId="385"/>
            <ac:picMk id="36" creationId="{44E3497E-1371-3A01-D2CE-4E3F2296D1A1}"/>
          </ac:picMkLst>
        </pc:picChg>
        <pc:picChg chg="add mod">
          <ac:chgData name="James Clegg" userId="763c3220-e008-48a8-a735-403fa6eca5a8" providerId="ADAL" clId="{AD2A9247-2BCF-4A45-A34F-DAF8C0236003}" dt="2022-11-03T14:47:17.940" v="71" actId="554"/>
          <ac:picMkLst>
            <pc:docMk/>
            <pc:sldMk cId="3683643692" sldId="385"/>
            <ac:picMk id="44" creationId="{BF9082FF-E599-5E4B-161F-9C565D4A0061}"/>
          </ac:picMkLst>
        </pc:picChg>
        <pc:picChg chg="add mod">
          <ac:chgData name="James Clegg" userId="763c3220-e008-48a8-a735-403fa6eca5a8" providerId="ADAL" clId="{AD2A9247-2BCF-4A45-A34F-DAF8C0236003}" dt="2022-11-03T14:47:17.940" v="71" actId="554"/>
          <ac:picMkLst>
            <pc:docMk/>
            <pc:sldMk cId="3683643692" sldId="385"/>
            <ac:picMk id="45" creationId="{1722D9F5-55EE-79E8-ED19-3055ECD63338}"/>
          </ac:picMkLst>
        </pc:picChg>
        <pc:picChg chg="add mod">
          <ac:chgData name="James Clegg" userId="763c3220-e008-48a8-a735-403fa6eca5a8" providerId="ADAL" clId="{AD2A9247-2BCF-4A45-A34F-DAF8C0236003}" dt="2022-11-03T14:47:17.940" v="71" actId="554"/>
          <ac:picMkLst>
            <pc:docMk/>
            <pc:sldMk cId="3683643692" sldId="385"/>
            <ac:picMk id="46" creationId="{0A9EBE54-A2CE-8800-D214-D73D7FF66D03}"/>
          </ac:picMkLst>
        </pc:picChg>
        <pc:picChg chg="add mod">
          <ac:chgData name="James Clegg" userId="763c3220-e008-48a8-a735-403fa6eca5a8" providerId="ADAL" clId="{AD2A9247-2BCF-4A45-A34F-DAF8C0236003}" dt="2022-11-03T14:47:17.940" v="71" actId="554"/>
          <ac:picMkLst>
            <pc:docMk/>
            <pc:sldMk cId="3683643692" sldId="385"/>
            <ac:picMk id="47" creationId="{6CDFC4AC-BE7F-10C8-B370-732B8E632B09}"/>
          </ac:picMkLst>
        </pc:picChg>
      </pc:sldChg>
      <pc:sldChg chg="addSp delSp modSp mod delAnim modAnim">
        <pc:chgData name="James Clegg" userId="763c3220-e008-48a8-a735-403fa6eca5a8" providerId="ADAL" clId="{AD2A9247-2BCF-4A45-A34F-DAF8C0236003}" dt="2022-11-03T14:55:50.908" v="291" actId="1036"/>
        <pc:sldMkLst>
          <pc:docMk/>
          <pc:sldMk cId="951970582" sldId="386"/>
        </pc:sldMkLst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2" creationId="{37262D40-FE89-C2B8-2291-D16AE3D9F53D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4" creationId="{E3B75C34-DD9B-CC77-32AF-6D4C613D0327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9" creationId="{4DBE9B66-0BA7-61AF-E1E2-8095A9FBC45A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10" creationId="{A57AEE56-DFFE-FEA6-B43E-0EB794870EAA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11" creationId="{BB278087-C483-338E-2B9B-B8F01C732BE8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13" creationId="{6A461A84-21D4-70FE-00E9-78C93E0490F4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14" creationId="{DCAE77C7-3DCC-403B-1B24-6E704C3653AD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15" creationId="{2E05ECDD-6031-60C7-CE52-0B8A174503F5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17" creationId="{857F39E3-9956-EEF4-126C-0A3724F2E869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18" creationId="{40B1DBC2-AE89-3166-23B4-868F5241DA95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19" creationId="{32DC7B52-CD67-7B6A-5D37-5EB002674DEC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20" creationId="{B9C972A6-48CC-BC01-CA86-A72963F39690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21" creationId="{90B87976-CF33-1B4C-8E8A-0A9D3BF6B7ED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22" creationId="{8597CECC-7A46-8A85-45D7-F92C5ADA10E5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23" creationId="{9AF9F9AF-CEC0-4B00-E499-0E19AFB5E489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24" creationId="{1A520530-401D-4CB4-C1F2-1A920BA5A60F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25" creationId="{77EF2E80-D0F8-3DD5-5FA7-6CEFBD003EA4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28" creationId="{056B1B3E-B9C3-C8B9-FBC8-F64C9F74EEA7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29" creationId="{66D65E2E-6203-8FBB-DCAF-4428A2545C56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30" creationId="{6A5630A0-B2D1-6711-AABB-0C2BA0D84147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33" creationId="{F4036F90-86DA-4603-78E4-F9F105E264B7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37" creationId="{B0CF0DFD-84C8-4CB3-76E6-28412AFD289F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38" creationId="{4FECF1E4-D2A0-4672-E0DF-3E3C8B5E09D7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39" creationId="{012F036F-7DB6-284F-FBD5-5914081B1AE9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40" creationId="{565EBAA3-935E-F2AE-120A-8B371105F07D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41" creationId="{7683913A-E89B-FF18-F35A-83CB748A7C0B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42" creationId="{F793DDDB-3BD6-D4D4-51F0-875C6DED3A51}"/>
          </ac:spMkLst>
        </pc:spChg>
        <pc:spChg chg="del">
          <ac:chgData name="James Clegg" userId="763c3220-e008-48a8-a735-403fa6eca5a8" providerId="ADAL" clId="{AD2A9247-2BCF-4A45-A34F-DAF8C0236003}" dt="2022-11-03T14:47:44.250" v="76" actId="478"/>
          <ac:spMkLst>
            <pc:docMk/>
            <pc:sldMk cId="951970582" sldId="386"/>
            <ac:spMk id="43" creationId="{A06E40A9-AA03-F2A0-E878-922533A757A4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44" creationId="{519BF457-832C-9225-90FD-56A4793E82C7}"/>
          </ac:spMkLst>
        </pc:spChg>
        <pc:spChg chg="mod">
          <ac:chgData name="James Clegg" userId="763c3220-e008-48a8-a735-403fa6eca5a8" providerId="ADAL" clId="{AD2A9247-2BCF-4A45-A34F-DAF8C0236003}" dt="2022-11-03T14:55:50.908" v="291" actId="1036"/>
          <ac:spMkLst>
            <pc:docMk/>
            <pc:sldMk cId="951970582" sldId="386"/>
            <ac:spMk id="54" creationId="{787FB027-57F0-737E-CABC-509989A4C3C7}"/>
          </ac:spMkLst>
        </pc:spChg>
        <pc:spChg chg="mod">
          <ac:chgData name="James Clegg" userId="763c3220-e008-48a8-a735-403fa6eca5a8" providerId="ADAL" clId="{AD2A9247-2BCF-4A45-A34F-DAF8C0236003}" dt="2022-11-03T14:55:50.908" v="291" actId="1036"/>
          <ac:spMkLst>
            <pc:docMk/>
            <pc:sldMk cId="951970582" sldId="386"/>
            <ac:spMk id="55" creationId="{6580E97C-646F-38B6-B4EA-2425E2E7F2D4}"/>
          </ac:spMkLst>
        </pc:spChg>
        <pc:spChg chg="mod">
          <ac:chgData name="James Clegg" userId="763c3220-e008-48a8-a735-403fa6eca5a8" providerId="ADAL" clId="{AD2A9247-2BCF-4A45-A34F-DAF8C0236003}" dt="2022-11-03T14:55:50.908" v="291" actId="1036"/>
          <ac:spMkLst>
            <pc:docMk/>
            <pc:sldMk cId="951970582" sldId="386"/>
            <ac:spMk id="56" creationId="{E36DD1D7-3463-2D9B-BF06-14B2BD8CF0C6}"/>
          </ac:spMkLst>
        </pc:spChg>
        <pc:spChg chg="mod">
          <ac:chgData name="James Clegg" userId="763c3220-e008-48a8-a735-403fa6eca5a8" providerId="ADAL" clId="{AD2A9247-2BCF-4A45-A34F-DAF8C0236003}" dt="2022-11-03T14:55:50.908" v="291" actId="1036"/>
          <ac:spMkLst>
            <pc:docMk/>
            <pc:sldMk cId="951970582" sldId="386"/>
            <ac:spMk id="57" creationId="{B77B345D-76D9-5885-B233-D437046EA0A8}"/>
          </ac:spMkLst>
        </pc:spChg>
        <pc:spChg chg="mod">
          <ac:chgData name="James Clegg" userId="763c3220-e008-48a8-a735-403fa6eca5a8" providerId="ADAL" clId="{AD2A9247-2BCF-4A45-A34F-DAF8C0236003}" dt="2022-11-03T14:55:50.908" v="291" actId="1036"/>
          <ac:spMkLst>
            <pc:docMk/>
            <pc:sldMk cId="951970582" sldId="386"/>
            <ac:spMk id="58" creationId="{18817B4A-7E73-F334-AB1E-3EFA98DB9B0C}"/>
          </ac:spMkLst>
        </pc:spChg>
        <pc:spChg chg="mod">
          <ac:chgData name="James Clegg" userId="763c3220-e008-48a8-a735-403fa6eca5a8" providerId="ADAL" clId="{AD2A9247-2BCF-4A45-A34F-DAF8C0236003}" dt="2022-11-03T14:55:50.908" v="291" actId="1036"/>
          <ac:spMkLst>
            <pc:docMk/>
            <pc:sldMk cId="951970582" sldId="386"/>
            <ac:spMk id="59" creationId="{F2A3730E-A478-91DC-AFC1-C0F70D5316EB}"/>
          </ac:spMkLst>
        </pc:spChg>
        <pc:spChg chg="mod">
          <ac:chgData name="James Clegg" userId="763c3220-e008-48a8-a735-403fa6eca5a8" providerId="ADAL" clId="{AD2A9247-2BCF-4A45-A34F-DAF8C0236003}" dt="2022-11-03T14:55:50.908" v="291" actId="1036"/>
          <ac:spMkLst>
            <pc:docMk/>
            <pc:sldMk cId="951970582" sldId="386"/>
            <ac:spMk id="60" creationId="{3AC1F233-3132-9FAB-0890-DDB1A82029DD}"/>
          </ac:spMkLst>
        </pc:spChg>
        <pc:spChg chg="add mod">
          <ac:chgData name="James Clegg" userId="763c3220-e008-48a8-a735-403fa6eca5a8" providerId="ADAL" clId="{AD2A9247-2BCF-4A45-A34F-DAF8C0236003}" dt="2022-11-03T14:47:55.623" v="77"/>
          <ac:spMkLst>
            <pc:docMk/>
            <pc:sldMk cId="951970582" sldId="386"/>
            <ac:spMk id="63" creationId="{C2AC6E94-192E-FEC4-4CB4-E85C7589586A}"/>
          </ac:spMkLst>
        </pc:spChg>
        <pc:spChg chg="add mod">
          <ac:chgData name="James Clegg" userId="763c3220-e008-48a8-a735-403fa6eca5a8" providerId="ADAL" clId="{AD2A9247-2BCF-4A45-A34F-DAF8C0236003}" dt="2022-11-03T14:51:53.389" v="113"/>
          <ac:spMkLst>
            <pc:docMk/>
            <pc:sldMk cId="951970582" sldId="386"/>
            <ac:spMk id="77" creationId="{26B1A809-AC42-2FE3-777E-580F529DCBBC}"/>
          </ac:spMkLst>
        </pc:spChg>
        <pc:spChg chg="add mod">
          <ac:chgData name="James Clegg" userId="763c3220-e008-48a8-a735-403fa6eca5a8" providerId="ADAL" clId="{AD2A9247-2BCF-4A45-A34F-DAF8C0236003}" dt="2022-11-03T14:51:53.389" v="113"/>
          <ac:spMkLst>
            <pc:docMk/>
            <pc:sldMk cId="951970582" sldId="386"/>
            <ac:spMk id="79" creationId="{8E7E4A58-AB55-969D-5875-D8AE5008A4B8}"/>
          </ac:spMkLst>
        </pc:spChg>
        <pc:spChg chg="mod">
          <ac:chgData name="James Clegg" userId="763c3220-e008-48a8-a735-403fa6eca5a8" providerId="ADAL" clId="{AD2A9247-2BCF-4A45-A34F-DAF8C0236003}" dt="2022-11-03T14:51:55.377" v="114"/>
          <ac:spMkLst>
            <pc:docMk/>
            <pc:sldMk cId="951970582" sldId="386"/>
            <ac:spMk id="82" creationId="{DB133F24-CD47-1E7A-10CF-CB9DD123FD88}"/>
          </ac:spMkLst>
        </pc:spChg>
        <pc:spChg chg="mod">
          <ac:chgData name="James Clegg" userId="763c3220-e008-48a8-a735-403fa6eca5a8" providerId="ADAL" clId="{AD2A9247-2BCF-4A45-A34F-DAF8C0236003}" dt="2022-11-03T14:52:02.790" v="116"/>
          <ac:spMkLst>
            <pc:docMk/>
            <pc:sldMk cId="951970582" sldId="386"/>
            <ac:spMk id="85" creationId="{642B3DC9-46AC-4F18-AC99-5254315746FE}"/>
          </ac:spMkLst>
        </pc:spChg>
        <pc:spChg chg="mod">
          <ac:chgData name="James Clegg" userId="763c3220-e008-48a8-a735-403fa6eca5a8" providerId="ADAL" clId="{AD2A9247-2BCF-4A45-A34F-DAF8C0236003}" dt="2022-11-03T14:52:03.040" v="117"/>
          <ac:spMkLst>
            <pc:docMk/>
            <pc:sldMk cId="951970582" sldId="386"/>
            <ac:spMk id="88" creationId="{26908342-1E9C-C656-EB4C-A69FC9C160A0}"/>
          </ac:spMkLst>
        </pc:spChg>
        <pc:grpChg chg="add mod">
          <ac:chgData name="James Clegg" userId="763c3220-e008-48a8-a735-403fa6eca5a8" providerId="ADAL" clId="{AD2A9247-2BCF-4A45-A34F-DAF8C0236003}" dt="2022-11-03T14:55:50.908" v="291" actId="1036"/>
          <ac:grpSpMkLst>
            <pc:docMk/>
            <pc:sldMk cId="951970582" sldId="386"/>
            <ac:grpSpMk id="78" creationId="{F7FC1D39-38F4-E442-DEED-F8B74554397C}"/>
          </ac:grpSpMkLst>
        </pc:grpChg>
        <pc:grpChg chg="add mod">
          <ac:chgData name="James Clegg" userId="763c3220-e008-48a8-a735-403fa6eca5a8" providerId="ADAL" clId="{AD2A9247-2BCF-4A45-A34F-DAF8C0236003}" dt="2022-11-03T14:55:50.908" v="291" actId="1036"/>
          <ac:grpSpMkLst>
            <pc:docMk/>
            <pc:sldMk cId="951970582" sldId="386"/>
            <ac:grpSpMk id="80" creationId="{EBA99482-DC02-3F05-D78A-979E63BE872D}"/>
          </ac:grpSpMkLst>
        </pc:grpChg>
        <pc:grpChg chg="add mod">
          <ac:chgData name="James Clegg" userId="763c3220-e008-48a8-a735-403fa6eca5a8" providerId="ADAL" clId="{AD2A9247-2BCF-4A45-A34F-DAF8C0236003}" dt="2022-11-03T14:55:50.908" v="291" actId="1036"/>
          <ac:grpSpMkLst>
            <pc:docMk/>
            <pc:sldMk cId="951970582" sldId="386"/>
            <ac:grpSpMk id="83" creationId="{1939FD75-19C0-6637-FE68-57ED2653B9AB}"/>
          </ac:grpSpMkLst>
        </pc:grpChg>
        <pc:grpChg chg="add mod">
          <ac:chgData name="James Clegg" userId="763c3220-e008-48a8-a735-403fa6eca5a8" providerId="ADAL" clId="{AD2A9247-2BCF-4A45-A34F-DAF8C0236003}" dt="2022-11-03T14:55:50.908" v="291" actId="1036"/>
          <ac:grpSpMkLst>
            <pc:docMk/>
            <pc:sldMk cId="951970582" sldId="386"/>
            <ac:grpSpMk id="86" creationId="{B008B505-09BE-AA67-9F86-31D6310876A4}"/>
          </ac:grpSpMkLst>
        </pc:grp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3" creationId="{00713D3E-B1C5-5BE5-CBE9-278C3518269E}"/>
          </ac:picMkLst>
        </pc:pic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5" creationId="{61AC6CA8-FE7C-BE95-2017-AB005AE6F400}"/>
          </ac:picMkLst>
        </pc:pic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6" creationId="{6AAE3F61-6D4B-8196-316C-8E31AC4DDAD2}"/>
          </ac:picMkLst>
        </pc:pic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7" creationId="{E7CD834D-E921-DACE-C34D-D0582A16DC9B}"/>
          </ac:picMkLst>
        </pc:pic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8" creationId="{9AB0468B-02F1-E35E-C5D1-F7A198C92190}"/>
          </ac:picMkLst>
        </pc:pic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12" creationId="{5F893029-B59C-87CC-DDE9-3E01C0AADFF0}"/>
          </ac:picMkLst>
        </pc:pic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16" creationId="{082460DB-CA1E-25AE-CF6B-470223CC1387}"/>
          </ac:picMkLst>
        </pc:pic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26" creationId="{DDA10A60-BFE7-1FFF-89DD-4D8DE0527CD8}"/>
          </ac:picMkLst>
        </pc:pic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27" creationId="{F1F54ED0-0747-7E63-81FC-97B9868DE3EF}"/>
          </ac:picMkLst>
        </pc:pic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31" creationId="{6795F353-F110-F781-79E4-5DA81D47C36E}"/>
          </ac:picMkLst>
        </pc:pic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32" creationId="{EEB510EC-5F9F-2E0F-91A4-90BB7C45B685}"/>
          </ac:picMkLst>
        </pc:pic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34" creationId="{83F4354B-F7D7-9C8A-71F0-4E32132D4AB9}"/>
          </ac:picMkLst>
        </pc:pic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35" creationId="{DA12AF4F-5332-AC46-6C9D-9F03EB3E01EF}"/>
          </ac:picMkLst>
        </pc:picChg>
        <pc:picChg chg="del">
          <ac:chgData name="James Clegg" userId="763c3220-e008-48a8-a735-403fa6eca5a8" providerId="ADAL" clId="{AD2A9247-2BCF-4A45-A34F-DAF8C0236003}" dt="2022-11-03T14:47:44.250" v="76" actId="478"/>
          <ac:picMkLst>
            <pc:docMk/>
            <pc:sldMk cId="951970582" sldId="386"/>
            <ac:picMk id="36" creationId="{44E3497E-1371-3A01-D2CE-4E3F2296D1A1}"/>
          </ac:picMkLst>
        </pc:picChg>
        <pc:picChg chg="del">
          <ac:chgData name="James Clegg" userId="763c3220-e008-48a8-a735-403fa6eca5a8" providerId="ADAL" clId="{AD2A9247-2BCF-4A45-A34F-DAF8C0236003}" dt="2022-11-03T14:49:20.393" v="79" actId="478"/>
          <ac:picMkLst>
            <pc:docMk/>
            <pc:sldMk cId="951970582" sldId="386"/>
            <ac:picMk id="45" creationId="{E25E663A-C63C-5F75-FA88-3A0D77E62A95}"/>
          </ac:picMkLst>
        </pc:picChg>
        <pc:picChg chg="del">
          <ac:chgData name="James Clegg" userId="763c3220-e008-48a8-a735-403fa6eca5a8" providerId="ADAL" clId="{AD2A9247-2BCF-4A45-A34F-DAF8C0236003}" dt="2022-11-03T14:49:20.393" v="79" actId="478"/>
          <ac:picMkLst>
            <pc:docMk/>
            <pc:sldMk cId="951970582" sldId="386"/>
            <ac:picMk id="46" creationId="{828F4CFB-B881-AA35-2822-FBC76E5B05FB}"/>
          </ac:picMkLst>
        </pc:picChg>
        <pc:picChg chg="del">
          <ac:chgData name="James Clegg" userId="763c3220-e008-48a8-a735-403fa6eca5a8" providerId="ADAL" clId="{AD2A9247-2BCF-4A45-A34F-DAF8C0236003}" dt="2022-11-03T14:49:20.393" v="79" actId="478"/>
          <ac:picMkLst>
            <pc:docMk/>
            <pc:sldMk cId="951970582" sldId="386"/>
            <ac:picMk id="47" creationId="{5A6FDCA6-185F-B864-ED88-774EA820B091}"/>
          </ac:picMkLst>
        </pc:picChg>
        <pc:picChg chg="del">
          <ac:chgData name="James Clegg" userId="763c3220-e008-48a8-a735-403fa6eca5a8" providerId="ADAL" clId="{AD2A9247-2BCF-4A45-A34F-DAF8C0236003}" dt="2022-11-03T14:49:20.393" v="79" actId="478"/>
          <ac:picMkLst>
            <pc:docMk/>
            <pc:sldMk cId="951970582" sldId="386"/>
            <ac:picMk id="48" creationId="{32C325C4-3900-9E21-9321-A34BD9462DEE}"/>
          </ac:picMkLst>
        </pc:picChg>
        <pc:picChg chg="del">
          <ac:chgData name="James Clegg" userId="763c3220-e008-48a8-a735-403fa6eca5a8" providerId="ADAL" clId="{AD2A9247-2BCF-4A45-A34F-DAF8C0236003}" dt="2022-11-03T14:49:20.393" v="79" actId="478"/>
          <ac:picMkLst>
            <pc:docMk/>
            <pc:sldMk cId="951970582" sldId="386"/>
            <ac:picMk id="49" creationId="{8D5B5FB3-DE03-2F5D-B8C3-3583D317AA27}"/>
          </ac:picMkLst>
        </pc:picChg>
        <pc:picChg chg="del">
          <ac:chgData name="James Clegg" userId="763c3220-e008-48a8-a735-403fa6eca5a8" providerId="ADAL" clId="{AD2A9247-2BCF-4A45-A34F-DAF8C0236003}" dt="2022-11-03T14:49:20.393" v="79" actId="478"/>
          <ac:picMkLst>
            <pc:docMk/>
            <pc:sldMk cId="951970582" sldId="386"/>
            <ac:picMk id="50" creationId="{C983CE3F-32D3-004A-19CB-9FC48B7D8D5F}"/>
          </ac:picMkLst>
        </pc:picChg>
        <pc:picChg chg="del">
          <ac:chgData name="James Clegg" userId="763c3220-e008-48a8-a735-403fa6eca5a8" providerId="ADAL" clId="{AD2A9247-2BCF-4A45-A34F-DAF8C0236003}" dt="2022-11-03T14:49:20.393" v="79" actId="478"/>
          <ac:picMkLst>
            <pc:docMk/>
            <pc:sldMk cId="951970582" sldId="386"/>
            <ac:picMk id="51" creationId="{527DE7E8-08BB-9021-349A-D583D17D9EE6}"/>
          </ac:picMkLst>
        </pc:picChg>
        <pc:picChg chg="del">
          <ac:chgData name="James Clegg" userId="763c3220-e008-48a8-a735-403fa6eca5a8" providerId="ADAL" clId="{AD2A9247-2BCF-4A45-A34F-DAF8C0236003}" dt="2022-11-03T14:49:20.393" v="79" actId="478"/>
          <ac:picMkLst>
            <pc:docMk/>
            <pc:sldMk cId="951970582" sldId="386"/>
            <ac:picMk id="52" creationId="{65AA6F4B-58B3-08AB-58A3-4984FDB853D0}"/>
          </ac:picMkLst>
        </pc:picChg>
        <pc:picChg chg="del">
          <ac:chgData name="James Clegg" userId="763c3220-e008-48a8-a735-403fa6eca5a8" providerId="ADAL" clId="{AD2A9247-2BCF-4A45-A34F-DAF8C0236003}" dt="2022-11-03T14:49:20.393" v="79" actId="478"/>
          <ac:picMkLst>
            <pc:docMk/>
            <pc:sldMk cId="951970582" sldId="386"/>
            <ac:picMk id="53" creationId="{C0381790-A491-8052-7CE3-313A73C80A5A}"/>
          </ac:picMkLst>
        </pc:picChg>
        <pc:picChg chg="add mod">
          <ac:chgData name="James Clegg" userId="763c3220-e008-48a8-a735-403fa6eca5a8" providerId="ADAL" clId="{AD2A9247-2BCF-4A45-A34F-DAF8C0236003}" dt="2022-11-03T14:47:55.623" v="77"/>
          <ac:picMkLst>
            <pc:docMk/>
            <pc:sldMk cId="951970582" sldId="386"/>
            <ac:picMk id="64" creationId="{676B67F4-06D6-1AC0-AD57-8D4965F070B5}"/>
          </ac:picMkLst>
        </pc:picChg>
        <pc:picChg chg="add mod">
          <ac:chgData name="James Clegg" userId="763c3220-e008-48a8-a735-403fa6eca5a8" providerId="ADAL" clId="{AD2A9247-2BCF-4A45-A34F-DAF8C0236003}" dt="2022-11-03T14:47:55.623" v="77"/>
          <ac:picMkLst>
            <pc:docMk/>
            <pc:sldMk cId="951970582" sldId="386"/>
            <ac:picMk id="65" creationId="{66BF3C7F-3BA1-95DB-DEF1-4BDD6CBBB0B7}"/>
          </ac:picMkLst>
        </pc:picChg>
        <pc:picChg chg="add mod">
          <ac:chgData name="James Clegg" userId="763c3220-e008-48a8-a735-403fa6eca5a8" providerId="ADAL" clId="{AD2A9247-2BCF-4A45-A34F-DAF8C0236003}" dt="2022-11-03T14:47:55.623" v="77"/>
          <ac:picMkLst>
            <pc:docMk/>
            <pc:sldMk cId="951970582" sldId="386"/>
            <ac:picMk id="66" creationId="{05EC20EF-FE8E-6F67-62F5-A70EDDFB1B87}"/>
          </ac:picMkLst>
        </pc:picChg>
        <pc:picChg chg="add mod">
          <ac:chgData name="James Clegg" userId="763c3220-e008-48a8-a735-403fa6eca5a8" providerId="ADAL" clId="{AD2A9247-2BCF-4A45-A34F-DAF8C0236003}" dt="2022-11-03T14:47:55.623" v="77"/>
          <ac:picMkLst>
            <pc:docMk/>
            <pc:sldMk cId="951970582" sldId="386"/>
            <ac:picMk id="67" creationId="{76FD71DB-4EAA-0841-5F1A-C7DAACCBE38B}"/>
          </ac:picMkLst>
        </pc:picChg>
        <pc:picChg chg="add mod">
          <ac:chgData name="James Clegg" userId="763c3220-e008-48a8-a735-403fa6eca5a8" providerId="ADAL" clId="{AD2A9247-2BCF-4A45-A34F-DAF8C0236003}" dt="2022-11-03T14:47:55.623" v="77"/>
          <ac:picMkLst>
            <pc:docMk/>
            <pc:sldMk cId="951970582" sldId="386"/>
            <ac:picMk id="68" creationId="{F8A41F95-6D7F-9E2F-F96C-F463FC116C43}"/>
          </ac:picMkLst>
        </pc:picChg>
        <pc:picChg chg="add mod">
          <ac:chgData name="James Clegg" userId="763c3220-e008-48a8-a735-403fa6eca5a8" providerId="ADAL" clId="{AD2A9247-2BCF-4A45-A34F-DAF8C0236003}" dt="2022-11-03T14:47:55.623" v="77"/>
          <ac:picMkLst>
            <pc:docMk/>
            <pc:sldMk cId="951970582" sldId="386"/>
            <ac:picMk id="69" creationId="{21CB1C1C-57FB-4F2A-7D59-825350982789}"/>
          </ac:picMkLst>
        </pc:picChg>
        <pc:picChg chg="add mod">
          <ac:chgData name="James Clegg" userId="763c3220-e008-48a8-a735-403fa6eca5a8" providerId="ADAL" clId="{AD2A9247-2BCF-4A45-A34F-DAF8C0236003}" dt="2022-11-03T14:47:55.623" v="77"/>
          <ac:picMkLst>
            <pc:docMk/>
            <pc:sldMk cId="951970582" sldId="386"/>
            <ac:picMk id="70" creationId="{CB251CAC-FE7D-D016-5779-3D9415690564}"/>
          </ac:picMkLst>
        </pc:picChg>
        <pc:picChg chg="add mod">
          <ac:chgData name="James Clegg" userId="763c3220-e008-48a8-a735-403fa6eca5a8" providerId="ADAL" clId="{AD2A9247-2BCF-4A45-A34F-DAF8C0236003}" dt="2022-11-03T14:47:55.623" v="77"/>
          <ac:picMkLst>
            <pc:docMk/>
            <pc:sldMk cId="951970582" sldId="386"/>
            <ac:picMk id="71" creationId="{A8EBC3E1-9FAE-8902-3D1C-8215224EC52E}"/>
          </ac:picMkLst>
        </pc:picChg>
        <pc:picChg chg="add mod">
          <ac:chgData name="James Clegg" userId="763c3220-e008-48a8-a735-403fa6eca5a8" providerId="ADAL" clId="{AD2A9247-2BCF-4A45-A34F-DAF8C0236003}" dt="2022-11-03T14:51:53.389" v="113"/>
          <ac:picMkLst>
            <pc:docMk/>
            <pc:sldMk cId="951970582" sldId="386"/>
            <ac:picMk id="73" creationId="{E48B74BC-9166-6207-5F4C-FCB271775516}"/>
          </ac:picMkLst>
        </pc:picChg>
        <pc:picChg chg="add del mod">
          <ac:chgData name="James Clegg" userId="763c3220-e008-48a8-a735-403fa6eca5a8" providerId="ADAL" clId="{AD2A9247-2BCF-4A45-A34F-DAF8C0236003}" dt="2022-11-03T14:51:44.578" v="110" actId="478"/>
          <ac:picMkLst>
            <pc:docMk/>
            <pc:sldMk cId="951970582" sldId="386"/>
            <ac:picMk id="74" creationId="{09821F21-CB9B-7F87-C00D-885262D7484E}"/>
          </ac:picMkLst>
        </pc:picChg>
        <pc:picChg chg="add del mod">
          <ac:chgData name="James Clegg" userId="763c3220-e008-48a8-a735-403fa6eca5a8" providerId="ADAL" clId="{AD2A9247-2BCF-4A45-A34F-DAF8C0236003}" dt="2022-11-03T14:51:44.578" v="110" actId="478"/>
          <ac:picMkLst>
            <pc:docMk/>
            <pc:sldMk cId="951970582" sldId="386"/>
            <ac:picMk id="75" creationId="{34D02723-580B-287D-2CB5-2AE656649908}"/>
          </ac:picMkLst>
        </pc:picChg>
        <pc:picChg chg="add del mod">
          <ac:chgData name="James Clegg" userId="763c3220-e008-48a8-a735-403fa6eca5a8" providerId="ADAL" clId="{AD2A9247-2BCF-4A45-A34F-DAF8C0236003}" dt="2022-11-03T14:51:44.578" v="110" actId="478"/>
          <ac:picMkLst>
            <pc:docMk/>
            <pc:sldMk cId="951970582" sldId="386"/>
            <ac:picMk id="76" creationId="{B2C56E8D-2C58-B466-3867-8AD8163F3A02}"/>
          </ac:picMkLst>
        </pc:picChg>
        <pc:picChg chg="mod">
          <ac:chgData name="James Clegg" userId="763c3220-e008-48a8-a735-403fa6eca5a8" providerId="ADAL" clId="{AD2A9247-2BCF-4A45-A34F-DAF8C0236003}" dt="2022-11-03T14:51:55.377" v="114"/>
          <ac:picMkLst>
            <pc:docMk/>
            <pc:sldMk cId="951970582" sldId="386"/>
            <ac:picMk id="81" creationId="{120A4723-4E99-F229-9256-4BFF4C6BABFB}"/>
          </ac:picMkLst>
        </pc:picChg>
        <pc:picChg chg="mod">
          <ac:chgData name="James Clegg" userId="763c3220-e008-48a8-a735-403fa6eca5a8" providerId="ADAL" clId="{AD2A9247-2BCF-4A45-A34F-DAF8C0236003}" dt="2022-11-03T14:52:02.790" v="116"/>
          <ac:picMkLst>
            <pc:docMk/>
            <pc:sldMk cId="951970582" sldId="386"/>
            <ac:picMk id="84" creationId="{0068F2A3-A4C7-7731-86BA-38C32ECB5031}"/>
          </ac:picMkLst>
        </pc:picChg>
        <pc:picChg chg="mod">
          <ac:chgData name="James Clegg" userId="763c3220-e008-48a8-a735-403fa6eca5a8" providerId="ADAL" clId="{AD2A9247-2BCF-4A45-A34F-DAF8C0236003}" dt="2022-11-03T14:52:03.040" v="117"/>
          <ac:picMkLst>
            <pc:docMk/>
            <pc:sldMk cId="951970582" sldId="386"/>
            <ac:picMk id="87" creationId="{443B5974-9A80-7CEF-ADA6-CDF3300E05FD}"/>
          </ac:picMkLst>
        </pc:picChg>
      </pc:sldChg>
      <pc:sldChg chg="del">
        <pc:chgData name="James Clegg" userId="763c3220-e008-48a8-a735-403fa6eca5a8" providerId="ADAL" clId="{AD2A9247-2BCF-4A45-A34F-DAF8C0236003}" dt="2022-11-03T15:13:26.562" v="632" actId="47"/>
        <pc:sldMkLst>
          <pc:docMk/>
          <pc:sldMk cId="1913759035" sldId="387"/>
        </pc:sldMkLst>
      </pc:sldChg>
      <pc:sldChg chg="del">
        <pc:chgData name="James Clegg" userId="763c3220-e008-48a8-a735-403fa6eca5a8" providerId="ADAL" clId="{AD2A9247-2BCF-4A45-A34F-DAF8C0236003}" dt="2022-11-03T15:13:26.562" v="632" actId="47"/>
        <pc:sldMkLst>
          <pc:docMk/>
          <pc:sldMk cId="1974933444" sldId="388"/>
        </pc:sldMkLst>
      </pc:sldChg>
      <pc:sldChg chg="del">
        <pc:chgData name="James Clegg" userId="763c3220-e008-48a8-a735-403fa6eca5a8" providerId="ADAL" clId="{AD2A9247-2BCF-4A45-A34F-DAF8C0236003}" dt="2022-11-03T15:13:26.562" v="632" actId="47"/>
        <pc:sldMkLst>
          <pc:docMk/>
          <pc:sldMk cId="1251520892" sldId="389"/>
        </pc:sldMkLst>
      </pc:sldChg>
      <pc:sldChg chg="del">
        <pc:chgData name="James Clegg" userId="763c3220-e008-48a8-a735-403fa6eca5a8" providerId="ADAL" clId="{AD2A9247-2BCF-4A45-A34F-DAF8C0236003}" dt="2022-11-03T15:13:26.562" v="632" actId="47"/>
        <pc:sldMkLst>
          <pc:docMk/>
          <pc:sldMk cId="3234661829" sldId="390"/>
        </pc:sldMkLst>
      </pc:sldChg>
      <pc:sldChg chg="del">
        <pc:chgData name="James Clegg" userId="763c3220-e008-48a8-a735-403fa6eca5a8" providerId="ADAL" clId="{AD2A9247-2BCF-4A45-A34F-DAF8C0236003}" dt="2022-11-03T15:19:03.780" v="739" actId="47"/>
        <pc:sldMkLst>
          <pc:docMk/>
          <pc:sldMk cId="584917601" sldId="391"/>
        </pc:sldMkLst>
      </pc:sldChg>
      <pc:sldChg chg="addSp delSp modSp mod delAnim modAnim">
        <pc:chgData name="James Clegg" userId="763c3220-e008-48a8-a735-403fa6eca5a8" providerId="ADAL" clId="{AD2A9247-2BCF-4A45-A34F-DAF8C0236003}" dt="2022-11-03T15:44:06.350" v="1202"/>
        <pc:sldMkLst>
          <pc:docMk/>
          <pc:sldMk cId="2424764109" sldId="392"/>
        </pc:sldMkLst>
        <pc:spChg chg="mod">
          <ac:chgData name="James Clegg" userId="763c3220-e008-48a8-a735-403fa6eca5a8" providerId="ADAL" clId="{AD2A9247-2BCF-4A45-A34F-DAF8C0236003}" dt="2022-11-03T15:40:16.886" v="1165" actId="20577"/>
          <ac:spMkLst>
            <pc:docMk/>
            <pc:sldMk cId="2424764109" sldId="392"/>
            <ac:spMk id="2" creationId="{1D5C981E-4C5E-A309-593B-EC7CF0E4C00C}"/>
          </ac:spMkLst>
        </pc:spChg>
        <pc:spChg chg="mod">
          <ac:chgData name="James Clegg" userId="763c3220-e008-48a8-a735-403fa6eca5a8" providerId="ADAL" clId="{AD2A9247-2BCF-4A45-A34F-DAF8C0236003}" dt="2022-11-03T15:30:36.455" v="827" actId="20577"/>
          <ac:spMkLst>
            <pc:docMk/>
            <pc:sldMk cId="2424764109" sldId="392"/>
            <ac:spMk id="3" creationId="{A21FA2D5-F390-A299-CC60-AF8D3AA8C6CF}"/>
          </ac:spMkLst>
        </pc:spChg>
        <pc:spChg chg="del">
          <ac:chgData name="James Clegg" userId="763c3220-e008-48a8-a735-403fa6eca5a8" providerId="ADAL" clId="{AD2A9247-2BCF-4A45-A34F-DAF8C0236003}" dt="2022-11-03T15:30:47.132" v="828" actId="478"/>
          <ac:spMkLst>
            <pc:docMk/>
            <pc:sldMk cId="2424764109" sldId="392"/>
            <ac:spMk id="5" creationId="{716EE6DC-C24B-586E-1423-8B52E50F5B05}"/>
          </ac:spMkLst>
        </pc:spChg>
        <pc:spChg chg="del">
          <ac:chgData name="James Clegg" userId="763c3220-e008-48a8-a735-403fa6eca5a8" providerId="ADAL" clId="{AD2A9247-2BCF-4A45-A34F-DAF8C0236003}" dt="2022-11-03T15:30:47.132" v="828" actId="478"/>
          <ac:spMkLst>
            <pc:docMk/>
            <pc:sldMk cId="2424764109" sldId="392"/>
            <ac:spMk id="6" creationId="{4107F6B5-7C0F-F63E-F0E2-67AFA4970F56}"/>
          </ac:spMkLst>
        </pc:spChg>
        <pc:spChg chg="add del mod">
          <ac:chgData name="James Clegg" userId="763c3220-e008-48a8-a735-403fa6eca5a8" providerId="ADAL" clId="{AD2A9247-2BCF-4A45-A34F-DAF8C0236003}" dt="2022-11-03T15:34:40.566" v="972" actId="478"/>
          <ac:spMkLst>
            <pc:docMk/>
            <pc:sldMk cId="2424764109" sldId="392"/>
            <ac:spMk id="8" creationId="{EF1BC3BE-F0BA-7D1F-6093-399D154B8B94}"/>
          </ac:spMkLst>
        </pc:spChg>
        <pc:spChg chg="add del mod">
          <ac:chgData name="James Clegg" userId="763c3220-e008-48a8-a735-403fa6eca5a8" providerId="ADAL" clId="{AD2A9247-2BCF-4A45-A34F-DAF8C0236003}" dt="2022-11-03T15:34:40.566" v="972" actId="478"/>
          <ac:spMkLst>
            <pc:docMk/>
            <pc:sldMk cId="2424764109" sldId="392"/>
            <ac:spMk id="9" creationId="{2E913DAC-C841-1E42-1FD6-6AE8F7E94913}"/>
          </ac:spMkLst>
        </pc:spChg>
        <pc:spChg chg="add del mod">
          <ac:chgData name="James Clegg" userId="763c3220-e008-48a8-a735-403fa6eca5a8" providerId="ADAL" clId="{AD2A9247-2BCF-4A45-A34F-DAF8C0236003}" dt="2022-11-03T15:34:40.566" v="972" actId="478"/>
          <ac:spMkLst>
            <pc:docMk/>
            <pc:sldMk cId="2424764109" sldId="392"/>
            <ac:spMk id="10" creationId="{04B194F9-3B02-7ACB-B03D-879E396E2E1C}"/>
          </ac:spMkLst>
        </pc:spChg>
        <pc:spChg chg="add del mod">
          <ac:chgData name="James Clegg" userId="763c3220-e008-48a8-a735-403fa6eca5a8" providerId="ADAL" clId="{AD2A9247-2BCF-4A45-A34F-DAF8C0236003}" dt="2022-11-03T15:34:40.566" v="972" actId="478"/>
          <ac:spMkLst>
            <pc:docMk/>
            <pc:sldMk cId="2424764109" sldId="392"/>
            <ac:spMk id="11" creationId="{6D476D61-07C9-2BCB-3D1E-C80A17FD2B03}"/>
          </ac:spMkLst>
        </pc:spChg>
        <pc:spChg chg="add del mod">
          <ac:chgData name="James Clegg" userId="763c3220-e008-48a8-a735-403fa6eca5a8" providerId="ADAL" clId="{AD2A9247-2BCF-4A45-A34F-DAF8C0236003}" dt="2022-11-03T15:34:40.566" v="972" actId="478"/>
          <ac:spMkLst>
            <pc:docMk/>
            <pc:sldMk cId="2424764109" sldId="392"/>
            <ac:spMk id="12" creationId="{1BF5341B-8EBB-D700-CA42-BCB42BFAD00F}"/>
          </ac:spMkLst>
        </pc:spChg>
        <pc:spChg chg="add mod">
          <ac:chgData name="James Clegg" userId="763c3220-e008-48a8-a735-403fa6eca5a8" providerId="ADAL" clId="{AD2A9247-2BCF-4A45-A34F-DAF8C0236003}" dt="2022-11-03T15:35:11.197" v="1017" actId="1036"/>
          <ac:spMkLst>
            <pc:docMk/>
            <pc:sldMk cId="2424764109" sldId="392"/>
            <ac:spMk id="13" creationId="{92A68980-D0E7-E203-8825-FA12508E462A}"/>
          </ac:spMkLst>
        </pc:spChg>
        <pc:spChg chg="add del mod">
          <ac:chgData name="James Clegg" userId="763c3220-e008-48a8-a735-403fa6eca5a8" providerId="ADAL" clId="{AD2A9247-2BCF-4A45-A34F-DAF8C0236003}" dt="2022-11-03T15:34:37.032" v="971" actId="478"/>
          <ac:spMkLst>
            <pc:docMk/>
            <pc:sldMk cId="2424764109" sldId="392"/>
            <ac:spMk id="14" creationId="{4CB20625-1B39-130A-1092-1E8B59E7E341}"/>
          </ac:spMkLst>
        </pc:spChg>
        <pc:spChg chg="add del mod">
          <ac:chgData name="James Clegg" userId="763c3220-e008-48a8-a735-403fa6eca5a8" providerId="ADAL" clId="{AD2A9247-2BCF-4A45-A34F-DAF8C0236003}" dt="2022-11-03T15:34:37.032" v="971" actId="478"/>
          <ac:spMkLst>
            <pc:docMk/>
            <pc:sldMk cId="2424764109" sldId="392"/>
            <ac:spMk id="15" creationId="{21183B08-DD4A-4386-7E5E-08EEAB803290}"/>
          </ac:spMkLst>
        </pc:spChg>
        <pc:spChg chg="add del mod">
          <ac:chgData name="James Clegg" userId="763c3220-e008-48a8-a735-403fa6eca5a8" providerId="ADAL" clId="{AD2A9247-2BCF-4A45-A34F-DAF8C0236003}" dt="2022-11-03T15:34:37.032" v="971" actId="478"/>
          <ac:spMkLst>
            <pc:docMk/>
            <pc:sldMk cId="2424764109" sldId="392"/>
            <ac:spMk id="16" creationId="{F325720B-3C8B-699F-11EF-272F066C1389}"/>
          </ac:spMkLst>
        </pc:spChg>
        <pc:spChg chg="mod">
          <ac:chgData name="James Clegg" userId="763c3220-e008-48a8-a735-403fa6eca5a8" providerId="ADAL" clId="{AD2A9247-2BCF-4A45-A34F-DAF8C0236003}" dt="2022-11-03T15:40:28.049" v="1167" actId="20577"/>
          <ac:spMkLst>
            <pc:docMk/>
            <pc:sldMk cId="2424764109" sldId="392"/>
            <ac:spMk id="19" creationId="{0487E519-C96C-F30F-6D55-B0E0BB33F9C0}"/>
          </ac:spMkLst>
        </pc:spChg>
        <pc:spChg chg="add del mod">
          <ac:chgData name="James Clegg" userId="763c3220-e008-48a8-a735-403fa6eca5a8" providerId="ADAL" clId="{AD2A9247-2BCF-4A45-A34F-DAF8C0236003}" dt="2022-11-03T15:34:37.032" v="971" actId="478"/>
          <ac:spMkLst>
            <pc:docMk/>
            <pc:sldMk cId="2424764109" sldId="392"/>
            <ac:spMk id="21" creationId="{9693CE0B-D909-8D72-17E9-59D88DAC4EFE}"/>
          </ac:spMkLst>
        </pc:spChg>
        <pc:spChg chg="mod">
          <ac:chgData name="James Clegg" userId="763c3220-e008-48a8-a735-403fa6eca5a8" providerId="ADAL" clId="{AD2A9247-2BCF-4A45-A34F-DAF8C0236003}" dt="2022-11-03T15:30:27.044" v="822" actId="1038"/>
          <ac:spMkLst>
            <pc:docMk/>
            <pc:sldMk cId="2424764109" sldId="392"/>
            <ac:spMk id="22" creationId="{95AB4F64-4DA6-2ED3-7398-9ADC903E9F9A}"/>
          </ac:spMkLst>
        </pc:spChg>
        <pc:spChg chg="add del mod">
          <ac:chgData name="James Clegg" userId="763c3220-e008-48a8-a735-403fa6eca5a8" providerId="ADAL" clId="{AD2A9247-2BCF-4A45-A34F-DAF8C0236003}" dt="2022-11-03T15:34:37.032" v="971" actId="478"/>
          <ac:spMkLst>
            <pc:docMk/>
            <pc:sldMk cId="2424764109" sldId="392"/>
            <ac:spMk id="23" creationId="{5BB179D2-D5D1-45F7-1606-BD1D5A577653}"/>
          </ac:spMkLst>
        </pc:spChg>
        <pc:spChg chg="add mod">
          <ac:chgData name="James Clegg" userId="763c3220-e008-48a8-a735-403fa6eca5a8" providerId="ADAL" clId="{AD2A9247-2BCF-4A45-A34F-DAF8C0236003}" dt="2022-11-03T15:39:40.698" v="1122" actId="196"/>
          <ac:spMkLst>
            <pc:docMk/>
            <pc:sldMk cId="2424764109" sldId="392"/>
            <ac:spMk id="25" creationId="{3DADCF02-3DB4-1DF3-6C86-039B148DDFC3}"/>
          </ac:spMkLst>
        </pc:spChg>
        <pc:spChg chg="mod">
          <ac:chgData name="James Clegg" userId="763c3220-e008-48a8-a735-403fa6eca5a8" providerId="ADAL" clId="{AD2A9247-2BCF-4A45-A34F-DAF8C0236003}" dt="2022-11-03T15:40:42.522" v="1170" actId="20577"/>
          <ac:spMkLst>
            <pc:docMk/>
            <pc:sldMk cId="2424764109" sldId="392"/>
            <ac:spMk id="27" creationId="{A176A4C4-BCF0-80D4-E73F-6D39F3314E85}"/>
          </ac:spMkLst>
        </pc:spChg>
        <pc:spChg chg="del">
          <ac:chgData name="James Clegg" userId="763c3220-e008-48a8-a735-403fa6eca5a8" providerId="ADAL" clId="{AD2A9247-2BCF-4A45-A34F-DAF8C0236003}" dt="2022-11-03T15:30:47.132" v="828" actId="478"/>
          <ac:spMkLst>
            <pc:docMk/>
            <pc:sldMk cId="2424764109" sldId="392"/>
            <ac:spMk id="28" creationId="{B943F61E-717E-3047-69B0-5616018CE38A}"/>
          </ac:spMkLst>
        </pc:spChg>
        <pc:spChg chg="del">
          <ac:chgData name="James Clegg" userId="763c3220-e008-48a8-a735-403fa6eca5a8" providerId="ADAL" clId="{AD2A9247-2BCF-4A45-A34F-DAF8C0236003}" dt="2022-11-03T15:30:47.132" v="828" actId="478"/>
          <ac:spMkLst>
            <pc:docMk/>
            <pc:sldMk cId="2424764109" sldId="392"/>
            <ac:spMk id="29" creationId="{0DD9E51E-BC36-60B5-F61B-ECFDE353AF52}"/>
          </ac:spMkLst>
        </pc:spChg>
        <pc:spChg chg="del">
          <ac:chgData name="James Clegg" userId="763c3220-e008-48a8-a735-403fa6eca5a8" providerId="ADAL" clId="{AD2A9247-2BCF-4A45-A34F-DAF8C0236003}" dt="2022-11-03T15:30:47.132" v="828" actId="478"/>
          <ac:spMkLst>
            <pc:docMk/>
            <pc:sldMk cId="2424764109" sldId="392"/>
            <ac:spMk id="30" creationId="{3AEE596B-2E60-8ABF-EA69-8BDA3B2FF5CF}"/>
          </ac:spMkLst>
        </pc:spChg>
        <pc:spChg chg="del">
          <ac:chgData name="James Clegg" userId="763c3220-e008-48a8-a735-403fa6eca5a8" providerId="ADAL" clId="{AD2A9247-2BCF-4A45-A34F-DAF8C0236003}" dt="2022-11-03T15:30:47.132" v="828" actId="478"/>
          <ac:spMkLst>
            <pc:docMk/>
            <pc:sldMk cId="2424764109" sldId="392"/>
            <ac:spMk id="31" creationId="{449616BC-D0DB-91F3-E4F8-2149A8F7598E}"/>
          </ac:spMkLst>
        </pc:spChg>
        <pc:spChg chg="del">
          <ac:chgData name="James Clegg" userId="763c3220-e008-48a8-a735-403fa6eca5a8" providerId="ADAL" clId="{AD2A9247-2BCF-4A45-A34F-DAF8C0236003}" dt="2022-11-03T15:30:47.132" v="828" actId="478"/>
          <ac:spMkLst>
            <pc:docMk/>
            <pc:sldMk cId="2424764109" sldId="392"/>
            <ac:spMk id="32" creationId="{52F7C2D5-7DD0-4670-8079-AF6B64174809}"/>
          </ac:spMkLst>
        </pc:spChg>
        <pc:spChg chg="del">
          <ac:chgData name="James Clegg" userId="763c3220-e008-48a8-a735-403fa6eca5a8" providerId="ADAL" clId="{AD2A9247-2BCF-4A45-A34F-DAF8C0236003}" dt="2022-11-03T15:30:47.132" v="828" actId="478"/>
          <ac:spMkLst>
            <pc:docMk/>
            <pc:sldMk cId="2424764109" sldId="392"/>
            <ac:spMk id="33" creationId="{3AE715B8-8CC4-ADBA-4807-9925403E82CB}"/>
          </ac:spMkLst>
        </pc:spChg>
        <pc:spChg chg="del">
          <ac:chgData name="James Clegg" userId="763c3220-e008-48a8-a735-403fa6eca5a8" providerId="ADAL" clId="{AD2A9247-2BCF-4A45-A34F-DAF8C0236003}" dt="2022-11-03T15:30:47.132" v="828" actId="478"/>
          <ac:spMkLst>
            <pc:docMk/>
            <pc:sldMk cId="2424764109" sldId="392"/>
            <ac:spMk id="34" creationId="{93B1AD52-56AB-97F6-358A-112DE5AD4558}"/>
          </ac:spMkLst>
        </pc:spChg>
        <pc:spChg chg="del">
          <ac:chgData name="James Clegg" userId="763c3220-e008-48a8-a735-403fa6eca5a8" providerId="ADAL" clId="{AD2A9247-2BCF-4A45-A34F-DAF8C0236003}" dt="2022-11-03T15:30:47.132" v="828" actId="478"/>
          <ac:spMkLst>
            <pc:docMk/>
            <pc:sldMk cId="2424764109" sldId="392"/>
            <ac:spMk id="35" creationId="{AB6511D6-F0E7-D208-7760-0885DBC40B77}"/>
          </ac:spMkLst>
        </pc:spChg>
        <pc:spChg chg="del">
          <ac:chgData name="James Clegg" userId="763c3220-e008-48a8-a735-403fa6eca5a8" providerId="ADAL" clId="{AD2A9247-2BCF-4A45-A34F-DAF8C0236003}" dt="2022-11-03T15:30:47.132" v="828" actId="478"/>
          <ac:spMkLst>
            <pc:docMk/>
            <pc:sldMk cId="2424764109" sldId="392"/>
            <ac:spMk id="36" creationId="{DE430CA3-B08F-EDAD-B3AB-1D1203994440}"/>
          </ac:spMkLst>
        </pc:spChg>
        <pc:spChg chg="del">
          <ac:chgData name="James Clegg" userId="763c3220-e008-48a8-a735-403fa6eca5a8" providerId="ADAL" clId="{AD2A9247-2BCF-4A45-A34F-DAF8C0236003}" dt="2022-11-03T15:30:47.132" v="828" actId="478"/>
          <ac:spMkLst>
            <pc:docMk/>
            <pc:sldMk cId="2424764109" sldId="392"/>
            <ac:spMk id="37" creationId="{E365AFEE-02A3-96C8-E918-1216A8D412D0}"/>
          </ac:spMkLst>
        </pc:spChg>
        <pc:spChg chg="mod">
          <ac:chgData name="James Clegg" userId="763c3220-e008-48a8-a735-403fa6eca5a8" providerId="ADAL" clId="{AD2A9247-2BCF-4A45-A34F-DAF8C0236003}" dt="2022-11-03T15:35:20.366" v="1023" actId="20577"/>
          <ac:spMkLst>
            <pc:docMk/>
            <pc:sldMk cId="2424764109" sldId="392"/>
            <ac:spMk id="40" creationId="{839E42D5-3148-43E7-B8D9-891C7507F932}"/>
          </ac:spMkLst>
        </pc:spChg>
        <pc:spChg chg="del mod">
          <ac:chgData name="James Clegg" userId="763c3220-e008-48a8-a735-403fa6eca5a8" providerId="ADAL" clId="{AD2A9247-2BCF-4A45-A34F-DAF8C0236003}" dt="2022-11-03T15:36:04.757" v="1033" actId="478"/>
          <ac:spMkLst>
            <pc:docMk/>
            <pc:sldMk cId="2424764109" sldId="392"/>
            <ac:spMk id="43" creationId="{062229AE-6351-55EB-C7A1-36D2913D63B5}"/>
          </ac:spMkLst>
        </pc:spChg>
        <pc:spChg chg="mod">
          <ac:chgData name="James Clegg" userId="763c3220-e008-48a8-a735-403fa6eca5a8" providerId="ADAL" clId="{AD2A9247-2BCF-4A45-A34F-DAF8C0236003}" dt="2022-11-03T15:40:32.778" v="1168" actId="20577"/>
          <ac:spMkLst>
            <pc:docMk/>
            <pc:sldMk cId="2424764109" sldId="392"/>
            <ac:spMk id="49" creationId="{940A490A-ABBC-ECD1-DB39-EAF04FD6233A}"/>
          </ac:spMkLst>
        </pc:spChg>
        <pc:spChg chg="mod">
          <ac:chgData name="James Clegg" userId="763c3220-e008-48a8-a735-403fa6eca5a8" providerId="ADAL" clId="{AD2A9247-2BCF-4A45-A34F-DAF8C0236003}" dt="2022-11-03T15:40:35.624" v="1169" actId="20577"/>
          <ac:spMkLst>
            <pc:docMk/>
            <pc:sldMk cId="2424764109" sldId="392"/>
            <ac:spMk id="50" creationId="{08A1EC69-B643-DB38-1F00-C1F20D0225BF}"/>
          </ac:spMkLst>
        </pc:spChg>
        <pc:graphicFrameChg chg="add mod">
          <ac:chgData name="James Clegg" userId="763c3220-e008-48a8-a735-403fa6eca5a8" providerId="ADAL" clId="{AD2A9247-2BCF-4A45-A34F-DAF8C0236003}" dt="2022-11-03T15:35:11.197" v="1017" actId="1036"/>
          <ac:graphicFrameMkLst>
            <pc:docMk/>
            <pc:sldMk cId="2424764109" sldId="392"/>
            <ac:graphicFrameMk id="7" creationId="{A53EB159-D000-8F1F-E7D7-9C673A154676}"/>
          </ac:graphicFrameMkLst>
        </pc:graphicFrameChg>
        <pc:cxnChg chg="del">
          <ac:chgData name="James Clegg" userId="763c3220-e008-48a8-a735-403fa6eca5a8" providerId="ADAL" clId="{AD2A9247-2BCF-4A45-A34F-DAF8C0236003}" dt="2022-11-03T15:30:47.132" v="828" actId="478"/>
          <ac:cxnSpMkLst>
            <pc:docMk/>
            <pc:sldMk cId="2424764109" sldId="392"/>
            <ac:cxnSpMk id="39" creationId="{5D2A950F-9720-93FE-45B0-2EA50FB84BFC}"/>
          </ac:cxnSpMkLst>
        </pc:cxnChg>
        <pc:cxnChg chg="del">
          <ac:chgData name="James Clegg" userId="763c3220-e008-48a8-a735-403fa6eca5a8" providerId="ADAL" clId="{AD2A9247-2BCF-4A45-A34F-DAF8C0236003}" dt="2022-11-03T15:30:47.132" v="828" actId="478"/>
          <ac:cxnSpMkLst>
            <pc:docMk/>
            <pc:sldMk cId="2424764109" sldId="392"/>
            <ac:cxnSpMk id="41" creationId="{100868A8-2033-2368-8A6C-994A25123B4D}"/>
          </ac:cxnSpMkLst>
        </pc:cxnChg>
      </pc:sldChg>
      <pc:sldChg chg="delSp modSp mod delAnim">
        <pc:chgData name="James Clegg" userId="763c3220-e008-48a8-a735-403fa6eca5a8" providerId="ADAL" clId="{AD2A9247-2BCF-4A45-A34F-DAF8C0236003}" dt="2022-11-03T15:43:52.684" v="1201" actId="1076"/>
        <pc:sldMkLst>
          <pc:docMk/>
          <pc:sldMk cId="1902056056" sldId="393"/>
        </pc:sldMkLst>
        <pc:spChg chg="mod">
          <ac:chgData name="James Clegg" userId="763c3220-e008-48a8-a735-403fa6eca5a8" providerId="ADAL" clId="{AD2A9247-2BCF-4A45-A34F-DAF8C0236003}" dt="2022-11-03T15:43:12.695" v="1182" actId="14100"/>
          <ac:spMkLst>
            <pc:docMk/>
            <pc:sldMk cId="1902056056" sldId="393"/>
            <ac:spMk id="3" creationId="{A21FA2D5-F390-A299-CC60-AF8D3AA8C6CF}"/>
          </ac:spMkLst>
        </pc:spChg>
        <pc:spChg chg="del">
          <ac:chgData name="James Clegg" userId="763c3220-e008-48a8-a735-403fa6eca5a8" providerId="ADAL" clId="{AD2A9247-2BCF-4A45-A34F-DAF8C0236003}" dt="2022-11-03T15:43:17.630" v="1183" actId="478"/>
          <ac:spMkLst>
            <pc:docMk/>
            <pc:sldMk cId="1902056056" sldId="393"/>
            <ac:spMk id="12" creationId="{B71927C6-1C3F-D6FD-EB58-5C148ED233C2}"/>
          </ac:spMkLst>
        </pc:spChg>
        <pc:spChg chg="del">
          <ac:chgData name="James Clegg" userId="763c3220-e008-48a8-a735-403fa6eca5a8" providerId="ADAL" clId="{AD2A9247-2BCF-4A45-A34F-DAF8C0236003}" dt="2022-11-03T15:43:17.630" v="1183" actId="478"/>
          <ac:spMkLst>
            <pc:docMk/>
            <pc:sldMk cId="1902056056" sldId="393"/>
            <ac:spMk id="13" creationId="{168EE810-75F2-7E69-CC1C-24F3FCD91D8C}"/>
          </ac:spMkLst>
        </pc:spChg>
        <pc:spChg chg="del">
          <ac:chgData name="James Clegg" userId="763c3220-e008-48a8-a735-403fa6eca5a8" providerId="ADAL" clId="{AD2A9247-2BCF-4A45-A34F-DAF8C0236003}" dt="2022-11-03T15:43:17.630" v="1183" actId="478"/>
          <ac:spMkLst>
            <pc:docMk/>
            <pc:sldMk cId="1902056056" sldId="393"/>
            <ac:spMk id="14" creationId="{98C0D328-A164-EF54-3F1F-8B397C5B574B}"/>
          </ac:spMkLst>
        </pc:spChg>
        <pc:spChg chg="del">
          <ac:chgData name="James Clegg" userId="763c3220-e008-48a8-a735-403fa6eca5a8" providerId="ADAL" clId="{AD2A9247-2BCF-4A45-A34F-DAF8C0236003}" dt="2022-11-03T15:43:17.630" v="1183" actId="478"/>
          <ac:spMkLst>
            <pc:docMk/>
            <pc:sldMk cId="1902056056" sldId="393"/>
            <ac:spMk id="15" creationId="{7D482F5D-B9F1-7B66-68A6-E96C404E3868}"/>
          </ac:spMkLst>
        </pc:spChg>
        <pc:spChg chg="del">
          <ac:chgData name="James Clegg" userId="763c3220-e008-48a8-a735-403fa6eca5a8" providerId="ADAL" clId="{AD2A9247-2BCF-4A45-A34F-DAF8C0236003}" dt="2022-11-03T15:43:17.630" v="1183" actId="478"/>
          <ac:spMkLst>
            <pc:docMk/>
            <pc:sldMk cId="1902056056" sldId="393"/>
            <ac:spMk id="16" creationId="{3BE1BF0B-44DD-648E-113F-6742816F5990}"/>
          </ac:spMkLst>
        </pc:spChg>
        <pc:spChg chg="del">
          <ac:chgData name="James Clegg" userId="763c3220-e008-48a8-a735-403fa6eca5a8" providerId="ADAL" clId="{AD2A9247-2BCF-4A45-A34F-DAF8C0236003}" dt="2022-11-03T15:43:17.630" v="1183" actId="478"/>
          <ac:spMkLst>
            <pc:docMk/>
            <pc:sldMk cId="1902056056" sldId="393"/>
            <ac:spMk id="21" creationId="{30E57FAD-03E8-A928-AAFA-A1333F43AB6F}"/>
          </ac:spMkLst>
        </pc:spChg>
        <pc:spChg chg="mod">
          <ac:chgData name="James Clegg" userId="763c3220-e008-48a8-a735-403fa6eca5a8" providerId="ADAL" clId="{AD2A9247-2BCF-4A45-A34F-DAF8C0236003}" dt="2022-11-03T15:43:23.159" v="1186" actId="14100"/>
          <ac:spMkLst>
            <pc:docMk/>
            <pc:sldMk cId="1902056056" sldId="393"/>
            <ac:spMk id="22" creationId="{95AB4F64-4DA6-2ED3-7398-9ADC903E9F9A}"/>
          </ac:spMkLst>
        </pc:spChg>
        <pc:spChg chg="del">
          <ac:chgData name="James Clegg" userId="763c3220-e008-48a8-a735-403fa6eca5a8" providerId="ADAL" clId="{AD2A9247-2BCF-4A45-A34F-DAF8C0236003}" dt="2022-11-03T15:43:17.630" v="1183" actId="478"/>
          <ac:spMkLst>
            <pc:docMk/>
            <pc:sldMk cId="1902056056" sldId="393"/>
            <ac:spMk id="23" creationId="{C63443D3-07C9-9BF5-E15D-838807F97C7E}"/>
          </ac:spMkLst>
        </pc:spChg>
        <pc:spChg chg="del">
          <ac:chgData name="James Clegg" userId="763c3220-e008-48a8-a735-403fa6eca5a8" providerId="ADAL" clId="{AD2A9247-2BCF-4A45-A34F-DAF8C0236003}" dt="2022-11-03T15:43:17.630" v="1183" actId="478"/>
          <ac:spMkLst>
            <pc:docMk/>
            <pc:sldMk cId="1902056056" sldId="393"/>
            <ac:spMk id="25" creationId="{5D23DD4A-6406-E3DF-AA7E-6B7430E60690}"/>
          </ac:spMkLst>
        </pc:spChg>
        <pc:spChg chg="del">
          <ac:chgData name="James Clegg" userId="763c3220-e008-48a8-a735-403fa6eca5a8" providerId="ADAL" clId="{AD2A9247-2BCF-4A45-A34F-DAF8C0236003}" dt="2022-11-03T15:43:17.630" v="1183" actId="478"/>
          <ac:spMkLst>
            <pc:docMk/>
            <pc:sldMk cId="1902056056" sldId="393"/>
            <ac:spMk id="26" creationId="{FE5B8567-175D-9C09-AB00-967C01A87F5B}"/>
          </ac:spMkLst>
        </pc:spChg>
        <pc:spChg chg="mod">
          <ac:chgData name="James Clegg" userId="763c3220-e008-48a8-a735-403fa6eca5a8" providerId="ADAL" clId="{AD2A9247-2BCF-4A45-A34F-DAF8C0236003}" dt="2022-11-03T15:43:25.091" v="1188" actId="20577"/>
          <ac:spMkLst>
            <pc:docMk/>
            <pc:sldMk cId="1902056056" sldId="393"/>
            <ac:spMk id="27" creationId="{A176A4C4-BCF0-80D4-E73F-6D39F3314E85}"/>
          </ac:spMkLst>
        </pc:spChg>
        <pc:spChg chg="mod">
          <ac:chgData name="James Clegg" userId="763c3220-e008-48a8-a735-403fa6eca5a8" providerId="ADAL" clId="{AD2A9247-2BCF-4A45-A34F-DAF8C0236003}" dt="2022-11-03T15:43:41.005" v="1196" actId="20577"/>
          <ac:spMkLst>
            <pc:docMk/>
            <pc:sldMk cId="1902056056" sldId="393"/>
            <ac:spMk id="49" creationId="{940A490A-ABBC-ECD1-DB39-EAF04FD6233A}"/>
          </ac:spMkLst>
        </pc:spChg>
        <pc:spChg chg="mod">
          <ac:chgData name="James Clegg" userId="763c3220-e008-48a8-a735-403fa6eca5a8" providerId="ADAL" clId="{AD2A9247-2BCF-4A45-A34F-DAF8C0236003}" dt="2022-11-03T15:43:52.684" v="1201" actId="1076"/>
          <ac:spMkLst>
            <pc:docMk/>
            <pc:sldMk cId="1902056056" sldId="393"/>
            <ac:spMk id="50" creationId="{08A1EC69-B643-DB38-1F00-C1F20D0225BF}"/>
          </ac:spMkLst>
        </pc:spChg>
      </pc:sldChg>
      <pc:sldChg chg="del">
        <pc:chgData name="James Clegg" userId="763c3220-e008-48a8-a735-403fa6eca5a8" providerId="ADAL" clId="{AD2A9247-2BCF-4A45-A34F-DAF8C0236003}" dt="2022-11-03T15:48:57.987" v="1365" actId="47"/>
        <pc:sldMkLst>
          <pc:docMk/>
          <pc:sldMk cId="2837949" sldId="394"/>
        </pc:sldMkLst>
      </pc:sldChg>
      <pc:sldChg chg="add del">
        <pc:chgData name="James Clegg" userId="763c3220-e008-48a8-a735-403fa6eca5a8" providerId="ADAL" clId="{AD2A9247-2BCF-4A45-A34F-DAF8C0236003}" dt="2022-11-03T15:39:58.441" v="1124" actId="47"/>
        <pc:sldMkLst>
          <pc:docMk/>
          <pc:sldMk cId="485879991" sldId="395"/>
        </pc:sldMkLst>
      </pc:sldChg>
      <pc:sldChg chg="addSp delSp modSp add mod modAnim">
        <pc:chgData name="James Clegg" userId="763c3220-e008-48a8-a735-403fa6eca5a8" providerId="ADAL" clId="{AD2A9247-2BCF-4A45-A34F-DAF8C0236003}" dt="2022-11-03T14:55:32.698" v="270" actId="1037"/>
        <pc:sldMkLst>
          <pc:docMk/>
          <pc:sldMk cId="914628378" sldId="396"/>
        </pc:sldMkLst>
        <pc:spChg chg="add mod">
          <ac:chgData name="James Clegg" userId="763c3220-e008-48a8-a735-403fa6eca5a8" providerId="ADAL" clId="{AD2A9247-2BCF-4A45-A34F-DAF8C0236003}" dt="2022-11-03T14:54:35.925" v="221" actId="1038"/>
          <ac:spMkLst>
            <pc:docMk/>
            <pc:sldMk cId="914628378" sldId="396"/>
            <ac:spMk id="2" creationId="{392BABF0-D655-2078-CB07-B95FEE8DF602}"/>
          </ac:spMkLst>
        </pc:spChg>
        <pc:spChg chg="add mod">
          <ac:chgData name="James Clegg" userId="763c3220-e008-48a8-a735-403fa6eca5a8" providerId="ADAL" clId="{AD2A9247-2BCF-4A45-A34F-DAF8C0236003}" dt="2022-11-03T14:54:35.925" v="221" actId="1038"/>
          <ac:spMkLst>
            <pc:docMk/>
            <pc:sldMk cId="914628378" sldId="396"/>
            <ac:spMk id="3" creationId="{4F64C520-34F9-E5D6-DC07-4BFCB2E68700}"/>
          </ac:spMkLst>
        </pc:spChg>
        <pc:spChg chg="add mod">
          <ac:chgData name="James Clegg" userId="763c3220-e008-48a8-a735-403fa6eca5a8" providerId="ADAL" clId="{AD2A9247-2BCF-4A45-A34F-DAF8C0236003}" dt="2022-11-03T14:55:25.849" v="259" actId="20577"/>
          <ac:spMkLst>
            <pc:docMk/>
            <pc:sldMk cId="914628378" sldId="396"/>
            <ac:spMk id="4" creationId="{39081AAA-CE24-96E3-56ED-A261E0B85AEB}"/>
          </ac:spMkLst>
        </pc:spChg>
        <pc:spChg chg="add mod">
          <ac:chgData name="James Clegg" userId="763c3220-e008-48a8-a735-403fa6eca5a8" providerId="ADAL" clId="{AD2A9247-2BCF-4A45-A34F-DAF8C0236003}" dt="2022-11-03T14:54:35.925" v="221" actId="1038"/>
          <ac:spMkLst>
            <pc:docMk/>
            <pc:sldMk cId="914628378" sldId="396"/>
            <ac:spMk id="5" creationId="{1A4DED4F-771E-6127-5B91-928BAE6898E8}"/>
          </ac:spMkLst>
        </pc:spChg>
        <pc:spChg chg="add mod">
          <ac:chgData name="James Clegg" userId="763c3220-e008-48a8-a735-403fa6eca5a8" providerId="ADAL" clId="{AD2A9247-2BCF-4A45-A34F-DAF8C0236003}" dt="2022-11-03T14:55:32.698" v="270" actId="1037"/>
          <ac:spMkLst>
            <pc:docMk/>
            <pc:sldMk cId="914628378" sldId="396"/>
            <ac:spMk id="6" creationId="{57456874-2B0A-A1FE-D8E0-96287B8F6895}"/>
          </ac:spMkLst>
        </pc:spChg>
        <pc:spChg chg="add mod">
          <ac:chgData name="James Clegg" userId="763c3220-e008-48a8-a735-403fa6eca5a8" providerId="ADAL" clId="{AD2A9247-2BCF-4A45-A34F-DAF8C0236003}" dt="2022-11-03T14:54:35.925" v="221" actId="1038"/>
          <ac:spMkLst>
            <pc:docMk/>
            <pc:sldMk cId="914628378" sldId="396"/>
            <ac:spMk id="7" creationId="{18F9131E-16F4-D587-CD10-ECE5F4040F29}"/>
          </ac:spMkLst>
        </pc:spChg>
        <pc:spChg chg="add mod">
          <ac:chgData name="James Clegg" userId="763c3220-e008-48a8-a735-403fa6eca5a8" providerId="ADAL" clId="{AD2A9247-2BCF-4A45-A34F-DAF8C0236003}" dt="2022-11-03T14:55:09.466" v="246" actId="20577"/>
          <ac:spMkLst>
            <pc:docMk/>
            <pc:sldMk cId="914628378" sldId="396"/>
            <ac:spMk id="8" creationId="{1A5DE12B-4F8F-546F-EEE1-99FC541AB642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11" creationId="{BB278087-C483-338E-2B9B-B8F01C732BE8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15" creationId="{2E05ECDD-6031-60C7-CE52-0B8A174503F5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17" creationId="{857F39E3-9956-EEF4-126C-0A3724F2E869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18" creationId="{40B1DBC2-AE89-3166-23B4-868F5241DA95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19" creationId="{32DC7B52-CD67-7B6A-5D37-5EB002674DEC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20" creationId="{B9C972A6-48CC-BC01-CA86-A72963F39690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21" creationId="{90B87976-CF33-1B4C-8E8A-0A9D3BF6B7ED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23" creationId="{9AF9F9AF-CEC0-4B00-E499-0E19AFB5E489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24" creationId="{1A520530-401D-4CB4-C1F2-1A920BA5A60F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25" creationId="{77EF2E80-D0F8-3DD5-5FA7-6CEFBD003EA4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29" creationId="{66D65E2E-6203-8FBB-DCAF-4428A2545C56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30" creationId="{6A5630A0-B2D1-6711-AABB-0C2BA0D84147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44" creationId="{519BF457-832C-9225-90FD-56A4793E82C7}"/>
          </ac:spMkLst>
        </pc:spChg>
        <pc:spChg chg="mod">
          <ac:chgData name="James Clegg" userId="763c3220-e008-48a8-a735-403fa6eca5a8" providerId="ADAL" clId="{AD2A9247-2BCF-4A45-A34F-DAF8C0236003}" dt="2022-11-03T14:54:44.835" v="239" actId="1035"/>
          <ac:spMkLst>
            <pc:docMk/>
            <pc:sldMk cId="914628378" sldId="396"/>
            <ac:spMk id="54" creationId="{787FB027-57F0-737E-CABC-509989A4C3C7}"/>
          </ac:spMkLst>
        </pc:spChg>
        <pc:spChg chg="mod">
          <ac:chgData name="James Clegg" userId="763c3220-e008-48a8-a735-403fa6eca5a8" providerId="ADAL" clId="{AD2A9247-2BCF-4A45-A34F-DAF8C0236003}" dt="2022-11-03T14:54:44.835" v="239" actId="1035"/>
          <ac:spMkLst>
            <pc:docMk/>
            <pc:sldMk cId="914628378" sldId="396"/>
            <ac:spMk id="55" creationId="{6580E97C-646F-38B6-B4EA-2425E2E7F2D4}"/>
          </ac:spMkLst>
        </pc:spChg>
        <pc:spChg chg="mod">
          <ac:chgData name="James Clegg" userId="763c3220-e008-48a8-a735-403fa6eca5a8" providerId="ADAL" clId="{AD2A9247-2BCF-4A45-A34F-DAF8C0236003}" dt="2022-11-03T14:55:16.834" v="247" actId="20577"/>
          <ac:spMkLst>
            <pc:docMk/>
            <pc:sldMk cId="914628378" sldId="396"/>
            <ac:spMk id="56" creationId="{E36DD1D7-3463-2D9B-BF06-14B2BD8CF0C6}"/>
          </ac:spMkLst>
        </pc:spChg>
        <pc:spChg chg="mod">
          <ac:chgData name="James Clegg" userId="763c3220-e008-48a8-a735-403fa6eca5a8" providerId="ADAL" clId="{AD2A9247-2BCF-4A45-A34F-DAF8C0236003}" dt="2022-11-03T14:54:44.835" v="239" actId="1035"/>
          <ac:spMkLst>
            <pc:docMk/>
            <pc:sldMk cId="914628378" sldId="396"/>
            <ac:spMk id="57" creationId="{B77B345D-76D9-5885-B233-D437046EA0A8}"/>
          </ac:spMkLst>
        </pc:spChg>
        <pc:spChg chg="mod">
          <ac:chgData name="James Clegg" userId="763c3220-e008-48a8-a735-403fa6eca5a8" providerId="ADAL" clId="{AD2A9247-2BCF-4A45-A34F-DAF8C0236003}" dt="2022-11-03T14:55:24.391" v="258" actId="1037"/>
          <ac:spMkLst>
            <pc:docMk/>
            <pc:sldMk cId="914628378" sldId="396"/>
            <ac:spMk id="58" creationId="{18817B4A-7E73-F334-AB1E-3EFA98DB9B0C}"/>
          </ac:spMkLst>
        </pc:spChg>
        <pc:spChg chg="mod">
          <ac:chgData name="James Clegg" userId="763c3220-e008-48a8-a735-403fa6eca5a8" providerId="ADAL" clId="{AD2A9247-2BCF-4A45-A34F-DAF8C0236003}" dt="2022-11-03T14:54:44.835" v="239" actId="1035"/>
          <ac:spMkLst>
            <pc:docMk/>
            <pc:sldMk cId="914628378" sldId="396"/>
            <ac:spMk id="59" creationId="{F2A3730E-A478-91DC-AFC1-C0F70D5316EB}"/>
          </ac:spMkLst>
        </pc:spChg>
        <pc:spChg chg="mod">
          <ac:chgData name="James Clegg" userId="763c3220-e008-48a8-a735-403fa6eca5a8" providerId="ADAL" clId="{AD2A9247-2BCF-4A45-A34F-DAF8C0236003}" dt="2022-11-03T14:55:04.768" v="244" actId="20577"/>
          <ac:spMkLst>
            <pc:docMk/>
            <pc:sldMk cId="914628378" sldId="396"/>
            <ac:spMk id="60" creationId="{3AC1F233-3132-9FAB-0890-DDB1A82029DD}"/>
          </ac:spMkLst>
        </pc:spChg>
        <pc:spChg chg="del">
          <ac:chgData name="James Clegg" userId="763c3220-e008-48a8-a735-403fa6eca5a8" providerId="ADAL" clId="{AD2A9247-2BCF-4A45-A34F-DAF8C0236003}" dt="2022-11-03T14:50:56.909" v="98" actId="478"/>
          <ac:spMkLst>
            <pc:docMk/>
            <pc:sldMk cId="914628378" sldId="396"/>
            <ac:spMk id="63" creationId="{C2AC6E94-192E-FEC4-4CB4-E85C7589586A}"/>
          </ac:spMkLst>
        </pc:spChg>
        <pc:picChg chg="add mod">
          <ac:chgData name="James Clegg" userId="763c3220-e008-48a8-a735-403fa6eca5a8" providerId="ADAL" clId="{AD2A9247-2BCF-4A45-A34F-DAF8C0236003}" dt="2022-11-03T14:54:20.480" v="171" actId="1037"/>
          <ac:picMkLst>
            <pc:docMk/>
            <pc:sldMk cId="914628378" sldId="396"/>
            <ac:picMk id="10" creationId="{80ECA0BF-E38E-838F-DC58-851A92091173}"/>
          </ac:picMkLst>
        </pc:picChg>
        <pc:picChg chg="add mod modCrop">
          <ac:chgData name="James Clegg" userId="763c3220-e008-48a8-a735-403fa6eca5a8" providerId="ADAL" clId="{AD2A9247-2BCF-4A45-A34F-DAF8C0236003}" dt="2022-11-03T14:53:56.224" v="132" actId="1076"/>
          <ac:picMkLst>
            <pc:docMk/>
            <pc:sldMk cId="914628378" sldId="396"/>
            <ac:picMk id="13" creationId="{C0F36299-AE98-19FC-1B0C-1F3694F24A2E}"/>
          </ac:picMkLst>
        </pc:picChg>
        <pc:picChg chg="add mod">
          <ac:chgData name="James Clegg" userId="763c3220-e008-48a8-a735-403fa6eca5a8" providerId="ADAL" clId="{AD2A9247-2BCF-4A45-A34F-DAF8C0236003}" dt="2022-11-03T14:54:20.480" v="171" actId="1037"/>
          <ac:picMkLst>
            <pc:docMk/>
            <pc:sldMk cId="914628378" sldId="396"/>
            <ac:picMk id="14" creationId="{5A8EE0D1-E5C9-2C45-C5C7-517E988D084E}"/>
          </ac:picMkLst>
        </pc:picChg>
        <pc:picChg chg="add mod">
          <ac:chgData name="James Clegg" userId="763c3220-e008-48a8-a735-403fa6eca5a8" providerId="ADAL" clId="{AD2A9247-2BCF-4A45-A34F-DAF8C0236003}" dt="2022-11-03T14:54:20.480" v="171" actId="1037"/>
          <ac:picMkLst>
            <pc:docMk/>
            <pc:sldMk cId="914628378" sldId="396"/>
            <ac:picMk id="16" creationId="{7172AD1C-0E2C-324B-F73F-CFFC6E3997B7}"/>
          </ac:picMkLst>
        </pc:picChg>
        <pc:picChg chg="add mod">
          <ac:chgData name="James Clegg" userId="763c3220-e008-48a8-a735-403fa6eca5a8" providerId="ADAL" clId="{AD2A9247-2BCF-4A45-A34F-DAF8C0236003}" dt="2022-11-03T14:54:20.480" v="171" actId="1037"/>
          <ac:picMkLst>
            <pc:docMk/>
            <pc:sldMk cId="914628378" sldId="396"/>
            <ac:picMk id="26" creationId="{907E1ED8-06BA-B9D6-EBA0-047195D4FB13}"/>
          </ac:picMkLst>
        </pc:picChg>
        <pc:picChg chg="add mod">
          <ac:chgData name="James Clegg" userId="763c3220-e008-48a8-a735-403fa6eca5a8" providerId="ADAL" clId="{AD2A9247-2BCF-4A45-A34F-DAF8C0236003}" dt="2022-11-03T14:54:20.480" v="171" actId="1037"/>
          <ac:picMkLst>
            <pc:docMk/>
            <pc:sldMk cId="914628378" sldId="396"/>
            <ac:picMk id="27" creationId="{9EB12C2B-8192-665E-95F6-5BF86B31C6D5}"/>
          </ac:picMkLst>
        </pc:picChg>
        <pc:picChg chg="add mod">
          <ac:chgData name="James Clegg" userId="763c3220-e008-48a8-a735-403fa6eca5a8" providerId="ADAL" clId="{AD2A9247-2BCF-4A45-A34F-DAF8C0236003}" dt="2022-11-03T14:54:20.480" v="171" actId="1037"/>
          <ac:picMkLst>
            <pc:docMk/>
            <pc:sldMk cId="914628378" sldId="396"/>
            <ac:picMk id="28" creationId="{E991655F-D072-43BD-FBC1-0C349D029D65}"/>
          </ac:picMkLst>
        </pc:picChg>
        <pc:picChg chg="del">
          <ac:chgData name="James Clegg" userId="763c3220-e008-48a8-a735-403fa6eca5a8" providerId="ADAL" clId="{AD2A9247-2BCF-4A45-A34F-DAF8C0236003}" dt="2022-11-03T14:50:49.414" v="95" actId="478"/>
          <ac:picMkLst>
            <pc:docMk/>
            <pc:sldMk cId="914628378" sldId="396"/>
            <ac:picMk id="64" creationId="{676B67F4-06D6-1AC0-AD57-8D4965F070B5}"/>
          </ac:picMkLst>
        </pc:picChg>
        <pc:picChg chg="del">
          <ac:chgData name="James Clegg" userId="763c3220-e008-48a8-a735-403fa6eca5a8" providerId="ADAL" clId="{AD2A9247-2BCF-4A45-A34F-DAF8C0236003}" dt="2022-11-03T14:50:51.843" v="96" actId="478"/>
          <ac:picMkLst>
            <pc:docMk/>
            <pc:sldMk cId="914628378" sldId="396"/>
            <ac:picMk id="65" creationId="{66BF3C7F-3BA1-95DB-DEF1-4BDD6CBBB0B7}"/>
          </ac:picMkLst>
        </pc:picChg>
        <pc:picChg chg="del">
          <ac:chgData name="James Clegg" userId="763c3220-e008-48a8-a735-403fa6eca5a8" providerId="ADAL" clId="{AD2A9247-2BCF-4A45-A34F-DAF8C0236003}" dt="2022-11-03T14:50:51.843" v="96" actId="478"/>
          <ac:picMkLst>
            <pc:docMk/>
            <pc:sldMk cId="914628378" sldId="396"/>
            <ac:picMk id="66" creationId="{05EC20EF-FE8E-6F67-62F5-A70EDDFB1B87}"/>
          </ac:picMkLst>
        </pc:picChg>
        <pc:picChg chg="del">
          <ac:chgData name="James Clegg" userId="763c3220-e008-48a8-a735-403fa6eca5a8" providerId="ADAL" clId="{AD2A9247-2BCF-4A45-A34F-DAF8C0236003}" dt="2022-11-03T14:50:51.843" v="96" actId="478"/>
          <ac:picMkLst>
            <pc:docMk/>
            <pc:sldMk cId="914628378" sldId="396"/>
            <ac:picMk id="67" creationId="{76FD71DB-4EAA-0841-5F1A-C7DAACCBE38B}"/>
          </ac:picMkLst>
        </pc:picChg>
        <pc:picChg chg="del">
          <ac:chgData name="James Clegg" userId="763c3220-e008-48a8-a735-403fa6eca5a8" providerId="ADAL" clId="{AD2A9247-2BCF-4A45-A34F-DAF8C0236003}" dt="2022-11-03T14:50:51.843" v="96" actId="478"/>
          <ac:picMkLst>
            <pc:docMk/>
            <pc:sldMk cId="914628378" sldId="396"/>
            <ac:picMk id="68" creationId="{F8A41F95-6D7F-9E2F-F96C-F463FC116C43}"/>
          </ac:picMkLst>
        </pc:picChg>
        <pc:picChg chg="del">
          <ac:chgData name="James Clegg" userId="763c3220-e008-48a8-a735-403fa6eca5a8" providerId="ADAL" clId="{AD2A9247-2BCF-4A45-A34F-DAF8C0236003}" dt="2022-11-03T14:50:51.843" v="96" actId="478"/>
          <ac:picMkLst>
            <pc:docMk/>
            <pc:sldMk cId="914628378" sldId="396"/>
            <ac:picMk id="69" creationId="{21CB1C1C-57FB-4F2A-7D59-825350982789}"/>
          </ac:picMkLst>
        </pc:picChg>
        <pc:picChg chg="del">
          <ac:chgData name="James Clegg" userId="763c3220-e008-48a8-a735-403fa6eca5a8" providerId="ADAL" clId="{AD2A9247-2BCF-4A45-A34F-DAF8C0236003}" dt="2022-11-03T14:50:51.843" v="96" actId="478"/>
          <ac:picMkLst>
            <pc:docMk/>
            <pc:sldMk cId="914628378" sldId="396"/>
            <ac:picMk id="70" creationId="{CB251CAC-FE7D-D016-5779-3D9415690564}"/>
          </ac:picMkLst>
        </pc:picChg>
        <pc:picChg chg="del">
          <ac:chgData name="James Clegg" userId="763c3220-e008-48a8-a735-403fa6eca5a8" providerId="ADAL" clId="{AD2A9247-2BCF-4A45-A34F-DAF8C0236003}" dt="2022-11-03T14:50:51.843" v="96" actId="478"/>
          <ac:picMkLst>
            <pc:docMk/>
            <pc:sldMk cId="914628378" sldId="396"/>
            <ac:picMk id="71" creationId="{A8EBC3E1-9FAE-8902-3D1C-8215224EC52E}"/>
          </ac:picMkLst>
        </pc:picChg>
        <pc:picChg chg="del">
          <ac:chgData name="James Clegg" userId="763c3220-e008-48a8-a735-403fa6eca5a8" providerId="ADAL" clId="{AD2A9247-2BCF-4A45-A34F-DAF8C0236003}" dt="2022-11-03T14:50:53.990" v="97" actId="478"/>
          <ac:picMkLst>
            <pc:docMk/>
            <pc:sldMk cId="914628378" sldId="396"/>
            <ac:picMk id="73" creationId="{E48B74BC-9166-6207-5F4C-FCB271775516}"/>
          </ac:picMkLst>
        </pc:picChg>
        <pc:picChg chg="del">
          <ac:chgData name="James Clegg" userId="763c3220-e008-48a8-a735-403fa6eca5a8" providerId="ADAL" clId="{AD2A9247-2BCF-4A45-A34F-DAF8C0236003}" dt="2022-11-03T14:50:53.990" v="97" actId="478"/>
          <ac:picMkLst>
            <pc:docMk/>
            <pc:sldMk cId="914628378" sldId="396"/>
            <ac:picMk id="74" creationId="{09821F21-CB9B-7F87-C00D-885262D7484E}"/>
          </ac:picMkLst>
        </pc:picChg>
        <pc:picChg chg="del">
          <ac:chgData name="James Clegg" userId="763c3220-e008-48a8-a735-403fa6eca5a8" providerId="ADAL" clId="{AD2A9247-2BCF-4A45-A34F-DAF8C0236003}" dt="2022-11-03T14:50:53.990" v="97" actId="478"/>
          <ac:picMkLst>
            <pc:docMk/>
            <pc:sldMk cId="914628378" sldId="396"/>
            <ac:picMk id="75" creationId="{34D02723-580B-287D-2CB5-2AE656649908}"/>
          </ac:picMkLst>
        </pc:picChg>
        <pc:picChg chg="del">
          <ac:chgData name="James Clegg" userId="763c3220-e008-48a8-a735-403fa6eca5a8" providerId="ADAL" clId="{AD2A9247-2BCF-4A45-A34F-DAF8C0236003}" dt="2022-11-03T14:50:53.990" v="97" actId="478"/>
          <ac:picMkLst>
            <pc:docMk/>
            <pc:sldMk cId="914628378" sldId="396"/>
            <ac:picMk id="76" creationId="{B2C56E8D-2C58-B466-3867-8AD8163F3A02}"/>
          </ac:picMkLst>
        </pc:picChg>
      </pc:sldChg>
      <pc:sldChg chg="addSp delSp modSp add mod delAnim modAnim">
        <pc:chgData name="James Clegg" userId="763c3220-e008-48a8-a735-403fa6eca5a8" providerId="ADAL" clId="{AD2A9247-2BCF-4A45-A34F-DAF8C0236003}" dt="2022-11-03T15:50:23.057" v="1390"/>
        <pc:sldMkLst>
          <pc:docMk/>
          <pc:sldMk cId="1626810066" sldId="397"/>
        </pc:sldMkLst>
        <pc:spChg chg="del">
          <ac:chgData name="James Clegg" userId="763c3220-e008-48a8-a735-403fa6eca5a8" providerId="ADAL" clId="{AD2A9247-2BCF-4A45-A34F-DAF8C0236003}" dt="2022-11-03T14:58:14.574" v="335" actId="478"/>
          <ac:spMkLst>
            <pc:docMk/>
            <pc:sldMk cId="1626810066" sldId="397"/>
            <ac:spMk id="2" creationId="{392BABF0-D655-2078-CB07-B95FEE8DF602}"/>
          </ac:spMkLst>
        </pc:spChg>
        <pc:spChg chg="del">
          <ac:chgData name="James Clegg" userId="763c3220-e008-48a8-a735-403fa6eca5a8" providerId="ADAL" clId="{AD2A9247-2BCF-4A45-A34F-DAF8C0236003}" dt="2022-11-03T14:58:14.574" v="335" actId="478"/>
          <ac:spMkLst>
            <pc:docMk/>
            <pc:sldMk cId="1626810066" sldId="397"/>
            <ac:spMk id="3" creationId="{4F64C520-34F9-E5D6-DC07-4BFCB2E68700}"/>
          </ac:spMkLst>
        </pc:spChg>
        <pc:spChg chg="del">
          <ac:chgData name="James Clegg" userId="763c3220-e008-48a8-a735-403fa6eca5a8" providerId="ADAL" clId="{AD2A9247-2BCF-4A45-A34F-DAF8C0236003}" dt="2022-11-03T14:58:14.574" v="335" actId="478"/>
          <ac:spMkLst>
            <pc:docMk/>
            <pc:sldMk cId="1626810066" sldId="397"/>
            <ac:spMk id="4" creationId="{39081AAA-CE24-96E3-56ED-A261E0B85AEB}"/>
          </ac:spMkLst>
        </pc:spChg>
        <pc:spChg chg="del">
          <ac:chgData name="James Clegg" userId="763c3220-e008-48a8-a735-403fa6eca5a8" providerId="ADAL" clId="{AD2A9247-2BCF-4A45-A34F-DAF8C0236003}" dt="2022-11-03T14:58:14.574" v="335" actId="478"/>
          <ac:spMkLst>
            <pc:docMk/>
            <pc:sldMk cId="1626810066" sldId="397"/>
            <ac:spMk id="5" creationId="{1A4DED4F-771E-6127-5B91-928BAE6898E8}"/>
          </ac:spMkLst>
        </pc:spChg>
        <pc:spChg chg="del">
          <ac:chgData name="James Clegg" userId="763c3220-e008-48a8-a735-403fa6eca5a8" providerId="ADAL" clId="{AD2A9247-2BCF-4A45-A34F-DAF8C0236003}" dt="2022-11-03T14:58:14.574" v="335" actId="478"/>
          <ac:spMkLst>
            <pc:docMk/>
            <pc:sldMk cId="1626810066" sldId="397"/>
            <ac:spMk id="6" creationId="{57456874-2B0A-A1FE-D8E0-96287B8F6895}"/>
          </ac:spMkLst>
        </pc:spChg>
        <pc:spChg chg="del">
          <ac:chgData name="James Clegg" userId="763c3220-e008-48a8-a735-403fa6eca5a8" providerId="ADAL" clId="{AD2A9247-2BCF-4A45-A34F-DAF8C0236003}" dt="2022-11-03T14:58:14.574" v="335" actId="478"/>
          <ac:spMkLst>
            <pc:docMk/>
            <pc:sldMk cId="1626810066" sldId="397"/>
            <ac:spMk id="7" creationId="{18F9131E-16F4-D587-CD10-ECE5F4040F29}"/>
          </ac:spMkLst>
        </pc:spChg>
        <pc:spChg chg="del">
          <ac:chgData name="James Clegg" userId="763c3220-e008-48a8-a735-403fa6eca5a8" providerId="ADAL" clId="{AD2A9247-2BCF-4A45-A34F-DAF8C0236003}" dt="2022-11-03T14:58:14.574" v="335" actId="478"/>
          <ac:spMkLst>
            <pc:docMk/>
            <pc:sldMk cId="1626810066" sldId="397"/>
            <ac:spMk id="8" creationId="{1A5DE12B-4F8F-546F-EEE1-99FC541AB642}"/>
          </ac:spMkLst>
        </pc:spChg>
        <pc:spChg chg="add mod">
          <ac:chgData name="James Clegg" userId="763c3220-e008-48a8-a735-403fa6eca5a8" providerId="ADAL" clId="{AD2A9247-2BCF-4A45-A34F-DAF8C0236003}" dt="2022-11-03T15:06:58.677" v="481" actId="1035"/>
          <ac:spMkLst>
            <pc:docMk/>
            <pc:sldMk cId="1626810066" sldId="397"/>
            <ac:spMk id="9" creationId="{E6FAF8DD-FE1C-FED3-D09A-018F32142D61}"/>
          </ac:spMkLst>
        </pc:spChg>
        <pc:spChg chg="add mod">
          <ac:chgData name="James Clegg" userId="763c3220-e008-48a8-a735-403fa6eca5a8" providerId="ADAL" clId="{AD2A9247-2BCF-4A45-A34F-DAF8C0236003}" dt="2022-11-03T15:06:58.677" v="481" actId="1035"/>
          <ac:spMkLst>
            <pc:docMk/>
            <pc:sldMk cId="1626810066" sldId="397"/>
            <ac:spMk id="11" creationId="{8A1D5F74-7DD5-AA21-895D-9933221E7EDD}"/>
          </ac:spMkLst>
        </pc:spChg>
        <pc:spChg chg="mod">
          <ac:chgData name="James Clegg" userId="763c3220-e008-48a8-a735-403fa6eca5a8" providerId="ADAL" clId="{AD2A9247-2BCF-4A45-A34F-DAF8C0236003}" dt="2022-11-03T14:58:07.425" v="333" actId="20577"/>
          <ac:spMkLst>
            <pc:docMk/>
            <pc:sldMk cId="1626810066" sldId="397"/>
            <ac:spMk id="22" creationId="{8597CECC-7A46-8A85-45D7-F92C5ADA10E5}"/>
          </ac:spMkLst>
        </pc:spChg>
        <pc:spChg chg="add mod">
          <ac:chgData name="James Clegg" userId="763c3220-e008-48a8-a735-403fa6eca5a8" providerId="ADAL" clId="{AD2A9247-2BCF-4A45-A34F-DAF8C0236003}" dt="2022-11-03T15:06:58.677" v="481" actId="1035"/>
          <ac:spMkLst>
            <pc:docMk/>
            <pc:sldMk cId="1626810066" sldId="397"/>
            <ac:spMk id="23" creationId="{A6E1CD15-3FCC-B982-0E3A-886458205118}"/>
          </ac:spMkLst>
        </pc:spChg>
        <pc:spChg chg="del">
          <ac:chgData name="James Clegg" userId="763c3220-e008-48a8-a735-403fa6eca5a8" providerId="ADAL" clId="{AD2A9247-2BCF-4A45-A34F-DAF8C0236003}" dt="2022-11-03T14:58:14.574" v="335" actId="478"/>
          <ac:spMkLst>
            <pc:docMk/>
            <pc:sldMk cId="1626810066" sldId="397"/>
            <ac:spMk id="54" creationId="{787FB027-57F0-737E-CABC-509989A4C3C7}"/>
          </ac:spMkLst>
        </pc:spChg>
        <pc:spChg chg="del">
          <ac:chgData name="James Clegg" userId="763c3220-e008-48a8-a735-403fa6eca5a8" providerId="ADAL" clId="{AD2A9247-2BCF-4A45-A34F-DAF8C0236003}" dt="2022-11-03T14:58:12.256" v="334" actId="478"/>
          <ac:spMkLst>
            <pc:docMk/>
            <pc:sldMk cId="1626810066" sldId="397"/>
            <ac:spMk id="55" creationId="{6580E97C-646F-38B6-B4EA-2425E2E7F2D4}"/>
          </ac:spMkLst>
        </pc:spChg>
        <pc:spChg chg="del">
          <ac:chgData name="James Clegg" userId="763c3220-e008-48a8-a735-403fa6eca5a8" providerId="ADAL" clId="{AD2A9247-2BCF-4A45-A34F-DAF8C0236003}" dt="2022-11-03T14:58:12.256" v="334" actId="478"/>
          <ac:spMkLst>
            <pc:docMk/>
            <pc:sldMk cId="1626810066" sldId="397"/>
            <ac:spMk id="56" creationId="{E36DD1D7-3463-2D9B-BF06-14B2BD8CF0C6}"/>
          </ac:spMkLst>
        </pc:spChg>
        <pc:spChg chg="del">
          <ac:chgData name="James Clegg" userId="763c3220-e008-48a8-a735-403fa6eca5a8" providerId="ADAL" clId="{AD2A9247-2BCF-4A45-A34F-DAF8C0236003}" dt="2022-11-03T14:58:12.256" v="334" actId="478"/>
          <ac:spMkLst>
            <pc:docMk/>
            <pc:sldMk cId="1626810066" sldId="397"/>
            <ac:spMk id="57" creationId="{B77B345D-76D9-5885-B233-D437046EA0A8}"/>
          </ac:spMkLst>
        </pc:spChg>
        <pc:spChg chg="del">
          <ac:chgData name="James Clegg" userId="763c3220-e008-48a8-a735-403fa6eca5a8" providerId="ADAL" clId="{AD2A9247-2BCF-4A45-A34F-DAF8C0236003}" dt="2022-11-03T14:58:12.256" v="334" actId="478"/>
          <ac:spMkLst>
            <pc:docMk/>
            <pc:sldMk cId="1626810066" sldId="397"/>
            <ac:spMk id="58" creationId="{18817B4A-7E73-F334-AB1E-3EFA98DB9B0C}"/>
          </ac:spMkLst>
        </pc:spChg>
        <pc:spChg chg="del">
          <ac:chgData name="James Clegg" userId="763c3220-e008-48a8-a735-403fa6eca5a8" providerId="ADAL" clId="{AD2A9247-2BCF-4A45-A34F-DAF8C0236003}" dt="2022-11-03T14:58:12.256" v="334" actId="478"/>
          <ac:spMkLst>
            <pc:docMk/>
            <pc:sldMk cId="1626810066" sldId="397"/>
            <ac:spMk id="59" creationId="{F2A3730E-A478-91DC-AFC1-C0F70D5316EB}"/>
          </ac:spMkLst>
        </pc:spChg>
        <pc:spChg chg="del">
          <ac:chgData name="James Clegg" userId="763c3220-e008-48a8-a735-403fa6eca5a8" providerId="ADAL" clId="{AD2A9247-2BCF-4A45-A34F-DAF8C0236003}" dt="2022-11-03T14:58:12.256" v="334" actId="478"/>
          <ac:spMkLst>
            <pc:docMk/>
            <pc:sldMk cId="1626810066" sldId="397"/>
            <ac:spMk id="60" creationId="{3AC1F233-3132-9FAB-0890-DDB1A82029DD}"/>
          </ac:spMkLst>
        </pc:spChg>
        <pc:graphicFrameChg chg="add mod modGraphic">
          <ac:chgData name="James Clegg" userId="763c3220-e008-48a8-a735-403fa6eca5a8" providerId="ADAL" clId="{AD2A9247-2BCF-4A45-A34F-DAF8C0236003}" dt="2022-11-03T15:07:13.025" v="487" actId="465"/>
          <ac:graphicFrameMkLst>
            <pc:docMk/>
            <pc:sldMk cId="1626810066" sldId="397"/>
            <ac:graphicFrameMk id="12" creationId="{D857446E-1C0A-888D-BBE2-06243A49FAA2}"/>
          </ac:graphicFrameMkLst>
        </pc:graphicFrameChg>
        <pc:graphicFrameChg chg="add mod modGraphic">
          <ac:chgData name="James Clegg" userId="763c3220-e008-48a8-a735-403fa6eca5a8" providerId="ADAL" clId="{AD2A9247-2BCF-4A45-A34F-DAF8C0236003}" dt="2022-11-03T15:07:11.568" v="486" actId="552"/>
          <ac:graphicFrameMkLst>
            <pc:docMk/>
            <pc:sldMk cId="1626810066" sldId="397"/>
            <ac:graphicFrameMk id="15" creationId="{4EB1DA1F-56C1-A85E-EA06-58BC2BB09925}"/>
          </ac:graphicFrameMkLst>
        </pc:graphicFrameChg>
        <pc:graphicFrameChg chg="add mod modGraphic">
          <ac:chgData name="James Clegg" userId="763c3220-e008-48a8-a735-403fa6eca5a8" providerId="ADAL" clId="{AD2A9247-2BCF-4A45-A34F-DAF8C0236003}" dt="2022-11-03T15:07:11.568" v="486" actId="552"/>
          <ac:graphicFrameMkLst>
            <pc:docMk/>
            <pc:sldMk cId="1626810066" sldId="397"/>
            <ac:graphicFrameMk id="29" creationId="{88F3763A-33EB-7493-B2E2-120C7D8E794D}"/>
          </ac:graphicFrameMkLst>
        </pc:graphicFrameChg>
        <pc:picChg chg="mod">
          <ac:chgData name="James Clegg" userId="763c3220-e008-48a8-a735-403fa6eca5a8" providerId="ADAL" clId="{AD2A9247-2BCF-4A45-A34F-DAF8C0236003}" dt="2022-11-03T15:06:58.677" v="481" actId="1035"/>
          <ac:picMkLst>
            <pc:docMk/>
            <pc:sldMk cId="1626810066" sldId="397"/>
            <ac:picMk id="10" creationId="{80ECA0BF-E38E-838F-DC58-851A92091173}"/>
          </ac:picMkLst>
        </pc:picChg>
        <pc:picChg chg="mod modCrop">
          <ac:chgData name="James Clegg" userId="763c3220-e008-48a8-a735-403fa6eca5a8" providerId="ADAL" clId="{AD2A9247-2BCF-4A45-A34F-DAF8C0236003}" dt="2022-11-03T15:06:58.677" v="481" actId="1035"/>
          <ac:picMkLst>
            <pc:docMk/>
            <pc:sldMk cId="1626810066" sldId="397"/>
            <ac:picMk id="13" creationId="{C0F36299-AE98-19FC-1B0C-1F3694F24A2E}"/>
          </ac:picMkLst>
        </pc:picChg>
        <pc:picChg chg="mod">
          <ac:chgData name="James Clegg" userId="763c3220-e008-48a8-a735-403fa6eca5a8" providerId="ADAL" clId="{AD2A9247-2BCF-4A45-A34F-DAF8C0236003}" dt="2022-11-03T15:06:58.677" v="481" actId="1035"/>
          <ac:picMkLst>
            <pc:docMk/>
            <pc:sldMk cId="1626810066" sldId="397"/>
            <ac:picMk id="14" creationId="{5A8EE0D1-E5C9-2C45-C5C7-517E988D084E}"/>
          </ac:picMkLst>
        </pc:picChg>
        <pc:picChg chg="del mod">
          <ac:chgData name="James Clegg" userId="763c3220-e008-48a8-a735-403fa6eca5a8" providerId="ADAL" clId="{AD2A9247-2BCF-4A45-A34F-DAF8C0236003}" dt="2022-11-03T14:58:43.461" v="340" actId="478"/>
          <ac:picMkLst>
            <pc:docMk/>
            <pc:sldMk cId="1626810066" sldId="397"/>
            <ac:picMk id="16" creationId="{7172AD1C-0E2C-324B-F73F-CFFC6E3997B7}"/>
          </ac:picMkLst>
        </pc:picChg>
        <pc:picChg chg="add mod">
          <ac:chgData name="James Clegg" userId="763c3220-e008-48a8-a735-403fa6eca5a8" providerId="ADAL" clId="{AD2A9247-2BCF-4A45-A34F-DAF8C0236003}" dt="2022-11-03T15:06:58.677" v="481" actId="1035"/>
          <ac:picMkLst>
            <pc:docMk/>
            <pc:sldMk cId="1626810066" sldId="397"/>
            <ac:picMk id="17" creationId="{9E8DCAFC-BAAB-854C-1689-89DBAD69EFC2}"/>
          </ac:picMkLst>
        </pc:picChg>
        <pc:picChg chg="add mod">
          <ac:chgData name="James Clegg" userId="763c3220-e008-48a8-a735-403fa6eca5a8" providerId="ADAL" clId="{AD2A9247-2BCF-4A45-A34F-DAF8C0236003}" dt="2022-11-03T15:06:58.677" v="481" actId="1035"/>
          <ac:picMkLst>
            <pc:docMk/>
            <pc:sldMk cId="1626810066" sldId="397"/>
            <ac:picMk id="18" creationId="{63AEED6E-A1F6-3C3B-734E-ED67D156435A}"/>
          </ac:picMkLst>
        </pc:picChg>
        <pc:picChg chg="add mod modCrop">
          <ac:chgData name="James Clegg" userId="763c3220-e008-48a8-a735-403fa6eca5a8" providerId="ADAL" clId="{AD2A9247-2BCF-4A45-A34F-DAF8C0236003}" dt="2022-11-03T15:06:58.677" v="481" actId="1035"/>
          <ac:picMkLst>
            <pc:docMk/>
            <pc:sldMk cId="1626810066" sldId="397"/>
            <ac:picMk id="20" creationId="{9934A007-8B25-7DF8-70B0-C75BE3973C3C}"/>
          </ac:picMkLst>
        </pc:picChg>
        <pc:picChg chg="add del mod">
          <ac:chgData name="James Clegg" userId="763c3220-e008-48a8-a735-403fa6eca5a8" providerId="ADAL" clId="{AD2A9247-2BCF-4A45-A34F-DAF8C0236003}" dt="2022-11-03T15:04:09.428" v="401" actId="478"/>
          <ac:picMkLst>
            <pc:docMk/>
            <pc:sldMk cId="1626810066" sldId="397"/>
            <ac:picMk id="21" creationId="{B4C6E187-4DF3-44AE-71FA-6CBA5BEE268F}"/>
          </ac:picMkLst>
        </pc:picChg>
        <pc:picChg chg="add del mod">
          <ac:chgData name="James Clegg" userId="763c3220-e008-48a8-a735-403fa6eca5a8" providerId="ADAL" clId="{AD2A9247-2BCF-4A45-A34F-DAF8C0236003}" dt="2022-11-03T15:04:09.428" v="401" actId="478"/>
          <ac:picMkLst>
            <pc:docMk/>
            <pc:sldMk cId="1626810066" sldId="397"/>
            <ac:picMk id="24" creationId="{C91C77A4-933E-D250-562A-B809F8C1AD1C}"/>
          </ac:picMkLst>
        </pc:picChg>
        <pc:picChg chg="add del mod">
          <ac:chgData name="James Clegg" userId="763c3220-e008-48a8-a735-403fa6eca5a8" providerId="ADAL" clId="{AD2A9247-2BCF-4A45-A34F-DAF8C0236003}" dt="2022-11-03T15:04:09.428" v="401" actId="478"/>
          <ac:picMkLst>
            <pc:docMk/>
            <pc:sldMk cId="1626810066" sldId="397"/>
            <ac:picMk id="25" creationId="{F3E38C1B-C6B2-9ECF-8E78-32F587F686AE}"/>
          </ac:picMkLst>
        </pc:picChg>
        <pc:picChg chg="del mod">
          <ac:chgData name="James Clegg" userId="763c3220-e008-48a8-a735-403fa6eca5a8" providerId="ADAL" clId="{AD2A9247-2BCF-4A45-A34F-DAF8C0236003}" dt="2022-11-03T14:58:42.732" v="339" actId="478"/>
          <ac:picMkLst>
            <pc:docMk/>
            <pc:sldMk cId="1626810066" sldId="397"/>
            <ac:picMk id="26" creationId="{907E1ED8-06BA-B9D6-EBA0-047195D4FB13}"/>
          </ac:picMkLst>
        </pc:picChg>
        <pc:picChg chg="del mod">
          <ac:chgData name="James Clegg" userId="763c3220-e008-48a8-a735-403fa6eca5a8" providerId="ADAL" clId="{AD2A9247-2BCF-4A45-A34F-DAF8C0236003}" dt="2022-11-03T14:58:39.271" v="338" actId="478"/>
          <ac:picMkLst>
            <pc:docMk/>
            <pc:sldMk cId="1626810066" sldId="397"/>
            <ac:picMk id="27" creationId="{9EB12C2B-8192-665E-95F6-5BF86B31C6D5}"/>
          </ac:picMkLst>
        </pc:picChg>
        <pc:picChg chg="del mod">
          <ac:chgData name="James Clegg" userId="763c3220-e008-48a8-a735-403fa6eca5a8" providerId="ADAL" clId="{AD2A9247-2BCF-4A45-A34F-DAF8C0236003}" dt="2022-11-03T14:58:38.769" v="337" actId="478"/>
          <ac:picMkLst>
            <pc:docMk/>
            <pc:sldMk cId="1626810066" sldId="397"/>
            <ac:picMk id="28" creationId="{E991655F-D072-43BD-FBC1-0C349D029D65}"/>
          </ac:picMkLst>
        </pc:picChg>
        <pc:cxnChg chg="add mod">
          <ac:chgData name="James Clegg" userId="763c3220-e008-48a8-a735-403fa6eca5a8" providerId="ADAL" clId="{AD2A9247-2BCF-4A45-A34F-DAF8C0236003}" dt="2022-11-03T15:07:29.047" v="489" actId="1582"/>
          <ac:cxnSpMkLst>
            <pc:docMk/>
            <pc:sldMk cId="1626810066" sldId="397"/>
            <ac:cxnSpMk id="31" creationId="{F592B4CE-94B0-7C49-6A1E-85807A234644}"/>
          </ac:cxnSpMkLst>
        </pc:cxnChg>
        <pc:cxnChg chg="add mod">
          <ac:chgData name="James Clegg" userId="763c3220-e008-48a8-a735-403fa6eca5a8" providerId="ADAL" clId="{AD2A9247-2BCF-4A45-A34F-DAF8C0236003}" dt="2022-11-03T15:07:35.504" v="492" actId="14100"/>
          <ac:cxnSpMkLst>
            <pc:docMk/>
            <pc:sldMk cId="1626810066" sldId="397"/>
            <ac:cxnSpMk id="32" creationId="{9F579B43-F077-526E-A9B5-803076C4BC9B}"/>
          </ac:cxnSpMkLst>
        </pc:cxnChg>
        <pc:cxnChg chg="add mod">
          <ac:chgData name="James Clegg" userId="763c3220-e008-48a8-a735-403fa6eca5a8" providerId="ADAL" clId="{AD2A9247-2BCF-4A45-A34F-DAF8C0236003}" dt="2022-11-03T15:07:41.465" v="495" actId="14100"/>
          <ac:cxnSpMkLst>
            <pc:docMk/>
            <pc:sldMk cId="1626810066" sldId="397"/>
            <ac:cxnSpMk id="35" creationId="{BD192E15-041E-0222-D14C-0537DC00DD35}"/>
          </ac:cxnSpMkLst>
        </pc:cxnChg>
      </pc:sldChg>
      <pc:sldChg chg="addSp delSp modSp add mod addAnim delAnim modAnim">
        <pc:chgData name="James Clegg" userId="763c3220-e008-48a8-a735-403fa6eca5a8" providerId="ADAL" clId="{AD2A9247-2BCF-4A45-A34F-DAF8C0236003}" dt="2022-11-03T15:23:35.689" v="816"/>
        <pc:sldMkLst>
          <pc:docMk/>
          <pc:sldMk cId="1865821759" sldId="398"/>
        </pc:sldMkLst>
        <pc:spChg chg="mod">
          <ac:chgData name="James Clegg" userId="763c3220-e008-48a8-a735-403fa6eca5a8" providerId="ADAL" clId="{AD2A9247-2BCF-4A45-A34F-DAF8C0236003}" dt="2022-11-03T15:18:00.541" v="701" actId="20577"/>
          <ac:spMkLst>
            <pc:docMk/>
            <pc:sldMk cId="1865821759" sldId="398"/>
            <ac:spMk id="2" creationId="{1D5C981E-4C5E-A309-593B-EC7CF0E4C00C}"/>
          </ac:spMkLst>
        </pc:spChg>
        <pc:spChg chg="add mod">
          <ac:chgData name="James Clegg" userId="763c3220-e008-48a8-a735-403fa6eca5a8" providerId="ADAL" clId="{AD2A9247-2BCF-4A45-A34F-DAF8C0236003}" dt="2022-11-03T15:22:31.561" v="806" actId="1076"/>
          <ac:spMkLst>
            <pc:docMk/>
            <pc:sldMk cId="1865821759" sldId="398"/>
            <ac:spMk id="4" creationId="{176F11E9-BE82-96A2-D241-7244431B0CB3}"/>
          </ac:spMkLst>
        </pc:spChg>
        <pc:spChg chg="mod">
          <ac:chgData name="James Clegg" userId="763c3220-e008-48a8-a735-403fa6eca5a8" providerId="ADAL" clId="{AD2A9247-2BCF-4A45-A34F-DAF8C0236003}" dt="2022-11-03T15:22:26.802" v="805" actId="1076"/>
          <ac:spMkLst>
            <pc:docMk/>
            <pc:sldMk cId="1865821759" sldId="398"/>
            <ac:spMk id="5" creationId="{5419D2FD-2C3C-117A-0F09-76FE5847552D}"/>
          </ac:spMkLst>
        </pc:spChg>
        <pc:spChg chg="mod">
          <ac:chgData name="James Clegg" userId="763c3220-e008-48a8-a735-403fa6eca5a8" providerId="ADAL" clId="{AD2A9247-2BCF-4A45-A34F-DAF8C0236003}" dt="2022-11-03T15:22:26.802" v="805" actId="1076"/>
          <ac:spMkLst>
            <pc:docMk/>
            <pc:sldMk cId="1865821759" sldId="398"/>
            <ac:spMk id="7" creationId="{0F81AC8F-DF33-0A89-0D8A-9C5BAD288C85}"/>
          </ac:spMkLst>
        </pc:spChg>
        <pc:spChg chg="add mod">
          <ac:chgData name="James Clegg" userId="763c3220-e008-48a8-a735-403fa6eca5a8" providerId="ADAL" clId="{AD2A9247-2BCF-4A45-A34F-DAF8C0236003}" dt="2022-11-03T15:19:01.216" v="738"/>
          <ac:spMkLst>
            <pc:docMk/>
            <pc:sldMk cId="1865821759" sldId="398"/>
            <ac:spMk id="10" creationId="{1402FB6F-564E-74C5-B733-5C8F0027DC6E}"/>
          </ac:spMkLst>
        </pc:spChg>
        <pc:spChg chg="add mod">
          <ac:chgData name="James Clegg" userId="763c3220-e008-48a8-a735-403fa6eca5a8" providerId="ADAL" clId="{AD2A9247-2BCF-4A45-A34F-DAF8C0236003}" dt="2022-11-03T15:22:26.802" v="805" actId="1076"/>
          <ac:spMkLst>
            <pc:docMk/>
            <pc:sldMk cId="1865821759" sldId="398"/>
            <ac:spMk id="22" creationId="{196F9D85-9D24-A449-E67E-CDE8F7599F94}"/>
          </ac:spMkLst>
        </pc:spChg>
        <pc:spChg chg="add mod">
          <ac:chgData name="James Clegg" userId="763c3220-e008-48a8-a735-403fa6eca5a8" providerId="ADAL" clId="{AD2A9247-2BCF-4A45-A34F-DAF8C0236003}" dt="2022-11-03T15:22:26.802" v="805" actId="1076"/>
          <ac:spMkLst>
            <pc:docMk/>
            <pc:sldMk cId="1865821759" sldId="398"/>
            <ac:spMk id="23" creationId="{DF398FCD-6D4F-C2EF-EC51-A0EC9249B2DF}"/>
          </ac:spMkLst>
        </pc:spChg>
        <pc:spChg chg="mod">
          <ac:chgData name="James Clegg" userId="763c3220-e008-48a8-a735-403fa6eca5a8" providerId="ADAL" clId="{AD2A9247-2BCF-4A45-A34F-DAF8C0236003}" dt="2022-11-03T15:21:11.723" v="766" actId="1076"/>
          <ac:spMkLst>
            <pc:docMk/>
            <pc:sldMk cId="1865821759" sldId="398"/>
            <ac:spMk id="41" creationId="{B5778F62-EAB3-2D10-77D7-AD309982C5FE}"/>
          </ac:spMkLst>
        </pc:spChg>
        <pc:graphicFrameChg chg="add del mod">
          <ac:chgData name="James Clegg" userId="763c3220-e008-48a8-a735-403fa6eca5a8" providerId="ADAL" clId="{AD2A9247-2BCF-4A45-A34F-DAF8C0236003}" dt="2022-11-03T15:22:26.802" v="805" actId="1076"/>
          <ac:graphicFrameMkLst>
            <pc:docMk/>
            <pc:sldMk cId="1865821759" sldId="398"/>
            <ac:graphicFrameMk id="3" creationId="{9441990D-A5E5-A1B1-1332-F881EC86450B}"/>
          </ac:graphicFrameMkLst>
        </pc:graphicFrameChg>
        <pc:graphicFrameChg chg="mod">
          <ac:chgData name="James Clegg" userId="763c3220-e008-48a8-a735-403fa6eca5a8" providerId="ADAL" clId="{AD2A9247-2BCF-4A45-A34F-DAF8C0236003}" dt="2022-11-03T15:22:26.802" v="805" actId="1076"/>
          <ac:graphicFrameMkLst>
            <pc:docMk/>
            <pc:sldMk cId="1865821759" sldId="398"/>
            <ac:graphicFrameMk id="9" creationId="{5E1ACD1E-5EC1-5610-BA28-0E51D2C2FE38}"/>
          </ac:graphicFrameMkLst>
        </pc:graphicFrameChg>
        <pc:graphicFrameChg chg="add mod modGraphic">
          <ac:chgData name="James Clegg" userId="763c3220-e008-48a8-a735-403fa6eca5a8" providerId="ADAL" clId="{AD2A9247-2BCF-4A45-A34F-DAF8C0236003}" dt="2022-11-03T15:22:26.802" v="805" actId="1076"/>
          <ac:graphicFrameMkLst>
            <pc:docMk/>
            <pc:sldMk cId="1865821759" sldId="398"/>
            <ac:graphicFrameMk id="24" creationId="{89F563B6-58C2-07BE-A82E-B3AAD750B326}"/>
          </ac:graphicFrameMkLst>
        </pc:graphicFrameChg>
        <pc:graphicFrameChg chg="add del mod">
          <ac:chgData name="James Clegg" userId="763c3220-e008-48a8-a735-403fa6eca5a8" providerId="ADAL" clId="{AD2A9247-2BCF-4A45-A34F-DAF8C0236003}" dt="2022-11-03T15:21:55.330" v="795" actId="478"/>
          <ac:graphicFrameMkLst>
            <pc:docMk/>
            <pc:sldMk cId="1865821759" sldId="398"/>
            <ac:graphicFrameMk id="25" creationId="{DC345EF5-7EA4-5A66-FE1C-AC7E0733E9A8}"/>
          </ac:graphicFrameMkLst>
        </pc:graphicFrameChg>
        <pc:graphicFrameChg chg="add mod modGraphic">
          <ac:chgData name="James Clegg" userId="763c3220-e008-48a8-a735-403fa6eca5a8" providerId="ADAL" clId="{AD2A9247-2BCF-4A45-A34F-DAF8C0236003}" dt="2022-11-03T15:22:26.802" v="805" actId="1076"/>
          <ac:graphicFrameMkLst>
            <pc:docMk/>
            <pc:sldMk cId="1865821759" sldId="398"/>
            <ac:graphicFrameMk id="26" creationId="{8D9ED53D-850D-E10B-AAAB-B47A19FB2752}"/>
          </ac:graphicFrameMkLst>
        </pc:graphicFrameChg>
        <pc:picChg chg="add mod">
          <ac:chgData name="James Clegg" userId="763c3220-e008-48a8-a735-403fa6eca5a8" providerId="ADAL" clId="{AD2A9247-2BCF-4A45-A34F-DAF8C0236003}" dt="2022-11-03T15:22:31.561" v="806" actId="1076"/>
          <ac:picMkLst>
            <pc:docMk/>
            <pc:sldMk cId="1865821759" sldId="398"/>
            <ac:picMk id="6" creationId="{7837319B-7DB5-7CA4-E821-FB8D0A903C5F}"/>
          </ac:picMkLst>
        </pc:picChg>
        <pc:picChg chg="add mod">
          <ac:chgData name="James Clegg" userId="763c3220-e008-48a8-a735-403fa6eca5a8" providerId="ADAL" clId="{AD2A9247-2BCF-4A45-A34F-DAF8C0236003}" dt="2022-11-03T15:19:01.216" v="738"/>
          <ac:picMkLst>
            <pc:docMk/>
            <pc:sldMk cId="1865821759" sldId="398"/>
            <ac:picMk id="8" creationId="{7E867A25-1178-5E9C-C050-6CEC2039016F}"/>
          </ac:picMkLst>
        </pc:picChg>
        <pc:picChg chg="add del">
          <ac:chgData name="James Clegg" userId="763c3220-e008-48a8-a735-403fa6eca5a8" providerId="ADAL" clId="{AD2A9247-2BCF-4A45-A34F-DAF8C0236003}" dt="2022-11-03T15:20:11.284" v="752" actId="478"/>
          <ac:picMkLst>
            <pc:docMk/>
            <pc:sldMk cId="1865821759" sldId="398"/>
            <ac:picMk id="11" creationId="{3DB12528-1863-BC22-3063-66A6C770CFCE}"/>
          </ac:picMkLst>
        </pc:picChg>
        <pc:picChg chg="add del">
          <ac:chgData name="James Clegg" userId="763c3220-e008-48a8-a735-403fa6eca5a8" providerId="ADAL" clId="{AD2A9247-2BCF-4A45-A34F-DAF8C0236003}" dt="2022-11-03T15:20:11.284" v="752" actId="478"/>
          <ac:picMkLst>
            <pc:docMk/>
            <pc:sldMk cId="1865821759" sldId="398"/>
            <ac:picMk id="12" creationId="{21B67FFA-5E3C-D96B-A7CB-0BA839315264}"/>
          </ac:picMkLst>
        </pc:picChg>
        <pc:picChg chg="add del">
          <ac:chgData name="James Clegg" userId="763c3220-e008-48a8-a735-403fa6eca5a8" providerId="ADAL" clId="{AD2A9247-2BCF-4A45-A34F-DAF8C0236003}" dt="2022-11-03T15:20:11.284" v="752" actId="478"/>
          <ac:picMkLst>
            <pc:docMk/>
            <pc:sldMk cId="1865821759" sldId="398"/>
            <ac:picMk id="14" creationId="{0134C275-96CB-9FCD-8ED6-E70B8D5BCD35}"/>
          </ac:picMkLst>
        </pc:picChg>
        <pc:picChg chg="add del">
          <ac:chgData name="James Clegg" userId="763c3220-e008-48a8-a735-403fa6eca5a8" providerId="ADAL" clId="{AD2A9247-2BCF-4A45-A34F-DAF8C0236003}" dt="2022-11-03T15:20:11.284" v="752" actId="478"/>
          <ac:picMkLst>
            <pc:docMk/>
            <pc:sldMk cId="1865821759" sldId="398"/>
            <ac:picMk id="15" creationId="{3EA1E1B8-92CE-59CF-A04C-13BA5C743BB3}"/>
          </ac:picMkLst>
        </pc:picChg>
        <pc:picChg chg="add del">
          <ac:chgData name="James Clegg" userId="763c3220-e008-48a8-a735-403fa6eca5a8" providerId="ADAL" clId="{AD2A9247-2BCF-4A45-A34F-DAF8C0236003}" dt="2022-11-03T15:20:11.284" v="752" actId="478"/>
          <ac:picMkLst>
            <pc:docMk/>
            <pc:sldMk cId="1865821759" sldId="398"/>
            <ac:picMk id="16" creationId="{E5FD9C19-4F69-C53A-A9EA-606EF8FA3581}"/>
          </ac:picMkLst>
        </pc:picChg>
        <pc:picChg chg="add del">
          <ac:chgData name="James Clegg" userId="763c3220-e008-48a8-a735-403fa6eca5a8" providerId="ADAL" clId="{AD2A9247-2BCF-4A45-A34F-DAF8C0236003}" dt="2022-11-03T15:20:11.284" v="752" actId="478"/>
          <ac:picMkLst>
            <pc:docMk/>
            <pc:sldMk cId="1865821759" sldId="398"/>
            <ac:picMk id="17" creationId="{2A344E95-B3B6-56F2-3275-EACA54C40CB0}"/>
          </ac:picMkLst>
        </pc:picChg>
        <pc:picChg chg="add del">
          <ac:chgData name="James Clegg" userId="763c3220-e008-48a8-a735-403fa6eca5a8" providerId="ADAL" clId="{AD2A9247-2BCF-4A45-A34F-DAF8C0236003}" dt="2022-11-03T15:20:11.284" v="752" actId="478"/>
          <ac:picMkLst>
            <pc:docMk/>
            <pc:sldMk cId="1865821759" sldId="398"/>
            <ac:picMk id="18" creationId="{26F9BC94-1915-02BA-9C0E-67B58C7E3686}"/>
          </ac:picMkLst>
        </pc:picChg>
        <pc:picChg chg="add del">
          <ac:chgData name="James Clegg" userId="763c3220-e008-48a8-a735-403fa6eca5a8" providerId="ADAL" clId="{AD2A9247-2BCF-4A45-A34F-DAF8C0236003}" dt="2022-11-03T15:20:11.284" v="752" actId="478"/>
          <ac:picMkLst>
            <pc:docMk/>
            <pc:sldMk cId="1865821759" sldId="398"/>
            <ac:picMk id="19" creationId="{E2563532-425E-0916-B738-CFA4DF7B3B78}"/>
          </ac:picMkLst>
        </pc:picChg>
        <pc:picChg chg="add del">
          <ac:chgData name="James Clegg" userId="763c3220-e008-48a8-a735-403fa6eca5a8" providerId="ADAL" clId="{AD2A9247-2BCF-4A45-A34F-DAF8C0236003}" dt="2022-11-03T15:20:11.284" v="752" actId="478"/>
          <ac:picMkLst>
            <pc:docMk/>
            <pc:sldMk cId="1865821759" sldId="398"/>
            <ac:picMk id="21" creationId="{3AA0B372-354C-140B-E140-D21CD56A0F80}"/>
          </ac:picMkLst>
        </pc:picChg>
        <pc:picChg chg="del">
          <ac:chgData name="James Clegg" userId="763c3220-e008-48a8-a735-403fa6eca5a8" providerId="ADAL" clId="{AD2A9247-2BCF-4A45-A34F-DAF8C0236003}" dt="2022-11-03T15:19:54.211" v="749" actId="478"/>
          <ac:picMkLst>
            <pc:docMk/>
            <pc:sldMk cId="1865821759" sldId="398"/>
            <ac:picMk id="29" creationId="{481748DE-A41B-C0E9-D36D-A46FB8469585}"/>
          </ac:picMkLst>
        </pc:picChg>
        <pc:picChg chg="add del">
          <ac:chgData name="James Clegg" userId="763c3220-e008-48a8-a735-403fa6eca5a8" providerId="ADAL" clId="{AD2A9247-2BCF-4A45-A34F-DAF8C0236003}" dt="2022-11-03T15:20:11.284" v="752" actId="478"/>
          <ac:picMkLst>
            <pc:docMk/>
            <pc:sldMk cId="1865821759" sldId="398"/>
            <ac:picMk id="33" creationId="{FDD704B2-EC14-805A-CE51-A8F9CB9AD1A6}"/>
          </ac:picMkLst>
        </pc:picChg>
      </pc:sldChg>
      <pc:sldChg chg="addSp modSp add mod modAnim">
        <pc:chgData name="James Clegg" userId="763c3220-e008-48a8-a735-403fa6eca5a8" providerId="ADAL" clId="{AD2A9247-2BCF-4A45-A34F-DAF8C0236003}" dt="2022-11-03T15:42:57.929" v="1177"/>
        <pc:sldMkLst>
          <pc:docMk/>
          <pc:sldMk cId="497753637" sldId="399"/>
        </pc:sldMkLst>
        <pc:spChg chg="mod">
          <ac:chgData name="James Clegg" userId="763c3220-e008-48a8-a735-403fa6eca5a8" providerId="ADAL" clId="{AD2A9247-2BCF-4A45-A34F-DAF8C0236003}" dt="2022-11-03T15:40:21.974" v="1166"/>
          <ac:spMkLst>
            <pc:docMk/>
            <pc:sldMk cId="497753637" sldId="399"/>
            <ac:spMk id="2" creationId="{1D5C981E-4C5E-A309-593B-EC7CF0E4C00C}"/>
          </ac:spMkLst>
        </pc:spChg>
        <pc:spChg chg="add mod">
          <ac:chgData name="James Clegg" userId="763c3220-e008-48a8-a735-403fa6eca5a8" providerId="ADAL" clId="{AD2A9247-2BCF-4A45-A34F-DAF8C0236003}" dt="2022-11-03T15:42:43.747" v="1174"/>
          <ac:spMkLst>
            <pc:docMk/>
            <pc:sldMk cId="497753637" sldId="399"/>
            <ac:spMk id="6" creationId="{52FC0BB5-A0BA-38B4-DE79-75F6E62D8F94}"/>
          </ac:spMkLst>
        </pc:spChg>
        <pc:spChg chg="mod">
          <ac:chgData name="James Clegg" userId="763c3220-e008-48a8-a735-403fa6eca5a8" providerId="ADAL" clId="{AD2A9247-2BCF-4A45-A34F-DAF8C0236003}" dt="2022-11-03T15:41:03.129" v="1173" actId="1076"/>
          <ac:spMkLst>
            <pc:docMk/>
            <pc:sldMk cId="497753637" sldId="399"/>
            <ac:spMk id="25" creationId="{3DADCF02-3DB4-1DF3-6C86-039B148DDFC3}"/>
          </ac:spMkLst>
        </pc:spChg>
        <pc:spChg chg="mod">
          <ac:chgData name="James Clegg" userId="763c3220-e008-48a8-a735-403fa6eca5a8" providerId="ADAL" clId="{AD2A9247-2BCF-4A45-A34F-DAF8C0236003}" dt="2022-11-03T15:40:48.135" v="1171" actId="20577"/>
          <ac:spMkLst>
            <pc:docMk/>
            <pc:sldMk cId="497753637" sldId="399"/>
            <ac:spMk id="49" creationId="{940A490A-ABBC-ECD1-DB39-EAF04FD6233A}"/>
          </ac:spMkLst>
        </pc:spChg>
        <pc:picChg chg="add mod">
          <ac:chgData name="James Clegg" userId="763c3220-e008-48a8-a735-403fa6eca5a8" providerId="ADAL" clId="{AD2A9247-2BCF-4A45-A34F-DAF8C0236003}" dt="2022-11-03T15:42:43.747" v="1174"/>
          <ac:picMkLst>
            <pc:docMk/>
            <pc:sldMk cId="497753637" sldId="399"/>
            <ac:picMk id="5" creationId="{EBF6E189-6D61-7A71-5DB9-09E762D70160}"/>
          </ac:picMkLst>
        </pc:picChg>
      </pc:sldChg>
      <pc:sldChg chg="add ord">
        <pc:chgData name="James Clegg" userId="763c3220-e008-48a8-a735-403fa6eca5a8" providerId="ADAL" clId="{AD2A9247-2BCF-4A45-A34F-DAF8C0236003}" dt="2022-11-03T15:48:59.807" v="1367"/>
        <pc:sldMkLst>
          <pc:docMk/>
          <pc:sldMk cId="699895592" sldId="400"/>
        </pc:sldMkLst>
      </pc:sldChg>
    </pc:docChg>
  </pc:docChgLst>
  <pc:docChgLst>
    <pc:chgData name="James Clegg" userId="763c3220-e008-48a8-a735-403fa6eca5a8" providerId="ADAL" clId="{72074815-EFAD-464F-934D-DBC75DEE49BA}"/>
    <pc:docChg chg="undo custSel addSld delSld modSld sldOrd">
      <pc:chgData name="James Clegg" userId="763c3220-e008-48a8-a735-403fa6eca5a8" providerId="ADAL" clId="{72074815-EFAD-464F-934D-DBC75DEE49BA}" dt="2022-10-30T15:13:20.885" v="2020"/>
      <pc:docMkLst>
        <pc:docMk/>
      </pc:docMkLst>
      <pc:sldChg chg="addSp delSp modSp mod chgLayout">
        <pc:chgData name="James Clegg" userId="763c3220-e008-48a8-a735-403fa6eca5a8" providerId="ADAL" clId="{72074815-EFAD-464F-934D-DBC75DEE49BA}" dt="2022-10-30T13:30:45.295" v="13"/>
        <pc:sldMkLst>
          <pc:docMk/>
          <pc:sldMk cId="3463639803" sldId="296"/>
        </pc:sldMkLst>
        <pc:spChg chg="add del mod">
          <ac:chgData name="James Clegg" userId="763c3220-e008-48a8-a735-403fa6eca5a8" providerId="ADAL" clId="{72074815-EFAD-464F-934D-DBC75DEE49BA}" dt="2022-10-30T13:30:42.476" v="11" actId="21"/>
          <ac:spMkLst>
            <pc:docMk/>
            <pc:sldMk cId="3463639803" sldId="296"/>
            <ac:spMk id="2" creationId="{AACC54E4-B523-46F7-2FB4-81EE4214DA65}"/>
          </ac:spMkLst>
        </pc:spChg>
        <pc:spChg chg="add del mod">
          <ac:chgData name="James Clegg" userId="763c3220-e008-48a8-a735-403fa6eca5a8" providerId="ADAL" clId="{72074815-EFAD-464F-934D-DBC75DEE49BA}" dt="2022-10-30T13:30:43.899" v="12" actId="478"/>
          <ac:spMkLst>
            <pc:docMk/>
            <pc:sldMk cId="3463639803" sldId="296"/>
            <ac:spMk id="4" creationId="{015DEBAE-2A72-4E84-8DFF-641480DE7AC9}"/>
          </ac:spMkLst>
        </pc:spChg>
        <pc:picChg chg="add">
          <ac:chgData name="James Clegg" userId="763c3220-e008-48a8-a735-403fa6eca5a8" providerId="ADAL" clId="{72074815-EFAD-464F-934D-DBC75DEE49BA}" dt="2022-10-30T13:30:45.295" v="13"/>
          <ac:picMkLst>
            <pc:docMk/>
            <pc:sldMk cId="3463639803" sldId="296"/>
            <ac:picMk id="5" creationId="{2C0AA0E6-2A6F-8336-2941-99EAB144753D}"/>
          </ac:picMkLst>
        </pc:picChg>
        <pc:picChg chg="del">
          <ac:chgData name="James Clegg" userId="763c3220-e008-48a8-a735-403fa6eca5a8" providerId="ADAL" clId="{72074815-EFAD-464F-934D-DBC75DEE49BA}" dt="2022-10-30T13:30:34.113" v="0" actId="478"/>
          <ac:picMkLst>
            <pc:docMk/>
            <pc:sldMk cId="3463639803" sldId="296"/>
            <ac:picMk id="6" creationId="{42A907AF-8EC2-F16A-4C1A-646C0F87CEB1}"/>
          </ac:picMkLst>
        </pc:picChg>
      </pc:sldChg>
      <pc:sldChg chg="mod modClrScheme chgLayout">
        <pc:chgData name="James Clegg" userId="763c3220-e008-48a8-a735-403fa6eca5a8" providerId="ADAL" clId="{72074815-EFAD-464F-934D-DBC75DEE49BA}" dt="2022-10-30T15:03:51.386" v="1778" actId="700"/>
        <pc:sldMkLst>
          <pc:docMk/>
          <pc:sldMk cId="861935487" sldId="297"/>
        </pc:sldMkLst>
      </pc:sldChg>
      <pc:sldChg chg="mod modClrScheme chgLayout">
        <pc:chgData name="James Clegg" userId="763c3220-e008-48a8-a735-403fa6eca5a8" providerId="ADAL" clId="{72074815-EFAD-464F-934D-DBC75DEE49BA}" dt="2022-10-30T13:30:54.148" v="15" actId="700"/>
        <pc:sldMkLst>
          <pc:docMk/>
          <pc:sldMk cId="895466786" sldId="299"/>
        </pc:sldMkLst>
      </pc:sldChg>
      <pc:sldChg chg="modSp mod ord">
        <pc:chgData name="James Clegg" userId="763c3220-e008-48a8-a735-403fa6eca5a8" providerId="ADAL" clId="{72074815-EFAD-464F-934D-DBC75DEE49BA}" dt="2022-10-30T14:23:05.256" v="715" actId="20577"/>
        <pc:sldMkLst>
          <pc:docMk/>
          <pc:sldMk cId="250955858" sldId="316"/>
        </pc:sldMkLst>
        <pc:spChg chg="mod">
          <ac:chgData name="James Clegg" userId="763c3220-e008-48a8-a735-403fa6eca5a8" providerId="ADAL" clId="{72074815-EFAD-464F-934D-DBC75DEE49BA}" dt="2022-10-30T14:23:05.256" v="715" actId="20577"/>
          <ac:spMkLst>
            <pc:docMk/>
            <pc:sldMk cId="250955858" sldId="316"/>
            <ac:spMk id="3" creationId="{00000000-0000-0000-0000-000000000000}"/>
          </ac:spMkLst>
        </pc:spChg>
      </pc:sldChg>
      <pc:sldChg chg="addSp delSp modSp mod delAnim modAnim">
        <pc:chgData name="James Clegg" userId="763c3220-e008-48a8-a735-403fa6eca5a8" providerId="ADAL" clId="{72074815-EFAD-464F-934D-DBC75DEE49BA}" dt="2022-10-30T13:35:02.360" v="205" actId="1076"/>
        <pc:sldMkLst>
          <pc:docMk/>
          <pc:sldMk cId="3540540468" sldId="319"/>
        </pc:sldMkLst>
        <pc:spChg chg="del">
          <ac:chgData name="James Clegg" userId="763c3220-e008-48a8-a735-403fa6eca5a8" providerId="ADAL" clId="{72074815-EFAD-464F-934D-DBC75DEE49BA}" dt="2022-10-30T13:31:01.940" v="17" actId="478"/>
          <ac:spMkLst>
            <pc:docMk/>
            <pc:sldMk cId="3540540468" sldId="319"/>
            <ac:spMk id="8" creationId="{C4D570C6-F2AB-E199-A4BB-2D6754A31B7F}"/>
          </ac:spMkLst>
        </pc:spChg>
        <pc:spChg chg="add mod">
          <ac:chgData name="James Clegg" userId="763c3220-e008-48a8-a735-403fa6eca5a8" providerId="ADAL" clId="{72074815-EFAD-464F-934D-DBC75DEE49BA}" dt="2022-10-30T13:34:00.266" v="195" actId="1036"/>
          <ac:spMkLst>
            <pc:docMk/>
            <pc:sldMk cId="3540540468" sldId="319"/>
            <ac:spMk id="9" creationId="{355CCC4F-45F7-0138-6898-BD44B7E88152}"/>
          </ac:spMkLst>
        </pc:spChg>
        <pc:spChg chg="add mod">
          <ac:chgData name="James Clegg" userId="763c3220-e008-48a8-a735-403fa6eca5a8" providerId="ADAL" clId="{72074815-EFAD-464F-934D-DBC75DEE49BA}" dt="2022-10-30T13:33:46.749" v="150" actId="1035"/>
          <ac:spMkLst>
            <pc:docMk/>
            <pc:sldMk cId="3540540468" sldId="319"/>
            <ac:spMk id="10" creationId="{CB4E6EF0-E271-347E-0EA8-461664BC1D1E}"/>
          </ac:spMkLst>
        </pc:spChg>
        <pc:spChg chg="del">
          <ac:chgData name="James Clegg" userId="763c3220-e008-48a8-a735-403fa6eca5a8" providerId="ADAL" clId="{72074815-EFAD-464F-934D-DBC75DEE49BA}" dt="2022-10-30T13:31:01.940" v="17" actId="478"/>
          <ac:spMkLst>
            <pc:docMk/>
            <pc:sldMk cId="3540540468" sldId="319"/>
            <ac:spMk id="12" creationId="{E6256314-56AC-22BC-5563-B9B208A230C4}"/>
          </ac:spMkLst>
        </pc:spChg>
        <pc:spChg chg="add mod">
          <ac:chgData name="James Clegg" userId="763c3220-e008-48a8-a735-403fa6eca5a8" providerId="ADAL" clId="{72074815-EFAD-464F-934D-DBC75DEE49BA}" dt="2022-10-30T13:34:00.266" v="195" actId="1036"/>
          <ac:spMkLst>
            <pc:docMk/>
            <pc:sldMk cId="3540540468" sldId="319"/>
            <ac:spMk id="13" creationId="{EE6C0C37-4CA4-2E6F-F93A-0CB48CC642C4}"/>
          </ac:spMkLst>
        </pc:spChg>
        <pc:spChg chg="add mod">
          <ac:chgData name="James Clegg" userId="763c3220-e008-48a8-a735-403fa6eca5a8" providerId="ADAL" clId="{72074815-EFAD-464F-934D-DBC75DEE49BA}" dt="2022-10-30T13:34:00.266" v="195" actId="1036"/>
          <ac:spMkLst>
            <pc:docMk/>
            <pc:sldMk cId="3540540468" sldId="319"/>
            <ac:spMk id="14" creationId="{D3239A54-F731-28C1-A3F8-19BF6F32AB8C}"/>
          </ac:spMkLst>
        </pc:spChg>
        <pc:spChg chg="del">
          <ac:chgData name="James Clegg" userId="763c3220-e008-48a8-a735-403fa6eca5a8" providerId="ADAL" clId="{72074815-EFAD-464F-934D-DBC75DEE49BA}" dt="2022-10-30T13:31:05.189" v="19" actId="478"/>
          <ac:spMkLst>
            <pc:docMk/>
            <pc:sldMk cId="3540540468" sldId="319"/>
            <ac:spMk id="30" creationId="{DD962D17-F9E1-CD24-24C5-2B65DDD654C0}"/>
          </ac:spMkLst>
        </pc:spChg>
        <pc:spChg chg="del">
          <ac:chgData name="James Clegg" userId="763c3220-e008-48a8-a735-403fa6eca5a8" providerId="ADAL" clId="{72074815-EFAD-464F-934D-DBC75DEE49BA}" dt="2022-10-30T13:31:01.940" v="17" actId="478"/>
          <ac:spMkLst>
            <pc:docMk/>
            <pc:sldMk cId="3540540468" sldId="319"/>
            <ac:spMk id="31" creationId="{6A9F7342-9B2D-6552-C439-78C3FD20CAA9}"/>
          </ac:spMkLst>
        </pc:spChg>
        <pc:spChg chg="del">
          <ac:chgData name="James Clegg" userId="763c3220-e008-48a8-a735-403fa6eca5a8" providerId="ADAL" clId="{72074815-EFAD-464F-934D-DBC75DEE49BA}" dt="2022-10-30T13:31:01.940" v="17" actId="478"/>
          <ac:spMkLst>
            <pc:docMk/>
            <pc:sldMk cId="3540540468" sldId="319"/>
            <ac:spMk id="32" creationId="{868DBC40-B3A5-2EF0-2A35-D1B6D69A121F}"/>
          </ac:spMkLst>
        </pc:spChg>
        <pc:spChg chg="mod">
          <ac:chgData name="James Clegg" userId="763c3220-e008-48a8-a735-403fa6eca5a8" providerId="ADAL" clId="{72074815-EFAD-464F-934D-DBC75DEE49BA}" dt="2022-10-30T13:33:50.867" v="178" actId="1036"/>
          <ac:spMkLst>
            <pc:docMk/>
            <pc:sldMk cId="3540540468" sldId="319"/>
            <ac:spMk id="33" creationId="{F4036F90-86DA-4603-78E4-F9F105E264B7}"/>
          </ac:spMkLst>
        </pc:spChg>
        <pc:spChg chg="add mod">
          <ac:chgData name="James Clegg" userId="763c3220-e008-48a8-a735-403fa6eca5a8" providerId="ADAL" clId="{72074815-EFAD-464F-934D-DBC75DEE49BA}" dt="2022-10-30T13:34:00.266" v="195" actId="1036"/>
          <ac:spMkLst>
            <pc:docMk/>
            <pc:sldMk cId="3540540468" sldId="319"/>
            <ac:spMk id="34" creationId="{ECD88ACB-0AC2-F3AE-6AFD-BFC0EA0D252E}"/>
          </ac:spMkLst>
        </pc:spChg>
        <pc:spChg chg="add mod">
          <ac:chgData name="James Clegg" userId="763c3220-e008-48a8-a735-403fa6eca5a8" providerId="ADAL" clId="{72074815-EFAD-464F-934D-DBC75DEE49BA}" dt="2022-10-30T13:34:00.266" v="195" actId="1036"/>
          <ac:spMkLst>
            <pc:docMk/>
            <pc:sldMk cId="3540540468" sldId="319"/>
            <ac:spMk id="35" creationId="{C852F0F2-F145-E2F2-170C-236C7449A1C9}"/>
          </ac:spMkLst>
        </pc:spChg>
        <pc:spChg chg="add mod">
          <ac:chgData name="James Clegg" userId="763c3220-e008-48a8-a735-403fa6eca5a8" providerId="ADAL" clId="{72074815-EFAD-464F-934D-DBC75DEE49BA}" dt="2022-10-30T13:34:00.266" v="195" actId="1036"/>
          <ac:spMkLst>
            <pc:docMk/>
            <pc:sldMk cId="3540540468" sldId="319"/>
            <ac:spMk id="36" creationId="{12B07C11-6D1A-356B-A7E0-CA82E9DDB272}"/>
          </ac:spMkLst>
        </pc:spChg>
        <pc:spChg chg="add mod">
          <ac:chgData name="James Clegg" userId="763c3220-e008-48a8-a735-403fa6eca5a8" providerId="ADAL" clId="{72074815-EFAD-464F-934D-DBC75DEE49BA}" dt="2022-10-30T13:34:00.266" v="195" actId="1036"/>
          <ac:spMkLst>
            <pc:docMk/>
            <pc:sldMk cId="3540540468" sldId="319"/>
            <ac:spMk id="37" creationId="{44FE9DC6-A013-2655-989D-626DE9EC99EF}"/>
          </ac:spMkLst>
        </pc:spChg>
        <pc:spChg chg="add mod">
          <ac:chgData name="James Clegg" userId="763c3220-e008-48a8-a735-403fa6eca5a8" providerId="ADAL" clId="{72074815-EFAD-464F-934D-DBC75DEE49BA}" dt="2022-10-30T13:34:00.266" v="195" actId="1036"/>
          <ac:spMkLst>
            <pc:docMk/>
            <pc:sldMk cId="3540540468" sldId="319"/>
            <ac:spMk id="38" creationId="{954C4D5C-A897-24CB-FBEC-1BC2D19D32F6}"/>
          </ac:spMkLst>
        </pc:spChg>
        <pc:spChg chg="add mod">
          <ac:chgData name="James Clegg" userId="763c3220-e008-48a8-a735-403fa6eca5a8" providerId="ADAL" clId="{72074815-EFAD-464F-934D-DBC75DEE49BA}" dt="2022-10-30T13:34:00.266" v="195" actId="1036"/>
          <ac:spMkLst>
            <pc:docMk/>
            <pc:sldMk cId="3540540468" sldId="319"/>
            <ac:spMk id="39" creationId="{BE8E9405-7C94-DF0E-8C73-3F0F6005715D}"/>
          </ac:spMkLst>
        </pc:spChg>
        <pc:spChg chg="add mod">
          <ac:chgData name="James Clegg" userId="763c3220-e008-48a8-a735-403fa6eca5a8" providerId="ADAL" clId="{72074815-EFAD-464F-934D-DBC75DEE49BA}" dt="2022-10-30T13:34:00.266" v="195" actId="1036"/>
          <ac:spMkLst>
            <pc:docMk/>
            <pc:sldMk cId="3540540468" sldId="319"/>
            <ac:spMk id="40" creationId="{D9FB79AD-FEE1-E84B-45F2-82C656083508}"/>
          </ac:spMkLst>
        </pc:spChg>
        <pc:spChg chg="add mod">
          <ac:chgData name="James Clegg" userId="763c3220-e008-48a8-a735-403fa6eca5a8" providerId="ADAL" clId="{72074815-EFAD-464F-934D-DBC75DEE49BA}" dt="2022-10-30T13:33:46.749" v="150" actId="1035"/>
          <ac:spMkLst>
            <pc:docMk/>
            <pc:sldMk cId="3540540468" sldId="319"/>
            <ac:spMk id="41" creationId="{623B70FE-A332-7D5F-CF2D-AF9C737424AE}"/>
          </ac:spMkLst>
        </pc:spChg>
        <pc:spChg chg="add mod">
          <ac:chgData name="James Clegg" userId="763c3220-e008-48a8-a735-403fa6eca5a8" providerId="ADAL" clId="{72074815-EFAD-464F-934D-DBC75DEE49BA}" dt="2022-10-30T13:33:46.749" v="150" actId="1035"/>
          <ac:spMkLst>
            <pc:docMk/>
            <pc:sldMk cId="3540540468" sldId="319"/>
            <ac:spMk id="42" creationId="{ABAA7142-E042-753B-F11A-B91C777AD5A9}"/>
          </ac:spMkLst>
        </pc:spChg>
        <pc:spChg chg="add mod">
          <ac:chgData name="James Clegg" userId="763c3220-e008-48a8-a735-403fa6eca5a8" providerId="ADAL" clId="{72074815-EFAD-464F-934D-DBC75DEE49BA}" dt="2022-10-30T13:33:46.749" v="150" actId="1035"/>
          <ac:spMkLst>
            <pc:docMk/>
            <pc:sldMk cId="3540540468" sldId="319"/>
            <ac:spMk id="43" creationId="{017234EF-E5B1-FBBB-FF8B-F41EEB26DB98}"/>
          </ac:spMkLst>
        </pc:spChg>
        <pc:spChg chg="add mod">
          <ac:chgData name="James Clegg" userId="763c3220-e008-48a8-a735-403fa6eca5a8" providerId="ADAL" clId="{72074815-EFAD-464F-934D-DBC75DEE49BA}" dt="2022-10-30T13:33:46.749" v="150" actId="1035"/>
          <ac:spMkLst>
            <pc:docMk/>
            <pc:sldMk cId="3540540468" sldId="319"/>
            <ac:spMk id="44" creationId="{68D4C44D-8B28-5AE3-BA38-AB84D8BAC9FE}"/>
          </ac:spMkLst>
        </pc:spChg>
        <pc:spChg chg="add mod">
          <ac:chgData name="James Clegg" userId="763c3220-e008-48a8-a735-403fa6eca5a8" providerId="ADAL" clId="{72074815-EFAD-464F-934D-DBC75DEE49BA}" dt="2022-10-30T13:33:46.749" v="150" actId="1035"/>
          <ac:spMkLst>
            <pc:docMk/>
            <pc:sldMk cId="3540540468" sldId="319"/>
            <ac:spMk id="45" creationId="{3E706F5B-7693-03E0-7B8B-FCE1156F0D8F}"/>
          </ac:spMkLst>
        </pc:spChg>
        <pc:spChg chg="add mod">
          <ac:chgData name="James Clegg" userId="763c3220-e008-48a8-a735-403fa6eca5a8" providerId="ADAL" clId="{72074815-EFAD-464F-934D-DBC75DEE49BA}" dt="2022-10-30T13:33:46.749" v="150" actId="1035"/>
          <ac:spMkLst>
            <pc:docMk/>
            <pc:sldMk cId="3540540468" sldId="319"/>
            <ac:spMk id="46" creationId="{6BC9BB9D-D524-083F-AECE-F8AC5F962A9F}"/>
          </ac:spMkLst>
        </pc:spChg>
        <pc:spChg chg="add mod">
          <ac:chgData name="James Clegg" userId="763c3220-e008-48a8-a735-403fa6eca5a8" providerId="ADAL" clId="{72074815-EFAD-464F-934D-DBC75DEE49BA}" dt="2022-10-30T13:33:46.749" v="150" actId="1035"/>
          <ac:spMkLst>
            <pc:docMk/>
            <pc:sldMk cId="3540540468" sldId="319"/>
            <ac:spMk id="47" creationId="{6AEC7A99-D0EC-5835-45D7-A1906F8BD6B8}"/>
          </ac:spMkLst>
        </pc:spChg>
        <pc:spChg chg="add mod">
          <ac:chgData name="James Clegg" userId="763c3220-e008-48a8-a735-403fa6eca5a8" providerId="ADAL" clId="{72074815-EFAD-464F-934D-DBC75DEE49BA}" dt="2022-10-30T13:33:46.749" v="150" actId="1035"/>
          <ac:spMkLst>
            <pc:docMk/>
            <pc:sldMk cId="3540540468" sldId="319"/>
            <ac:spMk id="48" creationId="{5250A6EF-BB5B-11D0-34AA-A80C50B2B039}"/>
          </ac:spMkLst>
        </pc:spChg>
        <pc:spChg chg="add mod">
          <ac:chgData name="James Clegg" userId="763c3220-e008-48a8-a735-403fa6eca5a8" providerId="ADAL" clId="{72074815-EFAD-464F-934D-DBC75DEE49BA}" dt="2022-10-30T13:33:46.749" v="150" actId="1035"/>
          <ac:spMkLst>
            <pc:docMk/>
            <pc:sldMk cId="3540540468" sldId="319"/>
            <ac:spMk id="50" creationId="{B4437DC7-419E-7790-6B35-E85AC43F5117}"/>
          </ac:spMkLst>
        </pc:spChg>
        <pc:spChg chg="add mod">
          <ac:chgData name="James Clegg" userId="763c3220-e008-48a8-a735-403fa6eca5a8" providerId="ADAL" clId="{72074815-EFAD-464F-934D-DBC75DEE49BA}" dt="2022-10-30T13:33:53.303" v="189" actId="1036"/>
          <ac:spMkLst>
            <pc:docMk/>
            <pc:sldMk cId="3540540468" sldId="319"/>
            <ac:spMk id="54" creationId="{1AFDD2C7-BBEB-38DB-EA0C-4DDA1990A31C}"/>
          </ac:spMkLst>
        </pc:spChg>
        <pc:spChg chg="add mod">
          <ac:chgData name="James Clegg" userId="763c3220-e008-48a8-a735-403fa6eca5a8" providerId="ADAL" clId="{72074815-EFAD-464F-934D-DBC75DEE49BA}" dt="2022-10-30T13:34:38.804" v="200" actId="1076"/>
          <ac:spMkLst>
            <pc:docMk/>
            <pc:sldMk cId="3540540468" sldId="319"/>
            <ac:spMk id="55" creationId="{58BB5BCF-96AA-A714-5C7E-6FADFC70BF28}"/>
          </ac:spMkLst>
        </pc:spChg>
        <pc:spChg chg="add mod">
          <ac:chgData name="James Clegg" userId="763c3220-e008-48a8-a735-403fa6eca5a8" providerId="ADAL" clId="{72074815-EFAD-464F-934D-DBC75DEE49BA}" dt="2022-10-30T13:35:02.360" v="205" actId="1076"/>
          <ac:spMkLst>
            <pc:docMk/>
            <pc:sldMk cId="3540540468" sldId="319"/>
            <ac:spMk id="56" creationId="{91673C40-FCF3-A99A-AC50-D7759FF17177}"/>
          </ac:spMkLst>
        </pc:spChg>
        <pc:spChg chg="del">
          <ac:chgData name="James Clegg" userId="763c3220-e008-48a8-a735-403fa6eca5a8" providerId="ADAL" clId="{72074815-EFAD-464F-934D-DBC75DEE49BA}" dt="2022-10-30T13:31:03.800" v="18" actId="478"/>
          <ac:spMkLst>
            <pc:docMk/>
            <pc:sldMk cId="3540540468" sldId="319"/>
            <ac:spMk id="63" creationId="{FC720E4C-0719-F0F4-6D3E-A0CC33121DF0}"/>
          </ac:spMkLst>
        </pc:spChg>
        <pc:spChg chg="del">
          <ac:chgData name="James Clegg" userId="763c3220-e008-48a8-a735-403fa6eca5a8" providerId="ADAL" clId="{72074815-EFAD-464F-934D-DBC75DEE49BA}" dt="2022-10-30T13:31:01.940" v="17" actId="478"/>
          <ac:spMkLst>
            <pc:docMk/>
            <pc:sldMk cId="3540540468" sldId="319"/>
            <ac:spMk id="65" creationId="{585352D9-8DFB-AEAD-244A-7A1F5CAC5CEB}"/>
          </ac:spMkLst>
        </pc:spChg>
        <pc:spChg chg="del">
          <ac:chgData name="James Clegg" userId="763c3220-e008-48a8-a735-403fa6eca5a8" providerId="ADAL" clId="{72074815-EFAD-464F-934D-DBC75DEE49BA}" dt="2022-10-30T13:31:01.940" v="17" actId="478"/>
          <ac:spMkLst>
            <pc:docMk/>
            <pc:sldMk cId="3540540468" sldId="319"/>
            <ac:spMk id="68" creationId="{BE676D12-C0D2-9749-B8A8-20F05AD203D2}"/>
          </ac:spMkLst>
        </pc:spChg>
        <pc:grpChg chg="del">
          <ac:chgData name="James Clegg" userId="763c3220-e008-48a8-a735-403fa6eca5a8" providerId="ADAL" clId="{72074815-EFAD-464F-934D-DBC75DEE49BA}" dt="2022-10-30T13:31:00.357" v="16" actId="478"/>
          <ac:grpSpMkLst>
            <pc:docMk/>
            <pc:sldMk cId="3540540468" sldId="319"/>
            <ac:grpSpMk id="2" creationId="{2949FCBE-07D3-9122-99E7-D1701A67A698}"/>
          </ac:grpSpMkLst>
        </pc:grpChg>
        <pc:grpChg chg="del">
          <ac:chgData name="James Clegg" userId="763c3220-e008-48a8-a735-403fa6eca5a8" providerId="ADAL" clId="{72074815-EFAD-464F-934D-DBC75DEE49BA}" dt="2022-10-30T13:31:00.357" v="16" actId="478"/>
          <ac:grpSpMkLst>
            <pc:docMk/>
            <pc:sldMk cId="3540540468" sldId="319"/>
            <ac:grpSpMk id="3" creationId="{813B58A6-70E4-89CC-BC01-1BE2576ED162}"/>
          </ac:grpSpMkLst>
        </pc:grpChg>
        <pc:grpChg chg="del">
          <ac:chgData name="James Clegg" userId="763c3220-e008-48a8-a735-403fa6eca5a8" providerId="ADAL" clId="{72074815-EFAD-464F-934D-DBC75DEE49BA}" dt="2022-10-30T13:31:00.357" v="16" actId="478"/>
          <ac:grpSpMkLst>
            <pc:docMk/>
            <pc:sldMk cId="3540540468" sldId="319"/>
            <ac:grpSpMk id="11" creationId="{44480562-D076-BAE6-1FDE-54AAF83E2C78}"/>
          </ac:grpSpMkLst>
        </pc:grpChg>
        <pc:grpChg chg="del">
          <ac:chgData name="James Clegg" userId="763c3220-e008-48a8-a735-403fa6eca5a8" providerId="ADAL" clId="{72074815-EFAD-464F-934D-DBC75DEE49BA}" dt="2022-10-30T13:31:00.357" v="16" actId="478"/>
          <ac:grpSpMkLst>
            <pc:docMk/>
            <pc:sldMk cId="3540540468" sldId="319"/>
            <ac:grpSpMk id="19" creationId="{F2E55280-205F-FB5B-7921-60BDA5E9C784}"/>
          </ac:grpSpMkLst>
        </pc:grpChg>
        <pc:grpChg chg="del">
          <ac:chgData name="James Clegg" userId="763c3220-e008-48a8-a735-403fa6eca5a8" providerId="ADAL" clId="{72074815-EFAD-464F-934D-DBC75DEE49BA}" dt="2022-10-30T13:31:00.357" v="16" actId="478"/>
          <ac:grpSpMkLst>
            <pc:docMk/>
            <pc:sldMk cId="3540540468" sldId="319"/>
            <ac:grpSpMk id="25" creationId="{5543A6A1-416C-5383-6736-98FFFECE7441}"/>
          </ac:grpSpMkLst>
        </pc:grpChg>
        <pc:picChg chg="add mod">
          <ac:chgData name="James Clegg" userId="763c3220-e008-48a8-a735-403fa6eca5a8" providerId="ADAL" clId="{72074815-EFAD-464F-934D-DBC75DEE49BA}" dt="2022-10-30T13:33:53.303" v="189" actId="1036"/>
          <ac:picMkLst>
            <pc:docMk/>
            <pc:sldMk cId="3540540468" sldId="319"/>
            <ac:picMk id="51" creationId="{21B3501D-3660-6276-3A22-4A8C01B9562E}"/>
          </ac:picMkLst>
        </pc:picChg>
      </pc:sldChg>
      <pc:sldChg chg="addSp delSp modSp mod">
        <pc:chgData name="James Clegg" userId="763c3220-e008-48a8-a735-403fa6eca5a8" providerId="ADAL" clId="{72074815-EFAD-464F-934D-DBC75DEE49BA}" dt="2022-10-30T15:09:51.802" v="1980" actId="478"/>
        <pc:sldMkLst>
          <pc:docMk/>
          <pc:sldMk cId="2974424533" sldId="325"/>
        </pc:sldMkLst>
        <pc:spChg chg="mod">
          <ac:chgData name="James Clegg" userId="763c3220-e008-48a8-a735-403fa6eca5a8" providerId="ADAL" clId="{72074815-EFAD-464F-934D-DBC75DEE49BA}" dt="2022-10-30T15:09:33.895" v="1969" actId="404"/>
          <ac:spMkLst>
            <pc:docMk/>
            <pc:sldMk cId="2974424533" sldId="325"/>
            <ac:spMk id="2" creationId="{00000000-0000-0000-0000-000000000000}"/>
          </ac:spMkLst>
        </pc:spChg>
        <pc:spChg chg="del">
          <ac:chgData name="James Clegg" userId="763c3220-e008-48a8-a735-403fa6eca5a8" providerId="ADAL" clId="{72074815-EFAD-464F-934D-DBC75DEE49BA}" dt="2022-10-30T15:05:48.294" v="1824" actId="478"/>
          <ac:spMkLst>
            <pc:docMk/>
            <pc:sldMk cId="2974424533" sldId="325"/>
            <ac:spMk id="17" creationId="{C9703D9F-FCD3-F573-BC38-C2A54CD9E927}"/>
          </ac:spMkLst>
        </pc:spChg>
        <pc:spChg chg="del">
          <ac:chgData name="James Clegg" userId="763c3220-e008-48a8-a735-403fa6eca5a8" providerId="ADAL" clId="{72074815-EFAD-464F-934D-DBC75DEE49BA}" dt="2022-10-30T15:05:46.619" v="1823" actId="478"/>
          <ac:spMkLst>
            <pc:docMk/>
            <pc:sldMk cId="2974424533" sldId="325"/>
            <ac:spMk id="18" creationId="{DD131868-CE69-3A31-B387-B9515C090CE0}"/>
          </ac:spMkLst>
        </pc:spChg>
        <pc:spChg chg="del">
          <ac:chgData name="James Clegg" userId="763c3220-e008-48a8-a735-403fa6eca5a8" providerId="ADAL" clId="{72074815-EFAD-464F-934D-DBC75DEE49BA}" dt="2022-10-30T15:05:46.619" v="1823" actId="478"/>
          <ac:spMkLst>
            <pc:docMk/>
            <pc:sldMk cId="2974424533" sldId="325"/>
            <ac:spMk id="20" creationId="{D4DE2AD9-1981-5AB3-4A8B-7FF44360A509}"/>
          </ac:spMkLst>
        </pc:spChg>
        <pc:spChg chg="del">
          <ac:chgData name="James Clegg" userId="763c3220-e008-48a8-a735-403fa6eca5a8" providerId="ADAL" clId="{72074815-EFAD-464F-934D-DBC75DEE49BA}" dt="2022-10-30T15:05:46.619" v="1823" actId="478"/>
          <ac:spMkLst>
            <pc:docMk/>
            <pc:sldMk cId="2974424533" sldId="325"/>
            <ac:spMk id="37" creationId="{CFB7A12A-C7DE-59D9-4700-8354E06818E4}"/>
          </ac:spMkLst>
        </pc:spChg>
        <pc:spChg chg="del">
          <ac:chgData name="James Clegg" userId="763c3220-e008-48a8-a735-403fa6eca5a8" providerId="ADAL" clId="{72074815-EFAD-464F-934D-DBC75DEE49BA}" dt="2022-10-30T15:05:46.619" v="1823" actId="478"/>
          <ac:spMkLst>
            <pc:docMk/>
            <pc:sldMk cId="2974424533" sldId="325"/>
            <ac:spMk id="39" creationId="{A2B91A62-D5EA-D41C-9F3E-701DC26E15E0}"/>
          </ac:spMkLst>
        </pc:spChg>
        <pc:spChg chg="del">
          <ac:chgData name="James Clegg" userId="763c3220-e008-48a8-a735-403fa6eca5a8" providerId="ADAL" clId="{72074815-EFAD-464F-934D-DBC75DEE49BA}" dt="2022-10-30T15:05:46.619" v="1823" actId="478"/>
          <ac:spMkLst>
            <pc:docMk/>
            <pc:sldMk cId="2974424533" sldId="325"/>
            <ac:spMk id="40" creationId="{390AC630-458C-C95D-5B24-E6A6BAC73FFE}"/>
          </ac:spMkLst>
        </pc:spChg>
        <pc:spChg chg="del">
          <ac:chgData name="James Clegg" userId="763c3220-e008-48a8-a735-403fa6eca5a8" providerId="ADAL" clId="{72074815-EFAD-464F-934D-DBC75DEE49BA}" dt="2022-10-30T15:05:46.619" v="1823" actId="478"/>
          <ac:spMkLst>
            <pc:docMk/>
            <pc:sldMk cId="2974424533" sldId="325"/>
            <ac:spMk id="41" creationId="{02DA5C21-DDBD-5806-A0AF-9BA757B34561}"/>
          </ac:spMkLst>
        </pc:spChg>
        <pc:spChg chg="del">
          <ac:chgData name="James Clegg" userId="763c3220-e008-48a8-a735-403fa6eca5a8" providerId="ADAL" clId="{72074815-EFAD-464F-934D-DBC75DEE49BA}" dt="2022-10-30T15:05:46.619" v="1823" actId="478"/>
          <ac:spMkLst>
            <pc:docMk/>
            <pc:sldMk cId="2974424533" sldId="325"/>
            <ac:spMk id="42" creationId="{18C51E9F-BD87-E6FA-ACD5-FC47A7F8984D}"/>
          </ac:spMkLst>
        </pc:spChg>
        <pc:spChg chg="del">
          <ac:chgData name="James Clegg" userId="763c3220-e008-48a8-a735-403fa6eca5a8" providerId="ADAL" clId="{72074815-EFAD-464F-934D-DBC75DEE49BA}" dt="2022-10-30T15:05:46.619" v="1823" actId="478"/>
          <ac:spMkLst>
            <pc:docMk/>
            <pc:sldMk cId="2974424533" sldId="325"/>
            <ac:spMk id="43" creationId="{B69561A1-7F14-4D3A-F3D5-FF695642A8BA}"/>
          </ac:spMkLst>
        </pc:spChg>
        <pc:spChg chg="del">
          <ac:chgData name="James Clegg" userId="763c3220-e008-48a8-a735-403fa6eca5a8" providerId="ADAL" clId="{72074815-EFAD-464F-934D-DBC75DEE49BA}" dt="2022-10-30T15:05:46.619" v="1823" actId="478"/>
          <ac:spMkLst>
            <pc:docMk/>
            <pc:sldMk cId="2974424533" sldId="325"/>
            <ac:spMk id="46" creationId="{5F1A2766-8896-F68F-129A-FB2CB67D6E67}"/>
          </ac:spMkLst>
        </pc:spChg>
        <pc:spChg chg="del">
          <ac:chgData name="James Clegg" userId="763c3220-e008-48a8-a735-403fa6eca5a8" providerId="ADAL" clId="{72074815-EFAD-464F-934D-DBC75DEE49BA}" dt="2022-10-30T15:06:12.237" v="1873" actId="478"/>
          <ac:spMkLst>
            <pc:docMk/>
            <pc:sldMk cId="2974424533" sldId="325"/>
            <ac:spMk id="51" creationId="{38460CF4-15F1-1AE0-35CE-41D88B23DBB3}"/>
          </ac:spMkLst>
        </pc:spChg>
        <pc:spChg chg="del">
          <ac:chgData name="James Clegg" userId="763c3220-e008-48a8-a735-403fa6eca5a8" providerId="ADAL" clId="{72074815-EFAD-464F-934D-DBC75DEE49BA}" dt="2022-10-30T15:06:10.709" v="1872" actId="478"/>
          <ac:spMkLst>
            <pc:docMk/>
            <pc:sldMk cId="2974424533" sldId="325"/>
            <ac:spMk id="60" creationId="{67F0173D-50A3-4756-FA6F-E3432E65BEFE}"/>
          </ac:spMkLst>
        </pc:spChg>
        <pc:spChg chg="del">
          <ac:chgData name="James Clegg" userId="763c3220-e008-48a8-a735-403fa6eca5a8" providerId="ADAL" clId="{72074815-EFAD-464F-934D-DBC75DEE49BA}" dt="2022-10-30T15:06:10.709" v="1872" actId="478"/>
          <ac:spMkLst>
            <pc:docMk/>
            <pc:sldMk cId="2974424533" sldId="325"/>
            <ac:spMk id="61" creationId="{D56AE41C-253A-8E7B-1FE5-1B8510B52CA1}"/>
          </ac:spMkLst>
        </pc:spChg>
        <pc:spChg chg="del">
          <ac:chgData name="James Clegg" userId="763c3220-e008-48a8-a735-403fa6eca5a8" providerId="ADAL" clId="{72074815-EFAD-464F-934D-DBC75DEE49BA}" dt="2022-10-30T15:06:10.709" v="1872" actId="478"/>
          <ac:spMkLst>
            <pc:docMk/>
            <pc:sldMk cId="2974424533" sldId="325"/>
            <ac:spMk id="62" creationId="{87AD71F7-94E7-35CB-75E9-0B59007F77BE}"/>
          </ac:spMkLst>
        </pc:spChg>
        <pc:spChg chg="del">
          <ac:chgData name="James Clegg" userId="763c3220-e008-48a8-a735-403fa6eca5a8" providerId="ADAL" clId="{72074815-EFAD-464F-934D-DBC75DEE49BA}" dt="2022-10-30T15:06:10.709" v="1872" actId="478"/>
          <ac:spMkLst>
            <pc:docMk/>
            <pc:sldMk cId="2974424533" sldId="325"/>
            <ac:spMk id="65" creationId="{4EB9B0D1-D236-37F9-837F-CE7FE48F9A13}"/>
          </ac:spMkLst>
        </pc:spChg>
        <pc:spChg chg="del">
          <ac:chgData name="James Clegg" userId="763c3220-e008-48a8-a735-403fa6eca5a8" providerId="ADAL" clId="{72074815-EFAD-464F-934D-DBC75DEE49BA}" dt="2022-10-30T15:06:13.457" v="1874" actId="478"/>
          <ac:spMkLst>
            <pc:docMk/>
            <pc:sldMk cId="2974424533" sldId="325"/>
            <ac:spMk id="66" creationId="{D3AFC6F6-6A70-4D2C-4E51-15C0F9569441}"/>
          </ac:spMkLst>
        </pc:spChg>
        <pc:grpChg chg="add del mod">
          <ac:chgData name="James Clegg" userId="763c3220-e008-48a8-a735-403fa6eca5a8" providerId="ADAL" clId="{72074815-EFAD-464F-934D-DBC75DEE49BA}" dt="2022-10-30T15:09:49.773" v="1979" actId="478"/>
          <ac:grpSpMkLst>
            <pc:docMk/>
            <pc:sldMk cId="2974424533" sldId="325"/>
            <ac:grpSpMk id="3" creationId="{B2D820DB-00B7-3410-CA4E-E2C9E10F81E4}"/>
          </ac:grpSpMkLst>
        </pc:grpChg>
        <pc:grpChg chg="add del mod">
          <ac:chgData name="James Clegg" userId="763c3220-e008-48a8-a735-403fa6eca5a8" providerId="ADAL" clId="{72074815-EFAD-464F-934D-DBC75DEE49BA}" dt="2022-10-30T15:09:49.773" v="1979" actId="478"/>
          <ac:grpSpMkLst>
            <pc:docMk/>
            <pc:sldMk cId="2974424533" sldId="325"/>
            <ac:grpSpMk id="8" creationId="{1ABCDAED-313D-E8B9-D13E-F2905D24A0C3}"/>
          </ac:grpSpMkLst>
        </pc:grpChg>
        <pc:grpChg chg="add del mod">
          <ac:chgData name="James Clegg" userId="763c3220-e008-48a8-a735-403fa6eca5a8" providerId="ADAL" clId="{72074815-EFAD-464F-934D-DBC75DEE49BA}" dt="2022-10-30T15:09:49.773" v="1979" actId="478"/>
          <ac:grpSpMkLst>
            <pc:docMk/>
            <pc:sldMk cId="2974424533" sldId="325"/>
            <ac:grpSpMk id="12" creationId="{CBD4E543-29F3-2891-E137-7A7C8FD2BC36}"/>
          </ac:grpSpMkLst>
        </pc:grpChg>
        <pc:grpChg chg="add del mod">
          <ac:chgData name="James Clegg" userId="763c3220-e008-48a8-a735-403fa6eca5a8" providerId="ADAL" clId="{72074815-EFAD-464F-934D-DBC75DEE49BA}" dt="2022-10-30T15:09:49.773" v="1979" actId="478"/>
          <ac:grpSpMkLst>
            <pc:docMk/>
            <pc:sldMk cId="2974424533" sldId="325"/>
            <ac:grpSpMk id="16" creationId="{3DF4EA0E-2BD6-EA8B-0401-F309D42EBA59}"/>
          </ac:grpSpMkLst>
        </pc:grpChg>
        <pc:grpChg chg="add mod">
          <ac:chgData name="James Clegg" userId="763c3220-e008-48a8-a735-403fa6eca5a8" providerId="ADAL" clId="{72074815-EFAD-464F-934D-DBC75DEE49BA}" dt="2022-10-30T15:09:27.750" v="1967" actId="164"/>
          <ac:grpSpMkLst>
            <pc:docMk/>
            <pc:sldMk cId="2974424533" sldId="325"/>
            <ac:grpSpMk id="23" creationId="{A96FFC2A-D193-4D8E-9F2F-66E75D043273}"/>
          </ac:grpSpMkLst>
        </pc:grpChg>
        <pc:grpChg chg="add mod">
          <ac:chgData name="James Clegg" userId="763c3220-e008-48a8-a735-403fa6eca5a8" providerId="ADAL" clId="{72074815-EFAD-464F-934D-DBC75DEE49BA}" dt="2022-10-30T15:09:22.801" v="1966" actId="164"/>
          <ac:grpSpMkLst>
            <pc:docMk/>
            <pc:sldMk cId="2974424533" sldId="325"/>
            <ac:grpSpMk id="27" creationId="{9EE5184E-95BC-C9B9-9342-BE55B0006FD0}"/>
          </ac:grpSpMkLst>
        </pc:grpChg>
        <pc:grpChg chg="add del mod">
          <ac:chgData name="James Clegg" userId="763c3220-e008-48a8-a735-403fa6eca5a8" providerId="ADAL" clId="{72074815-EFAD-464F-934D-DBC75DEE49BA}" dt="2022-10-30T15:09:51.802" v="1980" actId="478"/>
          <ac:grpSpMkLst>
            <pc:docMk/>
            <pc:sldMk cId="2974424533" sldId="325"/>
            <ac:grpSpMk id="35" creationId="{2C59084F-F402-2E84-63DB-FD3E4670B33B}"/>
          </ac:grpSpMkLst>
        </pc:grpChg>
        <pc:grpChg chg="add del mod">
          <ac:chgData name="James Clegg" userId="763c3220-e008-48a8-a735-403fa6eca5a8" providerId="ADAL" clId="{72074815-EFAD-464F-934D-DBC75DEE49BA}" dt="2022-10-30T15:09:51.802" v="1980" actId="478"/>
          <ac:grpSpMkLst>
            <pc:docMk/>
            <pc:sldMk cId="2974424533" sldId="325"/>
            <ac:grpSpMk id="36" creationId="{94EC2792-7CBA-2CF8-A1B3-12EBC0218856}"/>
          </ac:grpSpMkLst>
        </pc:grpChg>
        <pc:picChg chg="mod">
          <ac:chgData name="James Clegg" userId="763c3220-e008-48a8-a735-403fa6eca5a8" providerId="ADAL" clId="{72074815-EFAD-464F-934D-DBC75DEE49BA}" dt="2022-10-30T15:08:23.850" v="1944"/>
          <ac:picMkLst>
            <pc:docMk/>
            <pc:sldMk cId="2974424533" sldId="325"/>
            <ac:picMk id="4" creationId="{55C4C1AF-ED45-EB8B-91B0-80105863FBB4}"/>
          </ac:picMkLst>
        </pc:picChg>
        <pc:picChg chg="mod">
          <ac:chgData name="James Clegg" userId="763c3220-e008-48a8-a735-403fa6eca5a8" providerId="ADAL" clId="{72074815-EFAD-464F-934D-DBC75DEE49BA}" dt="2022-10-30T15:08:23.850" v="1944"/>
          <ac:picMkLst>
            <pc:docMk/>
            <pc:sldMk cId="2974424533" sldId="325"/>
            <ac:picMk id="5" creationId="{3B9EBC7D-06F8-CCFB-B9E3-429DCD7081ED}"/>
          </ac:picMkLst>
        </pc:picChg>
        <pc:picChg chg="mod">
          <ac:chgData name="James Clegg" userId="763c3220-e008-48a8-a735-403fa6eca5a8" providerId="ADAL" clId="{72074815-EFAD-464F-934D-DBC75DEE49BA}" dt="2022-10-30T15:08:23.850" v="1944"/>
          <ac:picMkLst>
            <pc:docMk/>
            <pc:sldMk cId="2974424533" sldId="325"/>
            <ac:picMk id="6" creationId="{FC8695E9-C1FE-CEE5-C982-15CAA3F36FD3}"/>
          </ac:picMkLst>
        </pc:picChg>
        <pc:picChg chg="del mod">
          <ac:chgData name="James Clegg" userId="763c3220-e008-48a8-a735-403fa6eca5a8" providerId="ADAL" clId="{72074815-EFAD-464F-934D-DBC75DEE49BA}" dt="2022-10-30T15:08:37.012" v="1946" actId="478"/>
          <ac:picMkLst>
            <pc:docMk/>
            <pc:sldMk cId="2974424533" sldId="325"/>
            <ac:picMk id="7" creationId="{2193F991-8FA7-4991-9C5F-0DFCEDFAF305}"/>
          </ac:picMkLst>
        </pc:picChg>
        <pc:picChg chg="mod">
          <ac:chgData name="James Clegg" userId="763c3220-e008-48a8-a735-403fa6eca5a8" providerId="ADAL" clId="{72074815-EFAD-464F-934D-DBC75DEE49BA}" dt="2022-10-30T15:08:39.143" v="1947"/>
          <ac:picMkLst>
            <pc:docMk/>
            <pc:sldMk cId="2974424533" sldId="325"/>
            <ac:picMk id="9" creationId="{74BD45D4-3CCA-1D6F-466A-8FB395768A01}"/>
          </ac:picMkLst>
        </pc:picChg>
        <pc:picChg chg="mod">
          <ac:chgData name="James Clegg" userId="763c3220-e008-48a8-a735-403fa6eca5a8" providerId="ADAL" clId="{72074815-EFAD-464F-934D-DBC75DEE49BA}" dt="2022-10-30T15:08:39.143" v="1947"/>
          <ac:picMkLst>
            <pc:docMk/>
            <pc:sldMk cId="2974424533" sldId="325"/>
            <ac:picMk id="10" creationId="{34CEE850-A58E-5452-AAD4-64FC31E83AB3}"/>
          </ac:picMkLst>
        </pc:picChg>
        <pc:picChg chg="mod">
          <ac:chgData name="James Clegg" userId="763c3220-e008-48a8-a735-403fa6eca5a8" providerId="ADAL" clId="{72074815-EFAD-464F-934D-DBC75DEE49BA}" dt="2022-10-30T15:08:39.143" v="1947"/>
          <ac:picMkLst>
            <pc:docMk/>
            <pc:sldMk cId="2974424533" sldId="325"/>
            <ac:picMk id="11" creationId="{6A01B9B0-CA4A-9682-697A-288769F433B3}"/>
          </ac:picMkLst>
        </pc:picChg>
        <pc:picChg chg="mod">
          <ac:chgData name="James Clegg" userId="763c3220-e008-48a8-a735-403fa6eca5a8" providerId="ADAL" clId="{72074815-EFAD-464F-934D-DBC75DEE49BA}" dt="2022-10-30T15:08:43.209" v="1949"/>
          <ac:picMkLst>
            <pc:docMk/>
            <pc:sldMk cId="2974424533" sldId="325"/>
            <ac:picMk id="13" creationId="{089FC69B-74F5-1AAF-6BE6-F66A3934EA7F}"/>
          </ac:picMkLst>
        </pc:picChg>
        <pc:picChg chg="mod">
          <ac:chgData name="James Clegg" userId="763c3220-e008-48a8-a735-403fa6eca5a8" providerId="ADAL" clId="{72074815-EFAD-464F-934D-DBC75DEE49BA}" dt="2022-10-30T15:08:43.209" v="1949"/>
          <ac:picMkLst>
            <pc:docMk/>
            <pc:sldMk cId="2974424533" sldId="325"/>
            <ac:picMk id="14" creationId="{64DD1D0D-430C-C7BB-0593-20D768617CFA}"/>
          </ac:picMkLst>
        </pc:picChg>
        <pc:picChg chg="mod">
          <ac:chgData name="James Clegg" userId="763c3220-e008-48a8-a735-403fa6eca5a8" providerId="ADAL" clId="{72074815-EFAD-464F-934D-DBC75DEE49BA}" dt="2022-10-30T15:08:43.209" v="1949"/>
          <ac:picMkLst>
            <pc:docMk/>
            <pc:sldMk cId="2974424533" sldId="325"/>
            <ac:picMk id="15" creationId="{EFD280BE-7171-B842-F6B1-F3A061BA1240}"/>
          </ac:picMkLst>
        </pc:picChg>
        <pc:picChg chg="mod">
          <ac:chgData name="James Clegg" userId="763c3220-e008-48a8-a735-403fa6eca5a8" providerId="ADAL" clId="{72074815-EFAD-464F-934D-DBC75DEE49BA}" dt="2022-10-30T15:08:45.189" v="1951"/>
          <ac:picMkLst>
            <pc:docMk/>
            <pc:sldMk cId="2974424533" sldId="325"/>
            <ac:picMk id="19" creationId="{A433226F-DE32-9910-CDA3-7D57B4359F18}"/>
          </ac:picMkLst>
        </pc:picChg>
        <pc:picChg chg="mod">
          <ac:chgData name="James Clegg" userId="763c3220-e008-48a8-a735-403fa6eca5a8" providerId="ADAL" clId="{72074815-EFAD-464F-934D-DBC75DEE49BA}" dt="2022-10-30T15:08:45.189" v="1951"/>
          <ac:picMkLst>
            <pc:docMk/>
            <pc:sldMk cId="2974424533" sldId="325"/>
            <ac:picMk id="21" creationId="{7A8787E7-E92C-A327-7BC0-D6F12D9EE926}"/>
          </ac:picMkLst>
        </pc:picChg>
        <pc:picChg chg="mod">
          <ac:chgData name="James Clegg" userId="763c3220-e008-48a8-a735-403fa6eca5a8" providerId="ADAL" clId="{72074815-EFAD-464F-934D-DBC75DEE49BA}" dt="2022-10-30T15:08:45.189" v="1951"/>
          <ac:picMkLst>
            <pc:docMk/>
            <pc:sldMk cId="2974424533" sldId="325"/>
            <ac:picMk id="22" creationId="{229FC211-9DEE-3B30-0765-1D043D4C883C}"/>
          </ac:picMkLst>
        </pc:picChg>
        <pc:picChg chg="mod">
          <ac:chgData name="James Clegg" userId="763c3220-e008-48a8-a735-403fa6eca5a8" providerId="ADAL" clId="{72074815-EFAD-464F-934D-DBC75DEE49BA}" dt="2022-10-30T15:08:56.470" v="1955"/>
          <ac:picMkLst>
            <pc:docMk/>
            <pc:sldMk cId="2974424533" sldId="325"/>
            <ac:picMk id="24" creationId="{0462E945-0706-9656-2EAE-2F5D3DD18322}"/>
          </ac:picMkLst>
        </pc:picChg>
        <pc:picChg chg="mod">
          <ac:chgData name="James Clegg" userId="763c3220-e008-48a8-a735-403fa6eca5a8" providerId="ADAL" clId="{72074815-EFAD-464F-934D-DBC75DEE49BA}" dt="2022-10-30T15:08:56.470" v="1955"/>
          <ac:picMkLst>
            <pc:docMk/>
            <pc:sldMk cId="2974424533" sldId="325"/>
            <ac:picMk id="25" creationId="{DF49B8DD-F5DA-E9F8-987A-35A63F82102F}"/>
          </ac:picMkLst>
        </pc:picChg>
        <pc:picChg chg="mod">
          <ac:chgData name="James Clegg" userId="763c3220-e008-48a8-a735-403fa6eca5a8" providerId="ADAL" clId="{72074815-EFAD-464F-934D-DBC75DEE49BA}" dt="2022-10-30T15:08:56.470" v="1955"/>
          <ac:picMkLst>
            <pc:docMk/>
            <pc:sldMk cId="2974424533" sldId="325"/>
            <ac:picMk id="26" creationId="{76DFBC09-51CA-12F6-B91A-8A9F5443A556}"/>
          </ac:picMkLst>
        </pc:picChg>
        <pc:picChg chg="mod">
          <ac:chgData name="James Clegg" userId="763c3220-e008-48a8-a735-403fa6eca5a8" providerId="ADAL" clId="{72074815-EFAD-464F-934D-DBC75DEE49BA}" dt="2022-10-30T15:08:56.470" v="1955"/>
          <ac:picMkLst>
            <pc:docMk/>
            <pc:sldMk cId="2974424533" sldId="325"/>
            <ac:picMk id="28" creationId="{B92DBFE6-8485-2BAA-FBFC-DA9CFC31E6C7}"/>
          </ac:picMkLst>
        </pc:picChg>
        <pc:picChg chg="mod">
          <ac:chgData name="James Clegg" userId="763c3220-e008-48a8-a735-403fa6eca5a8" providerId="ADAL" clId="{72074815-EFAD-464F-934D-DBC75DEE49BA}" dt="2022-10-30T15:08:56.470" v="1955"/>
          <ac:picMkLst>
            <pc:docMk/>
            <pc:sldMk cId="2974424533" sldId="325"/>
            <ac:picMk id="29" creationId="{676C7C61-EDC7-33B2-8180-0719A94C7416}"/>
          </ac:picMkLst>
        </pc:picChg>
        <pc:picChg chg="mod">
          <ac:chgData name="James Clegg" userId="763c3220-e008-48a8-a735-403fa6eca5a8" providerId="ADAL" clId="{72074815-EFAD-464F-934D-DBC75DEE49BA}" dt="2022-10-30T15:08:56.470" v="1955"/>
          <ac:picMkLst>
            <pc:docMk/>
            <pc:sldMk cId="2974424533" sldId="325"/>
            <ac:picMk id="30" creationId="{8D8F5190-0ADE-029A-CEDE-450B800EABFB}"/>
          </ac:picMkLst>
        </pc:picChg>
        <pc:picChg chg="add mod">
          <ac:chgData name="James Clegg" userId="763c3220-e008-48a8-a735-403fa6eca5a8" providerId="ADAL" clId="{72074815-EFAD-464F-934D-DBC75DEE49BA}" dt="2022-10-30T15:09:27.750" v="1967" actId="164"/>
          <ac:picMkLst>
            <pc:docMk/>
            <pc:sldMk cId="2974424533" sldId="325"/>
            <ac:picMk id="31" creationId="{50951DC0-00E0-42F6-0DE7-00AFE5E43A45}"/>
          </ac:picMkLst>
        </pc:picChg>
        <pc:picChg chg="add mod">
          <ac:chgData name="James Clegg" userId="763c3220-e008-48a8-a735-403fa6eca5a8" providerId="ADAL" clId="{72074815-EFAD-464F-934D-DBC75DEE49BA}" dt="2022-10-30T15:09:27.750" v="1967" actId="164"/>
          <ac:picMkLst>
            <pc:docMk/>
            <pc:sldMk cId="2974424533" sldId="325"/>
            <ac:picMk id="32" creationId="{FBA3BD1D-C538-149E-40D5-14CEF2434F4E}"/>
          </ac:picMkLst>
        </pc:picChg>
        <pc:picChg chg="add mod">
          <ac:chgData name="James Clegg" userId="763c3220-e008-48a8-a735-403fa6eca5a8" providerId="ADAL" clId="{72074815-EFAD-464F-934D-DBC75DEE49BA}" dt="2022-10-30T15:09:22.801" v="1966" actId="164"/>
          <ac:picMkLst>
            <pc:docMk/>
            <pc:sldMk cId="2974424533" sldId="325"/>
            <ac:picMk id="33" creationId="{A53C01BF-F844-26A0-AD26-A7B4D31356FD}"/>
          </ac:picMkLst>
        </pc:picChg>
        <pc:picChg chg="add mod">
          <ac:chgData name="James Clegg" userId="763c3220-e008-48a8-a735-403fa6eca5a8" providerId="ADAL" clId="{72074815-EFAD-464F-934D-DBC75DEE49BA}" dt="2022-10-30T15:09:22.801" v="1966" actId="164"/>
          <ac:picMkLst>
            <pc:docMk/>
            <pc:sldMk cId="2974424533" sldId="325"/>
            <ac:picMk id="34" creationId="{9BE8620F-F9A2-87DA-85F4-35B50D3992AD}"/>
          </ac:picMkLst>
        </pc:picChg>
        <pc:picChg chg="del">
          <ac:chgData name="James Clegg" userId="763c3220-e008-48a8-a735-403fa6eca5a8" providerId="ADAL" clId="{72074815-EFAD-464F-934D-DBC75DEE49BA}" dt="2022-10-30T15:05:46.619" v="1823" actId="478"/>
          <ac:picMkLst>
            <pc:docMk/>
            <pc:sldMk cId="2974424533" sldId="325"/>
            <ac:picMk id="48" creationId="{6E407A7B-A88E-F712-12FE-27CBD855B58B}"/>
          </ac:picMkLst>
        </pc:picChg>
        <pc:picChg chg="del">
          <ac:chgData name="James Clegg" userId="763c3220-e008-48a8-a735-403fa6eca5a8" providerId="ADAL" clId="{72074815-EFAD-464F-934D-DBC75DEE49BA}" dt="2022-10-30T15:05:46.619" v="1823" actId="478"/>
          <ac:picMkLst>
            <pc:docMk/>
            <pc:sldMk cId="2974424533" sldId="325"/>
            <ac:picMk id="49" creationId="{8A30FBB0-D4E1-67E1-E1EA-331E7B04509D}"/>
          </ac:picMkLst>
        </pc:picChg>
        <pc:picChg chg="del">
          <ac:chgData name="James Clegg" userId="763c3220-e008-48a8-a735-403fa6eca5a8" providerId="ADAL" clId="{72074815-EFAD-464F-934D-DBC75DEE49BA}" dt="2022-10-30T15:05:46.619" v="1823" actId="478"/>
          <ac:picMkLst>
            <pc:docMk/>
            <pc:sldMk cId="2974424533" sldId="325"/>
            <ac:picMk id="50" creationId="{5111F429-DB7A-8A79-D192-3A72C0F95A12}"/>
          </ac:picMkLst>
        </pc:picChg>
      </pc:sldChg>
      <pc:sldChg chg="del">
        <pc:chgData name="James Clegg" userId="763c3220-e008-48a8-a735-403fa6eca5a8" providerId="ADAL" clId="{72074815-EFAD-464F-934D-DBC75DEE49BA}" dt="2022-10-30T15:03:34.417" v="1777" actId="47"/>
        <pc:sldMkLst>
          <pc:docMk/>
          <pc:sldMk cId="3589249725" sldId="336"/>
        </pc:sldMkLst>
      </pc:sldChg>
      <pc:sldChg chg="del">
        <pc:chgData name="James Clegg" userId="763c3220-e008-48a8-a735-403fa6eca5a8" providerId="ADAL" clId="{72074815-EFAD-464F-934D-DBC75DEE49BA}" dt="2022-10-30T15:03:34.417" v="1777" actId="47"/>
        <pc:sldMkLst>
          <pc:docMk/>
          <pc:sldMk cId="1411828180" sldId="352"/>
        </pc:sldMkLst>
      </pc:sldChg>
      <pc:sldChg chg="del">
        <pc:chgData name="James Clegg" userId="763c3220-e008-48a8-a735-403fa6eca5a8" providerId="ADAL" clId="{72074815-EFAD-464F-934D-DBC75DEE49BA}" dt="2022-10-30T15:03:34.417" v="1777" actId="47"/>
        <pc:sldMkLst>
          <pc:docMk/>
          <pc:sldMk cId="113890427" sldId="353"/>
        </pc:sldMkLst>
      </pc:sldChg>
      <pc:sldChg chg="del">
        <pc:chgData name="James Clegg" userId="763c3220-e008-48a8-a735-403fa6eca5a8" providerId="ADAL" clId="{72074815-EFAD-464F-934D-DBC75DEE49BA}" dt="2022-10-30T15:03:34.417" v="1777" actId="47"/>
        <pc:sldMkLst>
          <pc:docMk/>
          <pc:sldMk cId="1606361701" sldId="354"/>
        </pc:sldMkLst>
      </pc:sldChg>
      <pc:sldChg chg="del">
        <pc:chgData name="James Clegg" userId="763c3220-e008-48a8-a735-403fa6eca5a8" providerId="ADAL" clId="{72074815-EFAD-464F-934D-DBC75DEE49BA}" dt="2022-10-30T15:03:34.417" v="1777" actId="47"/>
        <pc:sldMkLst>
          <pc:docMk/>
          <pc:sldMk cId="1326776533" sldId="355"/>
        </pc:sldMkLst>
      </pc:sldChg>
      <pc:sldChg chg="del">
        <pc:chgData name="James Clegg" userId="763c3220-e008-48a8-a735-403fa6eca5a8" providerId="ADAL" clId="{72074815-EFAD-464F-934D-DBC75DEE49BA}" dt="2022-10-30T15:03:34.417" v="1777" actId="47"/>
        <pc:sldMkLst>
          <pc:docMk/>
          <pc:sldMk cId="1323264407" sldId="356"/>
        </pc:sldMkLst>
      </pc:sldChg>
      <pc:sldChg chg="del">
        <pc:chgData name="James Clegg" userId="763c3220-e008-48a8-a735-403fa6eca5a8" providerId="ADAL" clId="{72074815-EFAD-464F-934D-DBC75DEE49BA}" dt="2022-10-30T15:09:45.700" v="1978" actId="47"/>
        <pc:sldMkLst>
          <pc:docMk/>
          <pc:sldMk cId="1050756792" sldId="358"/>
        </pc:sldMkLst>
      </pc:sldChg>
      <pc:sldChg chg="addSp delSp modSp add mod delAnim modAnim">
        <pc:chgData name="James Clegg" userId="763c3220-e008-48a8-a735-403fa6eca5a8" providerId="ADAL" clId="{72074815-EFAD-464F-934D-DBC75DEE49BA}" dt="2022-10-30T13:45:00.516" v="381"/>
        <pc:sldMkLst>
          <pc:docMk/>
          <pc:sldMk cId="4168201734" sldId="359"/>
        </pc:sldMkLst>
        <pc:spChg chg="add mod">
          <ac:chgData name="James Clegg" userId="763c3220-e008-48a8-a735-403fa6eca5a8" providerId="ADAL" clId="{72074815-EFAD-464F-934D-DBC75DEE49BA}" dt="2022-10-30T13:40:48.350" v="317" actId="1076"/>
          <ac:spMkLst>
            <pc:docMk/>
            <pc:sldMk cId="4168201734" sldId="359"/>
            <ac:spMk id="2" creationId="{1D5C981E-4C5E-A309-593B-EC7CF0E4C00C}"/>
          </ac:spMkLst>
        </pc:spChg>
        <pc:spChg chg="add mod">
          <ac:chgData name="James Clegg" userId="763c3220-e008-48a8-a735-403fa6eca5a8" providerId="ADAL" clId="{72074815-EFAD-464F-934D-DBC75DEE49BA}" dt="2022-10-30T13:44:24.315" v="374" actId="1076"/>
          <ac:spMkLst>
            <pc:docMk/>
            <pc:sldMk cId="4168201734" sldId="359"/>
            <ac:spMk id="7" creationId="{72C46F1B-ADE9-4ABA-BE3E-CADB6C12BDBD}"/>
          </ac:spMkLst>
        </pc:spChg>
        <pc:spChg chg="del">
          <ac:chgData name="James Clegg" userId="763c3220-e008-48a8-a735-403fa6eca5a8" providerId="ADAL" clId="{72074815-EFAD-464F-934D-DBC75DEE49BA}" dt="2022-10-30T13:36:35.681" v="207" actId="478"/>
          <ac:spMkLst>
            <pc:docMk/>
            <pc:sldMk cId="4168201734" sldId="359"/>
            <ac:spMk id="9" creationId="{355CCC4F-45F7-0138-6898-BD44B7E88152}"/>
          </ac:spMkLst>
        </pc:spChg>
        <pc:spChg chg="del">
          <ac:chgData name="James Clegg" userId="763c3220-e008-48a8-a735-403fa6eca5a8" providerId="ADAL" clId="{72074815-EFAD-464F-934D-DBC75DEE49BA}" dt="2022-10-30T13:36:37.140" v="208" actId="478"/>
          <ac:spMkLst>
            <pc:docMk/>
            <pc:sldMk cId="4168201734" sldId="359"/>
            <ac:spMk id="10" creationId="{CB4E6EF0-E271-347E-0EA8-461664BC1D1E}"/>
          </ac:spMkLst>
        </pc:spChg>
        <pc:spChg chg="del">
          <ac:chgData name="James Clegg" userId="763c3220-e008-48a8-a735-403fa6eca5a8" providerId="ADAL" clId="{72074815-EFAD-464F-934D-DBC75DEE49BA}" dt="2022-10-30T13:36:35.681" v="207" actId="478"/>
          <ac:spMkLst>
            <pc:docMk/>
            <pc:sldMk cId="4168201734" sldId="359"/>
            <ac:spMk id="13" creationId="{EE6C0C37-4CA4-2E6F-F93A-0CB48CC642C4}"/>
          </ac:spMkLst>
        </pc:spChg>
        <pc:spChg chg="del">
          <ac:chgData name="James Clegg" userId="763c3220-e008-48a8-a735-403fa6eca5a8" providerId="ADAL" clId="{72074815-EFAD-464F-934D-DBC75DEE49BA}" dt="2022-10-30T13:36:35.681" v="207" actId="478"/>
          <ac:spMkLst>
            <pc:docMk/>
            <pc:sldMk cId="4168201734" sldId="359"/>
            <ac:spMk id="14" creationId="{D3239A54-F731-28C1-A3F8-19BF6F32AB8C}"/>
          </ac:spMkLst>
        </pc:spChg>
        <pc:spChg chg="add mod">
          <ac:chgData name="James Clegg" userId="763c3220-e008-48a8-a735-403fa6eca5a8" providerId="ADAL" clId="{72074815-EFAD-464F-934D-DBC75DEE49BA}" dt="2022-10-30T13:44:24.315" v="374" actId="1076"/>
          <ac:spMkLst>
            <pc:docMk/>
            <pc:sldMk cId="4168201734" sldId="359"/>
            <ac:spMk id="15" creationId="{618BA5C6-9D92-A99D-903B-FBEC4C1CEA1A}"/>
          </ac:spMkLst>
        </pc:spChg>
        <pc:spChg chg="add mod">
          <ac:chgData name="James Clegg" userId="763c3220-e008-48a8-a735-403fa6eca5a8" providerId="ADAL" clId="{72074815-EFAD-464F-934D-DBC75DEE49BA}" dt="2022-10-30T13:41:38.924" v="336" actId="164"/>
          <ac:spMkLst>
            <pc:docMk/>
            <pc:sldMk cId="4168201734" sldId="359"/>
            <ac:spMk id="16" creationId="{09C3E96D-9097-ACB1-B1BD-89C7AD7DA61B}"/>
          </ac:spMkLst>
        </pc:spChg>
        <pc:spChg chg="add mod">
          <ac:chgData name="James Clegg" userId="763c3220-e008-48a8-a735-403fa6eca5a8" providerId="ADAL" clId="{72074815-EFAD-464F-934D-DBC75DEE49BA}" dt="2022-10-30T13:41:38.924" v="336" actId="164"/>
          <ac:spMkLst>
            <pc:docMk/>
            <pc:sldMk cId="4168201734" sldId="359"/>
            <ac:spMk id="17" creationId="{388FF3F4-36EE-6A27-FCDC-660E0E577AF1}"/>
          </ac:spMkLst>
        </pc:spChg>
        <pc:spChg chg="add mod">
          <ac:chgData name="James Clegg" userId="763c3220-e008-48a8-a735-403fa6eca5a8" providerId="ADAL" clId="{72074815-EFAD-464F-934D-DBC75DEE49BA}" dt="2022-10-30T13:41:38.924" v="336" actId="164"/>
          <ac:spMkLst>
            <pc:docMk/>
            <pc:sldMk cId="4168201734" sldId="359"/>
            <ac:spMk id="18" creationId="{A7B2FFC5-9A0A-C9D6-36B0-A17019ADE4B7}"/>
          </ac:spMkLst>
        </pc:spChg>
        <pc:spChg chg="add mod">
          <ac:chgData name="James Clegg" userId="763c3220-e008-48a8-a735-403fa6eca5a8" providerId="ADAL" clId="{72074815-EFAD-464F-934D-DBC75DEE49BA}" dt="2022-10-30T13:41:38.924" v="336" actId="164"/>
          <ac:spMkLst>
            <pc:docMk/>
            <pc:sldMk cId="4168201734" sldId="359"/>
            <ac:spMk id="19" creationId="{0190E074-0DFE-1075-F252-1A23C9369C33}"/>
          </ac:spMkLst>
        </pc:spChg>
        <pc:spChg chg="add mod">
          <ac:chgData name="James Clegg" userId="763c3220-e008-48a8-a735-403fa6eca5a8" providerId="ADAL" clId="{72074815-EFAD-464F-934D-DBC75DEE49BA}" dt="2022-10-30T13:41:38.924" v="336" actId="164"/>
          <ac:spMkLst>
            <pc:docMk/>
            <pc:sldMk cId="4168201734" sldId="359"/>
            <ac:spMk id="20" creationId="{247DE93B-E6AF-C672-EDBA-479A4DB2346B}"/>
          </ac:spMkLst>
        </pc:spChg>
        <pc:spChg chg="add mod">
          <ac:chgData name="James Clegg" userId="763c3220-e008-48a8-a735-403fa6eca5a8" providerId="ADAL" clId="{72074815-EFAD-464F-934D-DBC75DEE49BA}" dt="2022-10-30T13:41:38.924" v="336" actId="164"/>
          <ac:spMkLst>
            <pc:docMk/>
            <pc:sldMk cId="4168201734" sldId="359"/>
            <ac:spMk id="21" creationId="{3F97B642-E366-7945-9617-D0975754FAD3}"/>
          </ac:spMkLst>
        </pc:spChg>
        <pc:spChg chg="add mod">
          <ac:chgData name="James Clegg" userId="763c3220-e008-48a8-a735-403fa6eca5a8" providerId="ADAL" clId="{72074815-EFAD-464F-934D-DBC75DEE49BA}" dt="2022-10-30T13:41:38.924" v="336" actId="164"/>
          <ac:spMkLst>
            <pc:docMk/>
            <pc:sldMk cId="4168201734" sldId="359"/>
            <ac:spMk id="22" creationId="{2BC596E8-7E45-8251-8D75-CF462BDE0A47}"/>
          </ac:spMkLst>
        </pc:spChg>
        <pc:spChg chg="add mod">
          <ac:chgData name="James Clegg" userId="763c3220-e008-48a8-a735-403fa6eca5a8" providerId="ADAL" clId="{72074815-EFAD-464F-934D-DBC75DEE49BA}" dt="2022-10-30T13:41:38.924" v="336" actId="164"/>
          <ac:spMkLst>
            <pc:docMk/>
            <pc:sldMk cId="4168201734" sldId="359"/>
            <ac:spMk id="23" creationId="{57698093-CA52-EC38-7070-80414B3A48ED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26" creationId="{E85BB6B4-2A78-020D-0F9D-32FD5F137D7C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27" creationId="{86F98A34-7590-DB5E-C715-A02602CA8D37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28" creationId="{9EA71AFC-F4C3-D227-53FC-B1891ACE252D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29" creationId="{CB94E839-FD1D-C2B7-1FEA-9B9E4F0C9239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30" creationId="{4226ADEC-C0A8-6608-52A3-2C1D0760EE83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31" creationId="{83CBA556-831D-7AA0-B77C-1CAFDD7633B8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32" creationId="{A5561FEB-DA66-49AF-56EA-450453D5D133}"/>
          </ac:spMkLst>
        </pc:spChg>
        <pc:spChg chg="mod">
          <ac:chgData name="James Clegg" userId="763c3220-e008-48a8-a735-403fa6eca5a8" providerId="ADAL" clId="{72074815-EFAD-464F-934D-DBC75DEE49BA}" dt="2022-10-30T13:36:59.924" v="221" actId="1076"/>
          <ac:spMkLst>
            <pc:docMk/>
            <pc:sldMk cId="4168201734" sldId="359"/>
            <ac:spMk id="33" creationId="{F4036F90-86DA-4603-78E4-F9F105E264B7}"/>
          </ac:spMkLst>
        </pc:spChg>
        <pc:spChg chg="del">
          <ac:chgData name="James Clegg" userId="763c3220-e008-48a8-a735-403fa6eca5a8" providerId="ADAL" clId="{72074815-EFAD-464F-934D-DBC75DEE49BA}" dt="2022-10-30T13:36:35.681" v="207" actId="478"/>
          <ac:spMkLst>
            <pc:docMk/>
            <pc:sldMk cId="4168201734" sldId="359"/>
            <ac:spMk id="34" creationId="{ECD88ACB-0AC2-F3AE-6AFD-BFC0EA0D252E}"/>
          </ac:spMkLst>
        </pc:spChg>
        <pc:spChg chg="del">
          <ac:chgData name="James Clegg" userId="763c3220-e008-48a8-a735-403fa6eca5a8" providerId="ADAL" clId="{72074815-EFAD-464F-934D-DBC75DEE49BA}" dt="2022-10-30T13:36:35.681" v="207" actId="478"/>
          <ac:spMkLst>
            <pc:docMk/>
            <pc:sldMk cId="4168201734" sldId="359"/>
            <ac:spMk id="35" creationId="{C852F0F2-F145-E2F2-170C-236C7449A1C9}"/>
          </ac:spMkLst>
        </pc:spChg>
        <pc:spChg chg="del">
          <ac:chgData name="James Clegg" userId="763c3220-e008-48a8-a735-403fa6eca5a8" providerId="ADAL" clId="{72074815-EFAD-464F-934D-DBC75DEE49BA}" dt="2022-10-30T13:36:35.681" v="207" actId="478"/>
          <ac:spMkLst>
            <pc:docMk/>
            <pc:sldMk cId="4168201734" sldId="359"/>
            <ac:spMk id="36" creationId="{12B07C11-6D1A-356B-A7E0-CA82E9DDB272}"/>
          </ac:spMkLst>
        </pc:spChg>
        <pc:spChg chg="del">
          <ac:chgData name="James Clegg" userId="763c3220-e008-48a8-a735-403fa6eca5a8" providerId="ADAL" clId="{72074815-EFAD-464F-934D-DBC75DEE49BA}" dt="2022-10-30T13:36:35.681" v="207" actId="478"/>
          <ac:spMkLst>
            <pc:docMk/>
            <pc:sldMk cId="4168201734" sldId="359"/>
            <ac:spMk id="37" creationId="{44FE9DC6-A013-2655-989D-626DE9EC99EF}"/>
          </ac:spMkLst>
        </pc:spChg>
        <pc:spChg chg="del">
          <ac:chgData name="James Clegg" userId="763c3220-e008-48a8-a735-403fa6eca5a8" providerId="ADAL" clId="{72074815-EFAD-464F-934D-DBC75DEE49BA}" dt="2022-10-30T13:36:35.681" v="207" actId="478"/>
          <ac:spMkLst>
            <pc:docMk/>
            <pc:sldMk cId="4168201734" sldId="359"/>
            <ac:spMk id="38" creationId="{954C4D5C-A897-24CB-FBEC-1BC2D19D32F6}"/>
          </ac:spMkLst>
        </pc:spChg>
        <pc:spChg chg="del">
          <ac:chgData name="James Clegg" userId="763c3220-e008-48a8-a735-403fa6eca5a8" providerId="ADAL" clId="{72074815-EFAD-464F-934D-DBC75DEE49BA}" dt="2022-10-30T13:36:35.681" v="207" actId="478"/>
          <ac:spMkLst>
            <pc:docMk/>
            <pc:sldMk cId="4168201734" sldId="359"/>
            <ac:spMk id="39" creationId="{BE8E9405-7C94-DF0E-8C73-3F0F6005715D}"/>
          </ac:spMkLst>
        </pc:spChg>
        <pc:spChg chg="del">
          <ac:chgData name="James Clegg" userId="763c3220-e008-48a8-a735-403fa6eca5a8" providerId="ADAL" clId="{72074815-EFAD-464F-934D-DBC75DEE49BA}" dt="2022-10-30T13:36:35.681" v="207" actId="478"/>
          <ac:spMkLst>
            <pc:docMk/>
            <pc:sldMk cId="4168201734" sldId="359"/>
            <ac:spMk id="40" creationId="{D9FB79AD-FEE1-E84B-45F2-82C656083508}"/>
          </ac:spMkLst>
        </pc:spChg>
        <pc:spChg chg="mod">
          <ac:chgData name="James Clegg" userId="763c3220-e008-48a8-a735-403fa6eca5a8" providerId="ADAL" clId="{72074815-EFAD-464F-934D-DBC75DEE49BA}" dt="2022-10-30T13:44:24.315" v="374" actId="1076"/>
          <ac:spMkLst>
            <pc:docMk/>
            <pc:sldMk cId="4168201734" sldId="359"/>
            <ac:spMk id="41" creationId="{623B70FE-A332-7D5F-CF2D-AF9C737424AE}"/>
          </ac:spMkLst>
        </pc:spChg>
        <pc:spChg chg="mod">
          <ac:chgData name="James Clegg" userId="763c3220-e008-48a8-a735-403fa6eca5a8" providerId="ADAL" clId="{72074815-EFAD-464F-934D-DBC75DEE49BA}" dt="2022-10-30T13:44:24.315" v="374" actId="1076"/>
          <ac:spMkLst>
            <pc:docMk/>
            <pc:sldMk cId="4168201734" sldId="359"/>
            <ac:spMk id="42" creationId="{ABAA7142-E042-753B-F11A-B91C777AD5A9}"/>
          </ac:spMkLst>
        </pc:spChg>
        <pc:spChg chg="mod">
          <ac:chgData name="James Clegg" userId="763c3220-e008-48a8-a735-403fa6eca5a8" providerId="ADAL" clId="{72074815-EFAD-464F-934D-DBC75DEE49BA}" dt="2022-10-30T13:44:24.315" v="374" actId="1076"/>
          <ac:spMkLst>
            <pc:docMk/>
            <pc:sldMk cId="4168201734" sldId="359"/>
            <ac:spMk id="43" creationId="{017234EF-E5B1-FBBB-FF8B-F41EEB26DB98}"/>
          </ac:spMkLst>
        </pc:spChg>
        <pc:spChg chg="mod">
          <ac:chgData name="James Clegg" userId="763c3220-e008-48a8-a735-403fa6eca5a8" providerId="ADAL" clId="{72074815-EFAD-464F-934D-DBC75DEE49BA}" dt="2022-10-30T13:44:24.315" v="374" actId="1076"/>
          <ac:spMkLst>
            <pc:docMk/>
            <pc:sldMk cId="4168201734" sldId="359"/>
            <ac:spMk id="44" creationId="{68D4C44D-8B28-5AE3-BA38-AB84D8BAC9FE}"/>
          </ac:spMkLst>
        </pc:spChg>
        <pc:spChg chg="mod">
          <ac:chgData name="James Clegg" userId="763c3220-e008-48a8-a735-403fa6eca5a8" providerId="ADAL" clId="{72074815-EFAD-464F-934D-DBC75DEE49BA}" dt="2022-10-30T13:44:24.315" v="374" actId="1076"/>
          <ac:spMkLst>
            <pc:docMk/>
            <pc:sldMk cId="4168201734" sldId="359"/>
            <ac:spMk id="45" creationId="{3E706F5B-7693-03E0-7B8B-FCE1156F0D8F}"/>
          </ac:spMkLst>
        </pc:spChg>
        <pc:spChg chg="mod">
          <ac:chgData name="James Clegg" userId="763c3220-e008-48a8-a735-403fa6eca5a8" providerId="ADAL" clId="{72074815-EFAD-464F-934D-DBC75DEE49BA}" dt="2022-10-30T13:44:24.315" v="374" actId="1076"/>
          <ac:spMkLst>
            <pc:docMk/>
            <pc:sldMk cId="4168201734" sldId="359"/>
            <ac:spMk id="46" creationId="{6BC9BB9D-D524-083F-AECE-F8AC5F962A9F}"/>
          </ac:spMkLst>
        </pc:spChg>
        <pc:spChg chg="mod">
          <ac:chgData name="James Clegg" userId="763c3220-e008-48a8-a735-403fa6eca5a8" providerId="ADAL" clId="{72074815-EFAD-464F-934D-DBC75DEE49BA}" dt="2022-10-30T13:44:24.315" v="374" actId="1076"/>
          <ac:spMkLst>
            <pc:docMk/>
            <pc:sldMk cId="4168201734" sldId="359"/>
            <ac:spMk id="47" creationId="{6AEC7A99-D0EC-5835-45D7-A1906F8BD6B8}"/>
          </ac:spMkLst>
        </pc:spChg>
        <pc:spChg chg="mod">
          <ac:chgData name="James Clegg" userId="763c3220-e008-48a8-a735-403fa6eca5a8" providerId="ADAL" clId="{72074815-EFAD-464F-934D-DBC75DEE49BA}" dt="2022-10-30T13:44:24.315" v="374" actId="1076"/>
          <ac:spMkLst>
            <pc:docMk/>
            <pc:sldMk cId="4168201734" sldId="359"/>
            <ac:spMk id="48" creationId="{5250A6EF-BB5B-11D0-34AA-A80C50B2B039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49" creationId="{23259F17-3899-0FF7-01B3-CFEAFCE7F8DE}"/>
          </ac:spMkLst>
        </pc:spChg>
        <pc:spChg chg="mod">
          <ac:chgData name="James Clegg" userId="763c3220-e008-48a8-a735-403fa6eca5a8" providerId="ADAL" clId="{72074815-EFAD-464F-934D-DBC75DEE49BA}" dt="2022-10-30T13:44:24.315" v="374" actId="1076"/>
          <ac:spMkLst>
            <pc:docMk/>
            <pc:sldMk cId="4168201734" sldId="359"/>
            <ac:spMk id="50" creationId="{B4437DC7-419E-7790-6B35-E85AC43F5117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53" creationId="{6F0ACC83-C756-DFFE-3740-0FB9767F0E08}"/>
          </ac:spMkLst>
        </pc:spChg>
        <pc:spChg chg="del">
          <ac:chgData name="James Clegg" userId="763c3220-e008-48a8-a735-403fa6eca5a8" providerId="ADAL" clId="{72074815-EFAD-464F-934D-DBC75DEE49BA}" dt="2022-10-30T13:36:39.772" v="210" actId="478"/>
          <ac:spMkLst>
            <pc:docMk/>
            <pc:sldMk cId="4168201734" sldId="359"/>
            <ac:spMk id="54" creationId="{1AFDD2C7-BBEB-38DB-EA0C-4DDA1990A31C}"/>
          </ac:spMkLst>
        </pc:spChg>
        <pc:spChg chg="del">
          <ac:chgData name="James Clegg" userId="763c3220-e008-48a8-a735-403fa6eca5a8" providerId="ADAL" clId="{72074815-EFAD-464F-934D-DBC75DEE49BA}" dt="2022-10-30T13:36:35.681" v="207" actId="478"/>
          <ac:spMkLst>
            <pc:docMk/>
            <pc:sldMk cId="4168201734" sldId="359"/>
            <ac:spMk id="55" creationId="{58BB5BCF-96AA-A714-5C7E-6FADFC70BF28}"/>
          </ac:spMkLst>
        </pc:spChg>
        <pc:spChg chg="del">
          <ac:chgData name="James Clegg" userId="763c3220-e008-48a8-a735-403fa6eca5a8" providerId="ADAL" clId="{72074815-EFAD-464F-934D-DBC75DEE49BA}" dt="2022-10-30T13:36:38.609" v="209" actId="478"/>
          <ac:spMkLst>
            <pc:docMk/>
            <pc:sldMk cId="4168201734" sldId="359"/>
            <ac:spMk id="56" creationId="{91673C40-FCF3-A99A-AC50-D7759FF17177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57" creationId="{B30DE3F0-87A3-135C-ED72-60ED8664073F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58" creationId="{BA7F6F9B-5A89-5BC0-44A0-31A7CB544F73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59" creationId="{BEB0AB3B-83A0-F242-1153-F72809211553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60" creationId="{3AFF925C-C2A9-9B11-A5BD-F5C363209E21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61" creationId="{CDC39804-6627-C51F-46C4-7C64423928DD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62" creationId="{D75D66C7-9916-A545-3E06-CD1EDD000F7F}"/>
          </ac:spMkLst>
        </pc:spChg>
        <pc:spChg chg="mod topLvl">
          <ac:chgData name="James Clegg" userId="763c3220-e008-48a8-a735-403fa6eca5a8" providerId="ADAL" clId="{72074815-EFAD-464F-934D-DBC75DEE49BA}" dt="2022-10-30T13:43:56.149" v="367" actId="164"/>
          <ac:spMkLst>
            <pc:docMk/>
            <pc:sldMk cId="4168201734" sldId="359"/>
            <ac:spMk id="63" creationId="{0E5A4CCC-E2C2-68CC-8C04-C55A70DD7DA1}"/>
          </ac:spMkLst>
        </pc:spChg>
        <pc:spChg chg="del mod topLvl">
          <ac:chgData name="James Clegg" userId="763c3220-e008-48a8-a735-403fa6eca5a8" providerId="ADAL" clId="{72074815-EFAD-464F-934D-DBC75DEE49BA}" dt="2022-10-30T13:42:38.074" v="350" actId="478"/>
          <ac:spMkLst>
            <pc:docMk/>
            <pc:sldMk cId="4168201734" sldId="359"/>
            <ac:spMk id="66" creationId="{448CFE3F-559E-921D-62CC-8B318708E7E7}"/>
          </ac:spMkLst>
        </pc:spChg>
        <pc:spChg chg="del mod topLvl">
          <ac:chgData name="James Clegg" userId="763c3220-e008-48a8-a735-403fa6eca5a8" providerId="ADAL" clId="{72074815-EFAD-464F-934D-DBC75DEE49BA}" dt="2022-10-30T13:42:38.074" v="350" actId="478"/>
          <ac:spMkLst>
            <pc:docMk/>
            <pc:sldMk cId="4168201734" sldId="359"/>
            <ac:spMk id="67" creationId="{9B1149EA-0592-CA02-908A-BF0C923E6092}"/>
          </ac:spMkLst>
        </pc:spChg>
        <pc:spChg chg="del mod topLvl">
          <ac:chgData name="James Clegg" userId="763c3220-e008-48a8-a735-403fa6eca5a8" providerId="ADAL" clId="{72074815-EFAD-464F-934D-DBC75DEE49BA}" dt="2022-10-30T13:42:38.074" v="350" actId="478"/>
          <ac:spMkLst>
            <pc:docMk/>
            <pc:sldMk cId="4168201734" sldId="359"/>
            <ac:spMk id="68" creationId="{6894EC52-3414-E352-33CF-EB438686B16C}"/>
          </ac:spMkLst>
        </pc:spChg>
        <pc:spChg chg="del mod topLvl">
          <ac:chgData name="James Clegg" userId="763c3220-e008-48a8-a735-403fa6eca5a8" providerId="ADAL" clId="{72074815-EFAD-464F-934D-DBC75DEE49BA}" dt="2022-10-30T13:42:38.074" v="350" actId="478"/>
          <ac:spMkLst>
            <pc:docMk/>
            <pc:sldMk cId="4168201734" sldId="359"/>
            <ac:spMk id="69" creationId="{23F7EB1E-E025-BE88-233E-1CE9F4A28BE0}"/>
          </ac:spMkLst>
        </pc:spChg>
        <pc:spChg chg="mod topLvl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70" creationId="{B0B2ABA9-C535-5471-F3F5-FAC957B69B3A}"/>
          </ac:spMkLst>
        </pc:spChg>
        <pc:spChg chg="mod topLvl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71" creationId="{F5AFFFF4-3BEB-60DA-5419-92BF24272570}"/>
          </ac:spMkLst>
        </pc:spChg>
        <pc:spChg chg="mod topLvl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72" creationId="{3DCAB8D6-4701-9D21-AAE9-8194116684C1}"/>
          </ac:spMkLst>
        </pc:spChg>
        <pc:spChg chg="mod topLvl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73" creationId="{6213C5A9-A325-B3AC-14A8-FB27DB2E9467}"/>
          </ac:spMkLst>
        </pc:spChg>
        <pc:spChg chg="del mod topLvl">
          <ac:chgData name="James Clegg" userId="763c3220-e008-48a8-a735-403fa6eca5a8" providerId="ADAL" clId="{72074815-EFAD-464F-934D-DBC75DEE49BA}" dt="2022-10-30T13:42:38.074" v="350" actId="478"/>
          <ac:spMkLst>
            <pc:docMk/>
            <pc:sldMk cId="4168201734" sldId="359"/>
            <ac:spMk id="74" creationId="{78B2D47F-7AEF-6837-411D-CAFBF215D015}"/>
          </ac:spMkLst>
        </pc:spChg>
        <pc:spChg chg="del mod topLvl">
          <ac:chgData name="James Clegg" userId="763c3220-e008-48a8-a735-403fa6eca5a8" providerId="ADAL" clId="{72074815-EFAD-464F-934D-DBC75DEE49BA}" dt="2022-10-30T13:42:38.074" v="350" actId="478"/>
          <ac:spMkLst>
            <pc:docMk/>
            <pc:sldMk cId="4168201734" sldId="359"/>
            <ac:spMk id="75" creationId="{ED6CF5CC-20F4-E96D-AFE9-DE7709ED23BE}"/>
          </ac:spMkLst>
        </pc:spChg>
        <pc:spChg chg="del mod topLvl">
          <ac:chgData name="James Clegg" userId="763c3220-e008-48a8-a735-403fa6eca5a8" providerId="ADAL" clId="{72074815-EFAD-464F-934D-DBC75DEE49BA}" dt="2022-10-30T13:42:38.074" v="350" actId="478"/>
          <ac:spMkLst>
            <pc:docMk/>
            <pc:sldMk cId="4168201734" sldId="359"/>
            <ac:spMk id="76" creationId="{39585EFE-2E07-64C2-F522-B40DF0ED0D47}"/>
          </ac:spMkLst>
        </pc:spChg>
        <pc:spChg chg="del mod topLvl">
          <ac:chgData name="James Clegg" userId="763c3220-e008-48a8-a735-403fa6eca5a8" providerId="ADAL" clId="{72074815-EFAD-464F-934D-DBC75DEE49BA}" dt="2022-10-30T13:42:38.074" v="350" actId="478"/>
          <ac:spMkLst>
            <pc:docMk/>
            <pc:sldMk cId="4168201734" sldId="359"/>
            <ac:spMk id="77" creationId="{8FDE4E9A-D781-4DBC-1863-0E68B3C65504}"/>
          </ac:spMkLst>
        </pc:spChg>
        <pc:spChg chg="mod topLvl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78" creationId="{9F9CC530-C71B-8003-BF7B-BAB408D8FEDE}"/>
          </ac:spMkLst>
        </pc:spChg>
        <pc:spChg chg="mod topLvl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79" creationId="{B75F9DDE-56E1-1782-D2EF-FFE0D5C5AB03}"/>
          </ac:spMkLst>
        </pc:spChg>
        <pc:spChg chg="mod topLvl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80" creationId="{7FDA984A-5463-A40B-0F16-2D155483FB03}"/>
          </ac:spMkLst>
        </pc:spChg>
        <pc:spChg chg="mod topLvl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81" creationId="{D8227020-C02B-C00C-3337-B4F16116ED07}"/>
          </ac:spMkLst>
        </pc:spChg>
        <pc:spChg chg="add mod topLvl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82" creationId="{DAFFE442-33EB-0C57-FEB3-8D566D50C866}"/>
          </ac:spMkLst>
        </pc:spChg>
        <pc:spChg chg="add mod topLvl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83" creationId="{B69670CF-CE12-ACB2-0532-4E17E1FD029E}"/>
          </ac:spMkLst>
        </pc:spChg>
        <pc:spChg chg="add mod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87" creationId="{A604B9C1-EFBA-1559-459D-887A6C462E9A}"/>
          </ac:spMkLst>
        </pc:spChg>
        <pc:spChg chg="add mod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88" creationId="{59D9670C-FE9F-6F90-938A-DFDED720C8D5}"/>
          </ac:spMkLst>
        </pc:spChg>
        <pc:spChg chg="add mod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89" creationId="{AB065EC5-16CA-6963-46D9-43487B470162}"/>
          </ac:spMkLst>
        </pc:spChg>
        <pc:spChg chg="add mod">
          <ac:chgData name="James Clegg" userId="763c3220-e008-48a8-a735-403fa6eca5a8" providerId="ADAL" clId="{72074815-EFAD-464F-934D-DBC75DEE49BA}" dt="2022-10-30T13:44:55.021" v="380" actId="164"/>
          <ac:spMkLst>
            <pc:docMk/>
            <pc:sldMk cId="4168201734" sldId="359"/>
            <ac:spMk id="90" creationId="{7F8F7A66-FBB1-6CB5-52AA-852D9E03D265}"/>
          </ac:spMkLst>
        </pc:spChg>
        <pc:grpChg chg="add mod">
          <ac:chgData name="James Clegg" userId="763c3220-e008-48a8-a735-403fa6eca5a8" providerId="ADAL" clId="{72074815-EFAD-464F-934D-DBC75DEE49BA}" dt="2022-10-30T13:41:46.310" v="338" actId="1076"/>
          <ac:grpSpMkLst>
            <pc:docMk/>
            <pc:sldMk cId="4168201734" sldId="359"/>
            <ac:grpSpMk id="24" creationId="{509AB0ED-6F02-2638-14C8-B979377DC02F}"/>
          </ac:grpSpMkLst>
        </pc:grpChg>
        <pc:grpChg chg="add del mod">
          <ac:chgData name="James Clegg" userId="763c3220-e008-48a8-a735-403fa6eca5a8" providerId="ADAL" clId="{72074815-EFAD-464F-934D-DBC75DEE49BA}" dt="2022-10-30T13:42:07.903" v="344" actId="165"/>
          <ac:grpSpMkLst>
            <pc:docMk/>
            <pc:sldMk cId="4168201734" sldId="359"/>
            <ac:grpSpMk id="25" creationId="{5760F228-53FB-A565-7C08-937FBD2932E3}"/>
          </ac:grpSpMkLst>
        </pc:grpChg>
        <pc:grpChg chg="add del mod">
          <ac:chgData name="James Clegg" userId="763c3220-e008-48a8-a735-403fa6eca5a8" providerId="ADAL" clId="{72074815-EFAD-464F-934D-DBC75DEE49BA}" dt="2022-10-30T13:42:04.516" v="343" actId="165"/>
          <ac:grpSpMkLst>
            <pc:docMk/>
            <pc:sldMk cId="4168201734" sldId="359"/>
            <ac:grpSpMk id="52" creationId="{A634ED37-E925-0444-3009-12BC18C9592F}"/>
          </ac:grpSpMkLst>
        </pc:grpChg>
        <pc:grpChg chg="add del mod">
          <ac:chgData name="James Clegg" userId="763c3220-e008-48a8-a735-403fa6eca5a8" providerId="ADAL" clId="{72074815-EFAD-464F-934D-DBC75DEE49BA}" dt="2022-10-30T13:43:22.134" v="358" actId="165"/>
          <ac:grpSpMkLst>
            <pc:docMk/>
            <pc:sldMk cId="4168201734" sldId="359"/>
            <ac:grpSpMk id="64" creationId="{7F598847-BAA6-A042-6741-EB4623E8CF8E}"/>
          </ac:grpSpMkLst>
        </pc:grpChg>
        <pc:grpChg chg="add del mod">
          <ac:chgData name="James Clegg" userId="763c3220-e008-48a8-a735-403fa6eca5a8" providerId="ADAL" clId="{72074815-EFAD-464F-934D-DBC75DEE49BA}" dt="2022-10-30T13:42:34.918" v="349" actId="165"/>
          <ac:grpSpMkLst>
            <pc:docMk/>
            <pc:sldMk cId="4168201734" sldId="359"/>
            <ac:grpSpMk id="65" creationId="{B4050F4C-7CDB-784F-2588-D47867722B51}"/>
          </ac:grpSpMkLst>
        </pc:grpChg>
        <pc:grpChg chg="add del mod">
          <ac:chgData name="James Clegg" userId="763c3220-e008-48a8-a735-403fa6eca5a8" providerId="ADAL" clId="{72074815-EFAD-464F-934D-DBC75DEE49BA}" dt="2022-10-30T13:43:14.432" v="357" actId="165"/>
          <ac:grpSpMkLst>
            <pc:docMk/>
            <pc:sldMk cId="4168201734" sldId="359"/>
            <ac:grpSpMk id="84" creationId="{A1459BC9-93DC-0206-E286-A4F83F30C07B}"/>
          </ac:grpSpMkLst>
        </pc:grpChg>
        <pc:grpChg chg="add mod">
          <ac:chgData name="James Clegg" userId="763c3220-e008-48a8-a735-403fa6eca5a8" providerId="ADAL" clId="{72074815-EFAD-464F-934D-DBC75DEE49BA}" dt="2022-10-30T13:43:56.149" v="367" actId="164"/>
          <ac:grpSpMkLst>
            <pc:docMk/>
            <pc:sldMk cId="4168201734" sldId="359"/>
            <ac:grpSpMk id="85" creationId="{1B634CAB-88EB-9FE8-A20A-8466B5D7876C}"/>
          </ac:grpSpMkLst>
        </pc:grpChg>
        <pc:grpChg chg="add del mod">
          <ac:chgData name="James Clegg" userId="763c3220-e008-48a8-a735-403fa6eca5a8" providerId="ADAL" clId="{72074815-EFAD-464F-934D-DBC75DEE49BA}" dt="2022-10-30T13:44:31" v="375" actId="165"/>
          <ac:grpSpMkLst>
            <pc:docMk/>
            <pc:sldMk cId="4168201734" sldId="359"/>
            <ac:grpSpMk id="86" creationId="{DFB63437-E2CC-71C8-5B17-CD80BEAD17E4}"/>
          </ac:grpSpMkLst>
        </pc:grpChg>
        <pc:grpChg chg="add mod">
          <ac:chgData name="James Clegg" userId="763c3220-e008-48a8-a735-403fa6eca5a8" providerId="ADAL" clId="{72074815-EFAD-464F-934D-DBC75DEE49BA}" dt="2022-10-30T13:44:55.021" v="380" actId="164"/>
          <ac:grpSpMkLst>
            <pc:docMk/>
            <pc:sldMk cId="4168201734" sldId="359"/>
            <ac:grpSpMk id="91" creationId="{EA1BFF69-36F5-EA4B-FE04-2F7BD60D706A}"/>
          </ac:grpSpMkLst>
        </pc:grpChg>
        <pc:picChg chg="del">
          <ac:chgData name="James Clegg" userId="763c3220-e008-48a8-a735-403fa6eca5a8" providerId="ADAL" clId="{72074815-EFAD-464F-934D-DBC75DEE49BA}" dt="2022-10-30T13:36:39.772" v="210" actId="478"/>
          <ac:picMkLst>
            <pc:docMk/>
            <pc:sldMk cId="4168201734" sldId="359"/>
            <ac:picMk id="51" creationId="{21B3501D-3660-6276-3A22-4A8C01B9562E}"/>
          </ac:picMkLst>
        </pc:picChg>
        <pc:cxnChg chg="add mod">
          <ac:chgData name="James Clegg" userId="763c3220-e008-48a8-a735-403fa6eca5a8" providerId="ADAL" clId="{72074815-EFAD-464F-934D-DBC75DEE49BA}" dt="2022-10-30T13:44:24.315" v="374" actId="1076"/>
          <ac:cxnSpMkLst>
            <pc:docMk/>
            <pc:sldMk cId="4168201734" sldId="359"/>
            <ac:cxnSpMk id="4" creationId="{81AB918F-CA78-17A7-208E-E3FF8DE59127}"/>
          </ac:cxnSpMkLst>
        </pc:cxnChg>
        <pc:cxnChg chg="add mod">
          <ac:chgData name="James Clegg" userId="763c3220-e008-48a8-a735-403fa6eca5a8" providerId="ADAL" clId="{72074815-EFAD-464F-934D-DBC75DEE49BA}" dt="2022-10-30T13:44:24.315" v="374" actId="1076"/>
          <ac:cxnSpMkLst>
            <pc:docMk/>
            <pc:sldMk cId="4168201734" sldId="359"/>
            <ac:cxnSpMk id="5" creationId="{4E1A745A-8C9C-9144-7B78-A04E7A6FBB51}"/>
          </ac:cxnSpMkLst>
        </pc:cxnChg>
        <pc:cxnChg chg="add mod">
          <ac:chgData name="James Clegg" userId="763c3220-e008-48a8-a735-403fa6eca5a8" providerId="ADAL" clId="{72074815-EFAD-464F-934D-DBC75DEE49BA}" dt="2022-10-30T13:44:24.315" v="374" actId="1076"/>
          <ac:cxnSpMkLst>
            <pc:docMk/>
            <pc:sldMk cId="4168201734" sldId="359"/>
            <ac:cxnSpMk id="6" creationId="{56277CE2-1888-8AD6-0C35-5C348D0C411E}"/>
          </ac:cxnSpMkLst>
        </pc:cxnChg>
        <pc:cxnChg chg="add mod">
          <ac:chgData name="James Clegg" userId="763c3220-e008-48a8-a735-403fa6eca5a8" providerId="ADAL" clId="{72074815-EFAD-464F-934D-DBC75DEE49BA}" dt="2022-10-30T13:44:24.315" v="374" actId="1076"/>
          <ac:cxnSpMkLst>
            <pc:docMk/>
            <pc:sldMk cId="4168201734" sldId="359"/>
            <ac:cxnSpMk id="8" creationId="{1D2E6E5E-7301-8BB3-4158-476F40B7A430}"/>
          </ac:cxnSpMkLst>
        </pc:cxnChg>
        <pc:cxnChg chg="add mod">
          <ac:chgData name="James Clegg" userId="763c3220-e008-48a8-a735-403fa6eca5a8" providerId="ADAL" clId="{72074815-EFAD-464F-934D-DBC75DEE49BA}" dt="2022-10-30T13:44:24.315" v="374" actId="1076"/>
          <ac:cxnSpMkLst>
            <pc:docMk/>
            <pc:sldMk cId="4168201734" sldId="359"/>
            <ac:cxnSpMk id="11" creationId="{4D5A9791-BC5C-2F33-2B50-FA4EA41DDD54}"/>
          </ac:cxnSpMkLst>
        </pc:cxnChg>
        <pc:cxnChg chg="add mod">
          <ac:chgData name="James Clegg" userId="763c3220-e008-48a8-a735-403fa6eca5a8" providerId="ADAL" clId="{72074815-EFAD-464F-934D-DBC75DEE49BA}" dt="2022-10-30T13:44:24.315" v="374" actId="1076"/>
          <ac:cxnSpMkLst>
            <pc:docMk/>
            <pc:sldMk cId="4168201734" sldId="359"/>
            <ac:cxnSpMk id="12" creationId="{A0571AF1-28B2-0BD2-087F-78B2330732C7}"/>
          </ac:cxnSpMkLst>
        </pc:cxnChg>
      </pc:sldChg>
      <pc:sldChg chg="addSp delSp modSp add mod delAnim modAnim">
        <pc:chgData name="James Clegg" userId="763c3220-e008-48a8-a735-403fa6eca5a8" providerId="ADAL" clId="{72074815-EFAD-464F-934D-DBC75DEE49BA}" dt="2022-10-30T14:17:18.914" v="554" actId="1076"/>
        <pc:sldMkLst>
          <pc:docMk/>
          <pc:sldMk cId="3103932488" sldId="360"/>
        </pc:sldMkLst>
        <pc:spChg chg="mod">
          <ac:chgData name="James Clegg" userId="763c3220-e008-48a8-a735-403fa6eca5a8" providerId="ADAL" clId="{72074815-EFAD-464F-934D-DBC75DEE49BA}" dt="2022-10-30T14:14:30.908" v="518" actId="1076"/>
          <ac:spMkLst>
            <pc:docMk/>
            <pc:sldMk cId="3103932488" sldId="360"/>
            <ac:spMk id="2" creationId="{1D5C981E-4C5E-A309-593B-EC7CF0E4C00C}"/>
          </ac:spMkLst>
        </pc:spChg>
        <pc:spChg chg="del">
          <ac:chgData name="James Clegg" userId="763c3220-e008-48a8-a735-403fa6eca5a8" providerId="ADAL" clId="{72074815-EFAD-464F-934D-DBC75DEE49BA}" dt="2022-10-30T14:09:57.996" v="450" actId="478"/>
          <ac:spMkLst>
            <pc:docMk/>
            <pc:sldMk cId="3103932488" sldId="360"/>
            <ac:spMk id="7" creationId="{72C46F1B-ADE9-4ABA-BE3E-CADB6C12BDBD}"/>
          </ac:spMkLst>
        </pc:spChg>
        <pc:spChg chg="add del mod topLvl">
          <ac:chgData name="James Clegg" userId="763c3220-e008-48a8-a735-403fa6eca5a8" providerId="ADAL" clId="{72074815-EFAD-464F-934D-DBC75DEE49BA}" dt="2022-10-30T14:12:23.202" v="485" actId="478"/>
          <ac:spMkLst>
            <pc:docMk/>
            <pc:sldMk cId="3103932488" sldId="360"/>
            <ac:spMk id="9" creationId="{40927B05-6898-BA19-DEEE-5718CBBBAD07}"/>
          </ac:spMkLst>
        </pc:spChg>
        <pc:spChg chg="add del mod topLvl">
          <ac:chgData name="James Clegg" userId="763c3220-e008-48a8-a735-403fa6eca5a8" providerId="ADAL" clId="{72074815-EFAD-464F-934D-DBC75DEE49BA}" dt="2022-10-30T14:12:21.598" v="484" actId="478"/>
          <ac:spMkLst>
            <pc:docMk/>
            <pc:sldMk cId="3103932488" sldId="360"/>
            <ac:spMk id="10" creationId="{982970AB-166E-8F20-4E34-D81C1516E333}"/>
          </ac:spMkLst>
        </pc:spChg>
        <pc:spChg chg="add del mod topLvl">
          <ac:chgData name="James Clegg" userId="763c3220-e008-48a8-a735-403fa6eca5a8" providerId="ADAL" clId="{72074815-EFAD-464F-934D-DBC75DEE49BA}" dt="2022-10-30T14:12:21.598" v="484" actId="478"/>
          <ac:spMkLst>
            <pc:docMk/>
            <pc:sldMk cId="3103932488" sldId="360"/>
            <ac:spMk id="13" creationId="{C7CC3445-FEB9-4425-429A-20CDF8497B7F}"/>
          </ac:spMkLst>
        </pc:spChg>
        <pc:spChg chg="add mod topLvl">
          <ac:chgData name="James Clegg" userId="763c3220-e008-48a8-a735-403fa6eca5a8" providerId="ADAL" clId="{72074815-EFAD-464F-934D-DBC75DEE49BA}" dt="2022-10-30T14:14:01.344" v="513" actId="207"/>
          <ac:spMkLst>
            <pc:docMk/>
            <pc:sldMk cId="3103932488" sldId="360"/>
            <ac:spMk id="14" creationId="{23E64732-A6D6-370F-FE9E-6E7196C0F75F}"/>
          </ac:spMkLst>
        </pc:spChg>
        <pc:spChg chg="del">
          <ac:chgData name="James Clegg" userId="763c3220-e008-48a8-a735-403fa6eca5a8" providerId="ADAL" clId="{72074815-EFAD-464F-934D-DBC75DEE49BA}" dt="2022-10-30T14:09:57.996" v="450" actId="478"/>
          <ac:spMkLst>
            <pc:docMk/>
            <pc:sldMk cId="3103932488" sldId="360"/>
            <ac:spMk id="15" creationId="{618BA5C6-9D92-A99D-903B-FBEC4C1CEA1A}"/>
          </ac:spMkLst>
        </pc:spChg>
        <pc:spChg chg="mod topLvl">
          <ac:chgData name="James Clegg" userId="763c3220-e008-48a8-a735-403fa6eca5a8" providerId="ADAL" clId="{72074815-EFAD-464F-934D-DBC75DEE49BA}" dt="2022-10-30T14:14:01.344" v="513" actId="207"/>
          <ac:spMkLst>
            <pc:docMk/>
            <pc:sldMk cId="3103932488" sldId="360"/>
            <ac:spMk id="16" creationId="{09C3E96D-9097-ACB1-B1BD-89C7AD7DA61B}"/>
          </ac:spMkLst>
        </pc:spChg>
        <pc:spChg chg="mod topLvl">
          <ac:chgData name="James Clegg" userId="763c3220-e008-48a8-a735-403fa6eca5a8" providerId="ADAL" clId="{72074815-EFAD-464F-934D-DBC75DEE49BA}" dt="2022-10-30T14:14:01.344" v="513" actId="207"/>
          <ac:spMkLst>
            <pc:docMk/>
            <pc:sldMk cId="3103932488" sldId="360"/>
            <ac:spMk id="17" creationId="{388FF3F4-36EE-6A27-FCDC-660E0E577AF1}"/>
          </ac:spMkLst>
        </pc:spChg>
        <pc:spChg chg="del mod topLvl">
          <ac:chgData name="James Clegg" userId="763c3220-e008-48a8-a735-403fa6eca5a8" providerId="ADAL" clId="{72074815-EFAD-464F-934D-DBC75DEE49BA}" dt="2022-10-30T14:12:21.598" v="484" actId="478"/>
          <ac:spMkLst>
            <pc:docMk/>
            <pc:sldMk cId="3103932488" sldId="360"/>
            <ac:spMk id="18" creationId="{A7B2FFC5-9A0A-C9D6-36B0-A17019ADE4B7}"/>
          </ac:spMkLst>
        </pc:spChg>
        <pc:spChg chg="del mod topLvl">
          <ac:chgData name="James Clegg" userId="763c3220-e008-48a8-a735-403fa6eca5a8" providerId="ADAL" clId="{72074815-EFAD-464F-934D-DBC75DEE49BA}" dt="2022-10-30T14:12:21.598" v="484" actId="478"/>
          <ac:spMkLst>
            <pc:docMk/>
            <pc:sldMk cId="3103932488" sldId="360"/>
            <ac:spMk id="19" creationId="{0190E074-0DFE-1075-F252-1A23C9369C33}"/>
          </ac:spMkLst>
        </pc:spChg>
        <pc:spChg chg="del mod topLvl">
          <ac:chgData name="James Clegg" userId="763c3220-e008-48a8-a735-403fa6eca5a8" providerId="ADAL" clId="{72074815-EFAD-464F-934D-DBC75DEE49BA}" dt="2022-10-30T14:12:21.598" v="484" actId="478"/>
          <ac:spMkLst>
            <pc:docMk/>
            <pc:sldMk cId="3103932488" sldId="360"/>
            <ac:spMk id="20" creationId="{247DE93B-E6AF-C672-EDBA-479A4DB2346B}"/>
          </ac:spMkLst>
        </pc:spChg>
        <pc:spChg chg="del mod topLvl">
          <ac:chgData name="James Clegg" userId="763c3220-e008-48a8-a735-403fa6eca5a8" providerId="ADAL" clId="{72074815-EFAD-464F-934D-DBC75DEE49BA}" dt="2022-10-30T14:12:21.598" v="484" actId="478"/>
          <ac:spMkLst>
            <pc:docMk/>
            <pc:sldMk cId="3103932488" sldId="360"/>
            <ac:spMk id="21" creationId="{3F97B642-E366-7945-9617-D0975754FAD3}"/>
          </ac:spMkLst>
        </pc:spChg>
        <pc:spChg chg="del mod topLvl">
          <ac:chgData name="James Clegg" userId="763c3220-e008-48a8-a735-403fa6eca5a8" providerId="ADAL" clId="{72074815-EFAD-464F-934D-DBC75DEE49BA}" dt="2022-10-30T14:12:21.598" v="484" actId="478"/>
          <ac:spMkLst>
            <pc:docMk/>
            <pc:sldMk cId="3103932488" sldId="360"/>
            <ac:spMk id="22" creationId="{2BC596E8-7E45-8251-8D75-CF462BDE0A47}"/>
          </ac:spMkLst>
        </pc:spChg>
        <pc:spChg chg="del mod topLvl">
          <ac:chgData name="James Clegg" userId="763c3220-e008-48a8-a735-403fa6eca5a8" providerId="ADAL" clId="{72074815-EFAD-464F-934D-DBC75DEE49BA}" dt="2022-10-30T14:12:21.598" v="484" actId="478"/>
          <ac:spMkLst>
            <pc:docMk/>
            <pc:sldMk cId="3103932488" sldId="360"/>
            <ac:spMk id="23" creationId="{57698093-CA52-EC38-7070-80414B3A48ED}"/>
          </ac:spMkLst>
        </pc:spChg>
        <pc:spChg chg="add mod topLvl">
          <ac:chgData name="James Clegg" userId="763c3220-e008-48a8-a735-403fa6eca5a8" providerId="ADAL" clId="{72074815-EFAD-464F-934D-DBC75DEE49BA}" dt="2022-10-30T14:14:01.344" v="513" actId="207"/>
          <ac:spMkLst>
            <pc:docMk/>
            <pc:sldMk cId="3103932488" sldId="360"/>
            <ac:spMk id="25" creationId="{FF37A586-9A36-778D-4A61-FD1BB151E60A}"/>
          </ac:spMkLst>
        </pc:spChg>
        <pc:spChg chg="mod">
          <ac:chgData name="James Clegg" userId="763c3220-e008-48a8-a735-403fa6eca5a8" providerId="ADAL" clId="{72074815-EFAD-464F-934D-DBC75DEE49BA}" dt="2022-10-30T14:12:00.304" v="478" actId="207"/>
          <ac:spMkLst>
            <pc:docMk/>
            <pc:sldMk cId="3103932488" sldId="360"/>
            <ac:spMk id="26" creationId="{E85BB6B4-2A78-020D-0F9D-32FD5F137D7C}"/>
          </ac:spMkLst>
        </pc:spChg>
        <pc:spChg chg="mod">
          <ac:chgData name="James Clegg" userId="763c3220-e008-48a8-a735-403fa6eca5a8" providerId="ADAL" clId="{72074815-EFAD-464F-934D-DBC75DEE49BA}" dt="2022-10-30T14:12:00.304" v="478" actId="207"/>
          <ac:spMkLst>
            <pc:docMk/>
            <pc:sldMk cId="3103932488" sldId="360"/>
            <ac:spMk id="27" creationId="{86F98A34-7590-DB5E-C715-A02602CA8D37}"/>
          </ac:spMkLst>
        </pc:spChg>
        <pc:spChg chg="del">
          <ac:chgData name="James Clegg" userId="763c3220-e008-48a8-a735-403fa6eca5a8" providerId="ADAL" clId="{72074815-EFAD-464F-934D-DBC75DEE49BA}" dt="2022-10-30T14:10:41.689" v="461" actId="478"/>
          <ac:spMkLst>
            <pc:docMk/>
            <pc:sldMk cId="3103932488" sldId="360"/>
            <ac:spMk id="28" creationId="{9EA71AFC-F4C3-D227-53FC-B1891ACE252D}"/>
          </ac:spMkLst>
        </pc:spChg>
        <pc:spChg chg="mod">
          <ac:chgData name="James Clegg" userId="763c3220-e008-48a8-a735-403fa6eca5a8" providerId="ADAL" clId="{72074815-EFAD-464F-934D-DBC75DEE49BA}" dt="2022-10-30T14:12:00.304" v="478" actId="207"/>
          <ac:spMkLst>
            <pc:docMk/>
            <pc:sldMk cId="3103932488" sldId="360"/>
            <ac:spMk id="29" creationId="{CB94E839-FD1D-C2B7-1FEA-9B9E4F0C9239}"/>
          </ac:spMkLst>
        </pc:spChg>
        <pc:spChg chg="del">
          <ac:chgData name="James Clegg" userId="763c3220-e008-48a8-a735-403fa6eca5a8" providerId="ADAL" clId="{72074815-EFAD-464F-934D-DBC75DEE49BA}" dt="2022-10-30T14:10:39.188" v="460" actId="478"/>
          <ac:spMkLst>
            <pc:docMk/>
            <pc:sldMk cId="3103932488" sldId="360"/>
            <ac:spMk id="30" creationId="{4226ADEC-C0A8-6608-52A3-2C1D0760EE83}"/>
          </ac:spMkLst>
        </pc:spChg>
        <pc:spChg chg="mod">
          <ac:chgData name="James Clegg" userId="763c3220-e008-48a8-a735-403fa6eca5a8" providerId="ADAL" clId="{72074815-EFAD-464F-934D-DBC75DEE49BA}" dt="2022-10-30T14:12:00.304" v="478" actId="207"/>
          <ac:spMkLst>
            <pc:docMk/>
            <pc:sldMk cId="3103932488" sldId="360"/>
            <ac:spMk id="31" creationId="{83CBA556-831D-7AA0-B77C-1CAFDD7633B8}"/>
          </ac:spMkLst>
        </pc:spChg>
        <pc:spChg chg="mod">
          <ac:chgData name="James Clegg" userId="763c3220-e008-48a8-a735-403fa6eca5a8" providerId="ADAL" clId="{72074815-EFAD-464F-934D-DBC75DEE49BA}" dt="2022-10-30T14:12:00.304" v="478" actId="207"/>
          <ac:spMkLst>
            <pc:docMk/>
            <pc:sldMk cId="3103932488" sldId="360"/>
            <ac:spMk id="32" creationId="{A5561FEB-DA66-49AF-56EA-450453D5D133}"/>
          </ac:spMkLst>
        </pc:spChg>
        <pc:spChg chg="mod">
          <ac:chgData name="James Clegg" userId="763c3220-e008-48a8-a735-403fa6eca5a8" providerId="ADAL" clId="{72074815-EFAD-464F-934D-DBC75DEE49BA}" dt="2022-10-30T14:09:35.935" v="412" actId="20577"/>
          <ac:spMkLst>
            <pc:docMk/>
            <pc:sldMk cId="3103932488" sldId="360"/>
            <ac:spMk id="33" creationId="{F4036F90-86DA-4603-78E4-F9F105E264B7}"/>
          </ac:spMkLst>
        </pc:spChg>
        <pc:spChg chg="add del mod topLvl">
          <ac:chgData name="James Clegg" userId="763c3220-e008-48a8-a735-403fa6eca5a8" providerId="ADAL" clId="{72074815-EFAD-464F-934D-DBC75DEE49BA}" dt="2022-10-30T14:12:23.202" v="485" actId="478"/>
          <ac:spMkLst>
            <pc:docMk/>
            <pc:sldMk cId="3103932488" sldId="360"/>
            <ac:spMk id="34" creationId="{A54CEBA3-D53D-D59B-0CDE-6C87DDDD535F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37" creationId="{90AD3425-A0A6-0DF0-D849-556C87AADBB6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38" creationId="{97F220F2-4D4D-2ED9-C924-84C1784D8A1D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39" creationId="{B767DFF7-4AFE-BB4D-2E23-CA01D10C7FFE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40" creationId="{4B61FF2C-8778-96D1-26CE-037426B3A863}"/>
          </ac:spMkLst>
        </pc:spChg>
        <pc:spChg chg="del">
          <ac:chgData name="James Clegg" userId="763c3220-e008-48a8-a735-403fa6eca5a8" providerId="ADAL" clId="{72074815-EFAD-464F-934D-DBC75DEE49BA}" dt="2022-10-30T14:09:57.996" v="450" actId="478"/>
          <ac:spMkLst>
            <pc:docMk/>
            <pc:sldMk cId="3103932488" sldId="360"/>
            <ac:spMk id="41" creationId="{623B70FE-A332-7D5F-CF2D-AF9C737424AE}"/>
          </ac:spMkLst>
        </pc:spChg>
        <pc:spChg chg="del">
          <ac:chgData name="James Clegg" userId="763c3220-e008-48a8-a735-403fa6eca5a8" providerId="ADAL" clId="{72074815-EFAD-464F-934D-DBC75DEE49BA}" dt="2022-10-30T14:09:57.996" v="450" actId="478"/>
          <ac:spMkLst>
            <pc:docMk/>
            <pc:sldMk cId="3103932488" sldId="360"/>
            <ac:spMk id="42" creationId="{ABAA7142-E042-753B-F11A-B91C777AD5A9}"/>
          </ac:spMkLst>
        </pc:spChg>
        <pc:spChg chg="del">
          <ac:chgData name="James Clegg" userId="763c3220-e008-48a8-a735-403fa6eca5a8" providerId="ADAL" clId="{72074815-EFAD-464F-934D-DBC75DEE49BA}" dt="2022-10-30T14:09:57.996" v="450" actId="478"/>
          <ac:spMkLst>
            <pc:docMk/>
            <pc:sldMk cId="3103932488" sldId="360"/>
            <ac:spMk id="43" creationId="{017234EF-E5B1-FBBB-FF8B-F41EEB26DB98}"/>
          </ac:spMkLst>
        </pc:spChg>
        <pc:spChg chg="del">
          <ac:chgData name="James Clegg" userId="763c3220-e008-48a8-a735-403fa6eca5a8" providerId="ADAL" clId="{72074815-EFAD-464F-934D-DBC75DEE49BA}" dt="2022-10-30T14:09:57.996" v="450" actId="478"/>
          <ac:spMkLst>
            <pc:docMk/>
            <pc:sldMk cId="3103932488" sldId="360"/>
            <ac:spMk id="44" creationId="{68D4C44D-8B28-5AE3-BA38-AB84D8BAC9FE}"/>
          </ac:spMkLst>
        </pc:spChg>
        <pc:spChg chg="del">
          <ac:chgData name="James Clegg" userId="763c3220-e008-48a8-a735-403fa6eca5a8" providerId="ADAL" clId="{72074815-EFAD-464F-934D-DBC75DEE49BA}" dt="2022-10-30T14:09:57.996" v="450" actId="478"/>
          <ac:spMkLst>
            <pc:docMk/>
            <pc:sldMk cId="3103932488" sldId="360"/>
            <ac:spMk id="45" creationId="{3E706F5B-7693-03E0-7B8B-FCE1156F0D8F}"/>
          </ac:spMkLst>
        </pc:spChg>
        <pc:spChg chg="del">
          <ac:chgData name="James Clegg" userId="763c3220-e008-48a8-a735-403fa6eca5a8" providerId="ADAL" clId="{72074815-EFAD-464F-934D-DBC75DEE49BA}" dt="2022-10-30T14:09:57.996" v="450" actId="478"/>
          <ac:spMkLst>
            <pc:docMk/>
            <pc:sldMk cId="3103932488" sldId="360"/>
            <ac:spMk id="46" creationId="{6BC9BB9D-D524-083F-AECE-F8AC5F962A9F}"/>
          </ac:spMkLst>
        </pc:spChg>
        <pc:spChg chg="del">
          <ac:chgData name="James Clegg" userId="763c3220-e008-48a8-a735-403fa6eca5a8" providerId="ADAL" clId="{72074815-EFAD-464F-934D-DBC75DEE49BA}" dt="2022-10-30T14:09:57.996" v="450" actId="478"/>
          <ac:spMkLst>
            <pc:docMk/>
            <pc:sldMk cId="3103932488" sldId="360"/>
            <ac:spMk id="47" creationId="{6AEC7A99-D0EC-5835-45D7-A1906F8BD6B8}"/>
          </ac:spMkLst>
        </pc:spChg>
        <pc:spChg chg="del">
          <ac:chgData name="James Clegg" userId="763c3220-e008-48a8-a735-403fa6eca5a8" providerId="ADAL" clId="{72074815-EFAD-464F-934D-DBC75DEE49BA}" dt="2022-10-30T14:09:57.996" v="450" actId="478"/>
          <ac:spMkLst>
            <pc:docMk/>
            <pc:sldMk cId="3103932488" sldId="360"/>
            <ac:spMk id="48" creationId="{5250A6EF-BB5B-11D0-34AA-A80C50B2B039}"/>
          </ac:spMkLst>
        </pc:spChg>
        <pc:spChg chg="mod">
          <ac:chgData name="James Clegg" userId="763c3220-e008-48a8-a735-403fa6eca5a8" providerId="ADAL" clId="{72074815-EFAD-464F-934D-DBC75DEE49BA}" dt="2022-10-30T14:12:00.304" v="478" actId="207"/>
          <ac:spMkLst>
            <pc:docMk/>
            <pc:sldMk cId="3103932488" sldId="360"/>
            <ac:spMk id="49" creationId="{23259F17-3899-0FF7-01B3-CFEAFCE7F8DE}"/>
          </ac:spMkLst>
        </pc:spChg>
        <pc:spChg chg="del">
          <ac:chgData name="James Clegg" userId="763c3220-e008-48a8-a735-403fa6eca5a8" providerId="ADAL" clId="{72074815-EFAD-464F-934D-DBC75DEE49BA}" dt="2022-10-30T14:09:57.996" v="450" actId="478"/>
          <ac:spMkLst>
            <pc:docMk/>
            <pc:sldMk cId="3103932488" sldId="360"/>
            <ac:spMk id="50" creationId="{B4437DC7-419E-7790-6B35-E85AC43F5117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51" creationId="{6D5CB23B-FF5E-B58A-2EBC-79C2F8926A1C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52" creationId="{C0393D77-649A-55F5-BAEA-EEC0466E3948}"/>
          </ac:spMkLst>
        </pc:spChg>
        <pc:spChg chg="mod">
          <ac:chgData name="James Clegg" userId="763c3220-e008-48a8-a735-403fa6eca5a8" providerId="ADAL" clId="{72074815-EFAD-464F-934D-DBC75DEE49BA}" dt="2022-10-30T14:12:00.304" v="478" actId="207"/>
          <ac:spMkLst>
            <pc:docMk/>
            <pc:sldMk cId="3103932488" sldId="360"/>
            <ac:spMk id="53" creationId="{6F0ACC83-C756-DFFE-3740-0FB9767F0E08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54" creationId="{23174DEF-F200-F78F-617F-BD2A5AA47F68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55" creationId="{D5F95891-2977-37BC-1E1F-AEF6FFA5E8B2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56" creationId="{0F8757F7-42EA-A891-C864-3FF5D18A4696}"/>
          </ac:spMkLst>
        </pc:spChg>
        <pc:spChg chg="mod">
          <ac:chgData name="James Clegg" userId="763c3220-e008-48a8-a735-403fa6eca5a8" providerId="ADAL" clId="{72074815-EFAD-464F-934D-DBC75DEE49BA}" dt="2022-10-30T14:12:00.304" v="478" actId="207"/>
          <ac:spMkLst>
            <pc:docMk/>
            <pc:sldMk cId="3103932488" sldId="360"/>
            <ac:spMk id="57" creationId="{B30DE3F0-87A3-135C-ED72-60ED8664073F}"/>
          </ac:spMkLst>
        </pc:spChg>
        <pc:spChg chg="mod">
          <ac:chgData name="James Clegg" userId="763c3220-e008-48a8-a735-403fa6eca5a8" providerId="ADAL" clId="{72074815-EFAD-464F-934D-DBC75DEE49BA}" dt="2022-10-30T14:12:00.304" v="478" actId="207"/>
          <ac:spMkLst>
            <pc:docMk/>
            <pc:sldMk cId="3103932488" sldId="360"/>
            <ac:spMk id="58" creationId="{BA7F6F9B-5A89-5BC0-44A0-31A7CB544F73}"/>
          </ac:spMkLst>
        </pc:spChg>
        <pc:spChg chg="del">
          <ac:chgData name="James Clegg" userId="763c3220-e008-48a8-a735-403fa6eca5a8" providerId="ADAL" clId="{72074815-EFAD-464F-934D-DBC75DEE49BA}" dt="2022-10-30T14:10:32.371" v="458" actId="478"/>
          <ac:spMkLst>
            <pc:docMk/>
            <pc:sldMk cId="3103932488" sldId="360"/>
            <ac:spMk id="59" creationId="{BEB0AB3B-83A0-F242-1153-F72809211553}"/>
          </ac:spMkLst>
        </pc:spChg>
        <pc:spChg chg="mod">
          <ac:chgData name="James Clegg" userId="763c3220-e008-48a8-a735-403fa6eca5a8" providerId="ADAL" clId="{72074815-EFAD-464F-934D-DBC75DEE49BA}" dt="2022-10-30T14:12:00.304" v="478" actId="207"/>
          <ac:spMkLst>
            <pc:docMk/>
            <pc:sldMk cId="3103932488" sldId="360"/>
            <ac:spMk id="60" creationId="{3AFF925C-C2A9-9B11-A5BD-F5C363209E21}"/>
          </ac:spMkLst>
        </pc:spChg>
        <pc:spChg chg="del">
          <ac:chgData name="James Clegg" userId="763c3220-e008-48a8-a735-403fa6eca5a8" providerId="ADAL" clId="{72074815-EFAD-464F-934D-DBC75DEE49BA}" dt="2022-10-30T14:10:36.331" v="459" actId="478"/>
          <ac:spMkLst>
            <pc:docMk/>
            <pc:sldMk cId="3103932488" sldId="360"/>
            <ac:spMk id="61" creationId="{CDC39804-6627-C51F-46C4-7C64423928DD}"/>
          </ac:spMkLst>
        </pc:spChg>
        <pc:spChg chg="mod">
          <ac:chgData name="James Clegg" userId="763c3220-e008-48a8-a735-403fa6eca5a8" providerId="ADAL" clId="{72074815-EFAD-464F-934D-DBC75DEE49BA}" dt="2022-10-30T14:12:00.304" v="478" actId="207"/>
          <ac:spMkLst>
            <pc:docMk/>
            <pc:sldMk cId="3103932488" sldId="360"/>
            <ac:spMk id="62" creationId="{D75D66C7-9916-A545-3E06-CD1EDD000F7F}"/>
          </ac:spMkLst>
        </pc:spChg>
        <pc:spChg chg="mod">
          <ac:chgData name="James Clegg" userId="763c3220-e008-48a8-a735-403fa6eca5a8" providerId="ADAL" clId="{72074815-EFAD-464F-934D-DBC75DEE49BA}" dt="2022-10-30T14:12:00.304" v="478" actId="207"/>
          <ac:spMkLst>
            <pc:docMk/>
            <pc:sldMk cId="3103932488" sldId="360"/>
            <ac:spMk id="63" creationId="{0E5A4CCC-E2C2-68CC-8C04-C55A70DD7DA1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64" creationId="{6D6C6D8A-2D32-FD39-285E-019C05105BAE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65" creationId="{743E745D-3011-1CA2-6EB2-E0D2CE9C40FD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66" creationId="{12509E12-C115-EBBF-360C-2AC71109301F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67" creationId="{5EB21B1D-58E1-CA55-2701-6EC9B13E8356}"/>
          </ac:spMkLst>
        </pc:spChg>
        <pc:spChg chg="mod">
          <ac:chgData name="James Clegg" userId="763c3220-e008-48a8-a735-403fa6eca5a8" providerId="ADAL" clId="{72074815-EFAD-464F-934D-DBC75DEE49BA}" dt="2022-10-30T14:13:58.490" v="512" actId="207"/>
          <ac:spMkLst>
            <pc:docMk/>
            <pc:sldMk cId="3103932488" sldId="360"/>
            <ac:spMk id="68" creationId="{A59B6FB3-AF99-6DFD-1ACE-EE60CAA18702}"/>
          </ac:spMkLst>
        </pc:spChg>
        <pc:spChg chg="mod topLvl">
          <ac:chgData name="James Clegg" userId="763c3220-e008-48a8-a735-403fa6eca5a8" providerId="ADAL" clId="{72074815-EFAD-464F-934D-DBC75DEE49BA}" dt="2022-10-30T14:13:55.489" v="511" actId="207"/>
          <ac:spMkLst>
            <pc:docMk/>
            <pc:sldMk cId="3103932488" sldId="360"/>
            <ac:spMk id="75" creationId="{AD44020E-9E76-BCA4-E136-2D173A0370B0}"/>
          </ac:spMkLst>
        </pc:spChg>
        <pc:spChg chg="del mod topLvl">
          <ac:chgData name="James Clegg" userId="763c3220-e008-48a8-a735-403fa6eca5a8" providerId="ADAL" clId="{72074815-EFAD-464F-934D-DBC75DEE49BA}" dt="2022-10-30T14:12:40.839" v="490" actId="478"/>
          <ac:spMkLst>
            <pc:docMk/>
            <pc:sldMk cId="3103932488" sldId="360"/>
            <ac:spMk id="76" creationId="{25BE5CD3-4AC1-9FBB-CD10-219196FB83F1}"/>
          </ac:spMkLst>
        </pc:spChg>
        <pc:spChg chg="mod topLvl">
          <ac:chgData name="James Clegg" userId="763c3220-e008-48a8-a735-403fa6eca5a8" providerId="ADAL" clId="{72074815-EFAD-464F-934D-DBC75DEE49BA}" dt="2022-10-30T14:13:55.489" v="511" actId="207"/>
          <ac:spMkLst>
            <pc:docMk/>
            <pc:sldMk cId="3103932488" sldId="360"/>
            <ac:spMk id="77" creationId="{C1DA0545-9651-0FED-2F43-6B0B7EB575C8}"/>
          </ac:spMkLst>
        </pc:spChg>
        <pc:spChg chg="del mod topLvl">
          <ac:chgData name="James Clegg" userId="763c3220-e008-48a8-a735-403fa6eca5a8" providerId="ADAL" clId="{72074815-EFAD-464F-934D-DBC75DEE49BA}" dt="2022-10-30T14:12:40.839" v="490" actId="478"/>
          <ac:spMkLst>
            <pc:docMk/>
            <pc:sldMk cId="3103932488" sldId="360"/>
            <ac:spMk id="84" creationId="{E7776F28-07F0-9CE1-31B3-5AC9DFB44AFE}"/>
          </ac:spMkLst>
        </pc:spChg>
        <pc:spChg chg="mod topLvl">
          <ac:chgData name="James Clegg" userId="763c3220-e008-48a8-a735-403fa6eca5a8" providerId="ADAL" clId="{72074815-EFAD-464F-934D-DBC75DEE49BA}" dt="2022-10-30T14:13:55.489" v="511" actId="207"/>
          <ac:spMkLst>
            <pc:docMk/>
            <pc:sldMk cId="3103932488" sldId="360"/>
            <ac:spMk id="86" creationId="{E03C8D97-7B12-31C2-7149-F868087E7D58}"/>
          </ac:spMkLst>
        </pc:spChg>
        <pc:spChg chg="del mod topLvl">
          <ac:chgData name="James Clegg" userId="763c3220-e008-48a8-a735-403fa6eca5a8" providerId="ADAL" clId="{72074815-EFAD-464F-934D-DBC75DEE49BA}" dt="2022-10-30T14:12:40.839" v="490" actId="478"/>
          <ac:spMkLst>
            <pc:docMk/>
            <pc:sldMk cId="3103932488" sldId="360"/>
            <ac:spMk id="92" creationId="{4470CC4C-7DEB-6481-AAA3-32C9723F6580}"/>
          </ac:spMkLst>
        </pc:spChg>
        <pc:spChg chg="mod topLvl">
          <ac:chgData name="James Clegg" userId="763c3220-e008-48a8-a735-403fa6eca5a8" providerId="ADAL" clId="{72074815-EFAD-464F-934D-DBC75DEE49BA}" dt="2022-10-30T14:13:55.489" v="511" actId="207"/>
          <ac:spMkLst>
            <pc:docMk/>
            <pc:sldMk cId="3103932488" sldId="360"/>
            <ac:spMk id="93" creationId="{01E314D2-72B9-C63E-EC8C-2239AC7DF7E7}"/>
          </ac:spMkLst>
        </pc:spChg>
        <pc:spChg chg="del mod topLvl">
          <ac:chgData name="James Clegg" userId="763c3220-e008-48a8-a735-403fa6eca5a8" providerId="ADAL" clId="{72074815-EFAD-464F-934D-DBC75DEE49BA}" dt="2022-10-30T14:12:40.839" v="490" actId="478"/>
          <ac:spMkLst>
            <pc:docMk/>
            <pc:sldMk cId="3103932488" sldId="360"/>
            <ac:spMk id="94" creationId="{B3DE5722-1104-3135-65E6-28E8E76EDEAC}"/>
          </ac:spMkLst>
        </pc:spChg>
        <pc:spChg chg="del mod topLvl">
          <ac:chgData name="James Clegg" userId="763c3220-e008-48a8-a735-403fa6eca5a8" providerId="ADAL" clId="{72074815-EFAD-464F-934D-DBC75DEE49BA}" dt="2022-10-30T14:12:40.839" v="490" actId="478"/>
          <ac:spMkLst>
            <pc:docMk/>
            <pc:sldMk cId="3103932488" sldId="360"/>
            <ac:spMk id="95" creationId="{81DB7938-A06D-D80E-2E82-82C7CC3A12C8}"/>
          </ac:spMkLst>
        </pc:spChg>
        <pc:spChg chg="del mod topLvl">
          <ac:chgData name="James Clegg" userId="763c3220-e008-48a8-a735-403fa6eca5a8" providerId="ADAL" clId="{72074815-EFAD-464F-934D-DBC75DEE49BA}" dt="2022-10-30T14:12:40.839" v="490" actId="478"/>
          <ac:spMkLst>
            <pc:docMk/>
            <pc:sldMk cId="3103932488" sldId="360"/>
            <ac:spMk id="96" creationId="{AF787FEB-B959-101C-C780-00427B6E4FEA}"/>
          </ac:spMkLst>
        </pc:spChg>
        <pc:spChg chg="del mod topLvl">
          <ac:chgData name="James Clegg" userId="763c3220-e008-48a8-a735-403fa6eca5a8" providerId="ADAL" clId="{72074815-EFAD-464F-934D-DBC75DEE49BA}" dt="2022-10-30T14:12:40.839" v="490" actId="478"/>
          <ac:spMkLst>
            <pc:docMk/>
            <pc:sldMk cId="3103932488" sldId="360"/>
            <ac:spMk id="97" creationId="{EEA2A453-9A7F-AC84-EC56-72643A025FD2}"/>
          </ac:spMkLst>
        </pc:spChg>
        <pc:spChg chg="mod topLvl">
          <ac:chgData name="James Clegg" userId="763c3220-e008-48a8-a735-403fa6eca5a8" providerId="ADAL" clId="{72074815-EFAD-464F-934D-DBC75DEE49BA}" dt="2022-10-30T14:13:55.489" v="511" actId="207"/>
          <ac:spMkLst>
            <pc:docMk/>
            <pc:sldMk cId="3103932488" sldId="360"/>
            <ac:spMk id="98" creationId="{71A5DD1B-FE13-3592-6C07-14D5B5F174FF}"/>
          </ac:spMkLst>
        </pc:spChg>
        <pc:spChg chg="del mod topLvl">
          <ac:chgData name="James Clegg" userId="763c3220-e008-48a8-a735-403fa6eca5a8" providerId="ADAL" clId="{72074815-EFAD-464F-934D-DBC75DEE49BA}" dt="2022-10-30T14:12:40.839" v="490" actId="478"/>
          <ac:spMkLst>
            <pc:docMk/>
            <pc:sldMk cId="3103932488" sldId="360"/>
            <ac:spMk id="99" creationId="{FC59831E-C0EF-09D9-7EE8-65BCEFDB2B4C}"/>
          </ac:spMkLst>
        </pc:spChg>
        <pc:spChg chg="del mod topLvl">
          <ac:chgData name="James Clegg" userId="763c3220-e008-48a8-a735-403fa6eca5a8" providerId="ADAL" clId="{72074815-EFAD-464F-934D-DBC75DEE49BA}" dt="2022-10-30T14:12:40.839" v="490" actId="478"/>
          <ac:spMkLst>
            <pc:docMk/>
            <pc:sldMk cId="3103932488" sldId="360"/>
            <ac:spMk id="100" creationId="{6D28D70A-A433-6A49-A350-4B0A2DE537BD}"/>
          </ac:spMkLst>
        </pc:spChg>
        <pc:spChg chg="add mod">
          <ac:chgData name="James Clegg" userId="763c3220-e008-48a8-a735-403fa6eca5a8" providerId="ADAL" clId="{72074815-EFAD-464F-934D-DBC75DEE49BA}" dt="2022-10-30T14:13:55.489" v="511" actId="207"/>
          <ac:spMkLst>
            <pc:docMk/>
            <pc:sldMk cId="3103932488" sldId="360"/>
            <ac:spMk id="101" creationId="{C1AD3905-781B-068C-E8D7-05297040EF3E}"/>
          </ac:spMkLst>
        </pc:spChg>
        <pc:spChg chg="mod topLvl">
          <ac:chgData name="James Clegg" userId="763c3220-e008-48a8-a735-403fa6eca5a8" providerId="ADAL" clId="{72074815-EFAD-464F-934D-DBC75DEE49BA}" dt="2022-10-30T14:13:52.553" v="510" actId="207"/>
          <ac:spMkLst>
            <pc:docMk/>
            <pc:sldMk cId="3103932488" sldId="360"/>
            <ac:spMk id="104" creationId="{9E9A3642-64F7-AE41-5079-2A01C7DAD7A0}"/>
          </ac:spMkLst>
        </pc:spChg>
        <pc:spChg chg="mod topLvl">
          <ac:chgData name="James Clegg" userId="763c3220-e008-48a8-a735-403fa6eca5a8" providerId="ADAL" clId="{72074815-EFAD-464F-934D-DBC75DEE49BA}" dt="2022-10-30T14:13:52.553" v="510" actId="207"/>
          <ac:spMkLst>
            <pc:docMk/>
            <pc:sldMk cId="3103932488" sldId="360"/>
            <ac:spMk id="105" creationId="{448336D3-A766-1803-8732-BDF3783193BE}"/>
          </ac:spMkLst>
        </pc:spChg>
        <pc:spChg chg="mod topLvl">
          <ac:chgData name="James Clegg" userId="763c3220-e008-48a8-a735-403fa6eca5a8" providerId="ADAL" clId="{72074815-EFAD-464F-934D-DBC75DEE49BA}" dt="2022-10-30T14:13:52.553" v="510" actId="207"/>
          <ac:spMkLst>
            <pc:docMk/>
            <pc:sldMk cId="3103932488" sldId="360"/>
            <ac:spMk id="106" creationId="{ABD82DBF-A1EC-AB25-9152-CE25EE25C97A}"/>
          </ac:spMkLst>
        </pc:spChg>
        <pc:spChg chg="mod topLvl">
          <ac:chgData name="James Clegg" userId="763c3220-e008-48a8-a735-403fa6eca5a8" providerId="ADAL" clId="{72074815-EFAD-464F-934D-DBC75DEE49BA}" dt="2022-10-30T14:13:52.553" v="510" actId="207"/>
          <ac:spMkLst>
            <pc:docMk/>
            <pc:sldMk cId="3103932488" sldId="360"/>
            <ac:spMk id="107" creationId="{82A842BF-A7BD-1A56-04D6-C31E4770F25F}"/>
          </ac:spMkLst>
        </pc:spChg>
        <pc:spChg chg="del mod topLvl">
          <ac:chgData name="James Clegg" userId="763c3220-e008-48a8-a735-403fa6eca5a8" providerId="ADAL" clId="{72074815-EFAD-464F-934D-DBC75DEE49BA}" dt="2022-10-30T14:13:15.588" v="499" actId="478"/>
          <ac:spMkLst>
            <pc:docMk/>
            <pc:sldMk cId="3103932488" sldId="360"/>
            <ac:spMk id="108" creationId="{F768D273-890A-CE90-4FB6-690461D5872E}"/>
          </ac:spMkLst>
        </pc:spChg>
        <pc:spChg chg="del mod topLvl">
          <ac:chgData name="James Clegg" userId="763c3220-e008-48a8-a735-403fa6eca5a8" providerId="ADAL" clId="{72074815-EFAD-464F-934D-DBC75DEE49BA}" dt="2022-10-30T14:13:15.588" v="499" actId="478"/>
          <ac:spMkLst>
            <pc:docMk/>
            <pc:sldMk cId="3103932488" sldId="360"/>
            <ac:spMk id="109" creationId="{2D755752-BBC9-5CBC-03D2-1B8BFADBC60E}"/>
          </ac:spMkLst>
        </pc:spChg>
        <pc:spChg chg="del mod topLvl">
          <ac:chgData name="James Clegg" userId="763c3220-e008-48a8-a735-403fa6eca5a8" providerId="ADAL" clId="{72074815-EFAD-464F-934D-DBC75DEE49BA}" dt="2022-10-30T14:13:15.588" v="499" actId="478"/>
          <ac:spMkLst>
            <pc:docMk/>
            <pc:sldMk cId="3103932488" sldId="360"/>
            <ac:spMk id="110" creationId="{41023213-924F-D262-406C-839E7B7938DC}"/>
          </ac:spMkLst>
        </pc:spChg>
        <pc:spChg chg="del mod topLvl">
          <ac:chgData name="James Clegg" userId="763c3220-e008-48a8-a735-403fa6eca5a8" providerId="ADAL" clId="{72074815-EFAD-464F-934D-DBC75DEE49BA}" dt="2022-10-30T14:13:15.588" v="499" actId="478"/>
          <ac:spMkLst>
            <pc:docMk/>
            <pc:sldMk cId="3103932488" sldId="360"/>
            <ac:spMk id="111" creationId="{C7BF13A2-8B98-594B-B001-DCB8B1CE6F9C}"/>
          </ac:spMkLst>
        </pc:spChg>
        <pc:spChg chg="mod topLvl">
          <ac:chgData name="James Clegg" userId="763c3220-e008-48a8-a735-403fa6eca5a8" providerId="ADAL" clId="{72074815-EFAD-464F-934D-DBC75DEE49BA}" dt="2022-10-30T14:13:52.553" v="510" actId="207"/>
          <ac:spMkLst>
            <pc:docMk/>
            <pc:sldMk cId="3103932488" sldId="360"/>
            <ac:spMk id="112" creationId="{73EE3B65-D5A1-2C95-F0E7-552CFA971621}"/>
          </ac:spMkLst>
        </pc:spChg>
        <pc:spChg chg="mod topLvl">
          <ac:chgData name="James Clegg" userId="763c3220-e008-48a8-a735-403fa6eca5a8" providerId="ADAL" clId="{72074815-EFAD-464F-934D-DBC75DEE49BA}" dt="2022-10-30T14:13:52.553" v="510" actId="207"/>
          <ac:spMkLst>
            <pc:docMk/>
            <pc:sldMk cId="3103932488" sldId="360"/>
            <ac:spMk id="113" creationId="{C4D919BA-1B1A-705A-AA9F-6DC7A932BD9B}"/>
          </ac:spMkLst>
        </pc:spChg>
        <pc:spChg chg="del mod topLvl">
          <ac:chgData name="James Clegg" userId="763c3220-e008-48a8-a735-403fa6eca5a8" providerId="ADAL" clId="{72074815-EFAD-464F-934D-DBC75DEE49BA}" dt="2022-10-30T14:13:15.588" v="499" actId="478"/>
          <ac:spMkLst>
            <pc:docMk/>
            <pc:sldMk cId="3103932488" sldId="360"/>
            <ac:spMk id="114" creationId="{DD18902C-3B06-9C6C-859A-77F1D8445E7E}"/>
          </ac:spMkLst>
        </pc:spChg>
        <pc:spChg chg="mod topLvl">
          <ac:chgData name="James Clegg" userId="763c3220-e008-48a8-a735-403fa6eca5a8" providerId="ADAL" clId="{72074815-EFAD-464F-934D-DBC75DEE49BA}" dt="2022-10-30T14:13:52.553" v="510" actId="207"/>
          <ac:spMkLst>
            <pc:docMk/>
            <pc:sldMk cId="3103932488" sldId="360"/>
            <ac:spMk id="115" creationId="{FE39CEF0-07DF-D659-5CF2-5203BFB14B83}"/>
          </ac:spMkLst>
        </pc:spChg>
        <pc:spChg chg="mod topLvl">
          <ac:chgData name="James Clegg" userId="763c3220-e008-48a8-a735-403fa6eca5a8" providerId="ADAL" clId="{72074815-EFAD-464F-934D-DBC75DEE49BA}" dt="2022-10-30T14:13:52.553" v="510" actId="207"/>
          <ac:spMkLst>
            <pc:docMk/>
            <pc:sldMk cId="3103932488" sldId="360"/>
            <ac:spMk id="116" creationId="{BE01F7F4-F195-20F9-C082-7606BF5481AC}"/>
          </ac:spMkLst>
        </pc:spChg>
        <pc:spChg chg="mod topLvl">
          <ac:chgData name="James Clegg" userId="763c3220-e008-48a8-a735-403fa6eca5a8" providerId="ADAL" clId="{72074815-EFAD-464F-934D-DBC75DEE49BA}" dt="2022-10-30T14:13:52.553" v="510" actId="207"/>
          <ac:spMkLst>
            <pc:docMk/>
            <pc:sldMk cId="3103932488" sldId="360"/>
            <ac:spMk id="117" creationId="{903288B4-6D9A-4E22-2391-0BF445E0FC06}"/>
          </ac:spMkLst>
        </pc:spChg>
        <pc:spChg chg="add mod">
          <ac:chgData name="James Clegg" userId="763c3220-e008-48a8-a735-403fa6eca5a8" providerId="ADAL" clId="{72074815-EFAD-464F-934D-DBC75DEE49BA}" dt="2022-10-30T14:13:52.553" v="510" actId="207"/>
          <ac:spMkLst>
            <pc:docMk/>
            <pc:sldMk cId="3103932488" sldId="360"/>
            <ac:spMk id="118" creationId="{36BCA2AC-9A81-D533-E00D-905CDED746AB}"/>
          </ac:spMkLst>
        </pc:spChg>
        <pc:spChg chg="add mod">
          <ac:chgData name="James Clegg" userId="763c3220-e008-48a8-a735-403fa6eca5a8" providerId="ADAL" clId="{72074815-EFAD-464F-934D-DBC75DEE49BA}" dt="2022-10-30T14:13:52.553" v="510" actId="207"/>
          <ac:spMkLst>
            <pc:docMk/>
            <pc:sldMk cId="3103932488" sldId="360"/>
            <ac:spMk id="119" creationId="{E7000413-2336-2A18-BE7F-45A97C4656A9}"/>
          </ac:spMkLst>
        </pc:spChg>
        <pc:spChg chg="add mod">
          <ac:chgData name="James Clegg" userId="763c3220-e008-48a8-a735-403fa6eca5a8" providerId="ADAL" clId="{72074815-EFAD-464F-934D-DBC75DEE49BA}" dt="2022-10-30T14:13:52.553" v="510" actId="207"/>
          <ac:spMkLst>
            <pc:docMk/>
            <pc:sldMk cId="3103932488" sldId="360"/>
            <ac:spMk id="120" creationId="{AE6FB276-F7E3-1D98-B438-56535A07EC8E}"/>
          </ac:spMkLst>
        </pc:spChg>
        <pc:spChg chg="add mod">
          <ac:chgData name="James Clegg" userId="763c3220-e008-48a8-a735-403fa6eca5a8" providerId="ADAL" clId="{72074815-EFAD-464F-934D-DBC75DEE49BA}" dt="2022-10-30T14:14:25.969" v="517"/>
          <ac:spMkLst>
            <pc:docMk/>
            <pc:sldMk cId="3103932488" sldId="360"/>
            <ac:spMk id="123" creationId="{076275DD-C1AA-D536-73FC-DEF6004AB25B}"/>
          </ac:spMkLst>
        </pc:spChg>
        <pc:spChg chg="mod">
          <ac:chgData name="James Clegg" userId="763c3220-e008-48a8-a735-403fa6eca5a8" providerId="ADAL" clId="{72074815-EFAD-464F-934D-DBC75DEE49BA}" dt="2022-10-30T14:16:12.523" v="538" actId="207"/>
          <ac:spMkLst>
            <pc:docMk/>
            <pc:sldMk cId="3103932488" sldId="360"/>
            <ac:spMk id="129" creationId="{B6CF26A2-B801-E899-4694-0C771D30F8F7}"/>
          </ac:spMkLst>
        </pc:spChg>
        <pc:spChg chg="mod">
          <ac:chgData name="James Clegg" userId="763c3220-e008-48a8-a735-403fa6eca5a8" providerId="ADAL" clId="{72074815-EFAD-464F-934D-DBC75DEE49BA}" dt="2022-10-30T14:16:12.523" v="538" actId="207"/>
          <ac:spMkLst>
            <pc:docMk/>
            <pc:sldMk cId="3103932488" sldId="360"/>
            <ac:spMk id="130" creationId="{D58C5784-BE57-CE84-02BE-615561BD389C}"/>
          </ac:spMkLst>
        </pc:spChg>
        <pc:spChg chg="mod">
          <ac:chgData name="James Clegg" userId="763c3220-e008-48a8-a735-403fa6eca5a8" providerId="ADAL" clId="{72074815-EFAD-464F-934D-DBC75DEE49BA}" dt="2022-10-30T14:16:12.523" v="538" actId="207"/>
          <ac:spMkLst>
            <pc:docMk/>
            <pc:sldMk cId="3103932488" sldId="360"/>
            <ac:spMk id="131" creationId="{A92149CF-A740-7DFA-5ABF-D79E4BF586EF}"/>
          </ac:spMkLst>
        </pc:spChg>
        <pc:spChg chg="mod">
          <ac:chgData name="James Clegg" userId="763c3220-e008-48a8-a735-403fa6eca5a8" providerId="ADAL" clId="{72074815-EFAD-464F-934D-DBC75DEE49BA}" dt="2022-10-30T14:16:12.523" v="538" actId="207"/>
          <ac:spMkLst>
            <pc:docMk/>
            <pc:sldMk cId="3103932488" sldId="360"/>
            <ac:spMk id="132" creationId="{177CA5EB-2467-D849-5762-DBC5808FCF9D}"/>
          </ac:spMkLst>
        </pc:spChg>
        <pc:spChg chg="add mod">
          <ac:chgData name="James Clegg" userId="763c3220-e008-48a8-a735-403fa6eca5a8" providerId="ADAL" clId="{72074815-EFAD-464F-934D-DBC75DEE49BA}" dt="2022-10-30T14:17:04.236" v="550" actId="1076"/>
          <ac:spMkLst>
            <pc:docMk/>
            <pc:sldMk cId="3103932488" sldId="360"/>
            <ac:spMk id="135" creationId="{1440F411-78FC-9278-AA22-9FC6580E19B7}"/>
          </ac:spMkLst>
        </pc:spChg>
        <pc:grpChg chg="del mod">
          <ac:chgData name="James Clegg" userId="763c3220-e008-48a8-a735-403fa6eca5a8" providerId="ADAL" clId="{72074815-EFAD-464F-934D-DBC75DEE49BA}" dt="2022-10-30T14:10:48.283" v="464" actId="165"/>
          <ac:grpSpMkLst>
            <pc:docMk/>
            <pc:sldMk cId="3103932488" sldId="360"/>
            <ac:grpSpMk id="24" creationId="{509AB0ED-6F02-2638-14C8-B979377DC02F}"/>
          </ac:grpSpMkLst>
        </pc:grpChg>
        <pc:grpChg chg="add del mod">
          <ac:chgData name="James Clegg" userId="763c3220-e008-48a8-a735-403fa6eca5a8" providerId="ADAL" clId="{72074815-EFAD-464F-934D-DBC75DEE49BA}" dt="2022-10-30T14:12:19.325" v="483" actId="165"/>
          <ac:grpSpMkLst>
            <pc:docMk/>
            <pc:sldMk cId="3103932488" sldId="360"/>
            <ac:grpSpMk id="35" creationId="{961D4590-D4A2-2659-E775-66F7BD174575}"/>
          </ac:grpSpMkLst>
        </pc:grpChg>
        <pc:grpChg chg="add mod">
          <ac:chgData name="James Clegg" userId="763c3220-e008-48a8-a735-403fa6eca5a8" providerId="ADAL" clId="{72074815-EFAD-464F-934D-DBC75DEE49BA}" dt="2022-10-30T14:14:35.996" v="519" actId="1076"/>
          <ac:grpSpMkLst>
            <pc:docMk/>
            <pc:sldMk cId="3103932488" sldId="360"/>
            <ac:grpSpMk id="36" creationId="{370F7A86-D1DC-B905-262A-CACC5AB6C685}"/>
          </ac:grpSpMkLst>
        </pc:grpChg>
        <pc:grpChg chg="add mod">
          <ac:chgData name="James Clegg" userId="763c3220-e008-48a8-a735-403fa6eca5a8" providerId="ADAL" clId="{72074815-EFAD-464F-934D-DBC75DEE49BA}" dt="2022-10-30T14:14:01.344" v="513" actId="207"/>
          <ac:grpSpMkLst>
            <pc:docMk/>
            <pc:sldMk cId="3103932488" sldId="360"/>
            <ac:grpSpMk id="69" creationId="{662457E5-C1D6-A8EF-AF44-61CA6B745E21}"/>
          </ac:grpSpMkLst>
        </pc:grpChg>
        <pc:grpChg chg="add del mod">
          <ac:chgData name="James Clegg" userId="763c3220-e008-48a8-a735-403fa6eca5a8" providerId="ADAL" clId="{72074815-EFAD-464F-934D-DBC75DEE49BA}" dt="2022-10-30T14:12:37.689" v="489" actId="165"/>
          <ac:grpSpMkLst>
            <pc:docMk/>
            <pc:sldMk cId="3103932488" sldId="360"/>
            <ac:grpSpMk id="74" creationId="{583766F0-5DED-AEA1-56F1-3843E082EDE0}"/>
          </ac:grpSpMkLst>
        </pc:grpChg>
        <pc:grpChg chg="mod">
          <ac:chgData name="James Clegg" userId="763c3220-e008-48a8-a735-403fa6eca5a8" providerId="ADAL" clId="{72074815-EFAD-464F-934D-DBC75DEE49BA}" dt="2022-10-30T14:13:43.885" v="508" actId="1076"/>
          <ac:grpSpMkLst>
            <pc:docMk/>
            <pc:sldMk cId="3103932488" sldId="360"/>
            <ac:grpSpMk id="85" creationId="{1B634CAB-88EB-9FE8-A20A-8466B5D7876C}"/>
          </ac:grpSpMkLst>
        </pc:grpChg>
        <pc:grpChg chg="del mod">
          <ac:chgData name="James Clegg" userId="763c3220-e008-48a8-a735-403fa6eca5a8" providerId="ADAL" clId="{72074815-EFAD-464F-934D-DBC75DEE49BA}" dt="2022-10-30T14:12:08.276" v="480" actId="478"/>
          <ac:grpSpMkLst>
            <pc:docMk/>
            <pc:sldMk cId="3103932488" sldId="360"/>
            <ac:grpSpMk id="91" creationId="{EA1BFF69-36F5-EA4B-FE04-2F7BD60D706A}"/>
          </ac:grpSpMkLst>
        </pc:grpChg>
        <pc:grpChg chg="add mod">
          <ac:chgData name="James Clegg" userId="763c3220-e008-48a8-a735-403fa6eca5a8" providerId="ADAL" clId="{72074815-EFAD-464F-934D-DBC75DEE49BA}" dt="2022-10-30T14:13:55.489" v="511" actId="207"/>
          <ac:grpSpMkLst>
            <pc:docMk/>
            <pc:sldMk cId="3103932488" sldId="360"/>
            <ac:grpSpMk id="102" creationId="{DCFDEBC2-B242-39FE-09C2-2D65E441C38A}"/>
          </ac:grpSpMkLst>
        </pc:grpChg>
        <pc:grpChg chg="add del mod">
          <ac:chgData name="James Clegg" userId="763c3220-e008-48a8-a735-403fa6eca5a8" providerId="ADAL" clId="{72074815-EFAD-464F-934D-DBC75DEE49BA}" dt="2022-10-30T14:13:13.033" v="498" actId="165"/>
          <ac:grpSpMkLst>
            <pc:docMk/>
            <pc:sldMk cId="3103932488" sldId="360"/>
            <ac:grpSpMk id="103" creationId="{393718AF-D4F8-01D7-8E7F-1A828DB0C41E}"/>
          </ac:grpSpMkLst>
        </pc:grpChg>
        <pc:grpChg chg="add mod">
          <ac:chgData name="James Clegg" userId="763c3220-e008-48a8-a735-403fa6eca5a8" providerId="ADAL" clId="{72074815-EFAD-464F-934D-DBC75DEE49BA}" dt="2022-10-30T14:13:52.553" v="510" actId="207"/>
          <ac:grpSpMkLst>
            <pc:docMk/>
            <pc:sldMk cId="3103932488" sldId="360"/>
            <ac:grpSpMk id="121" creationId="{9A558D25-C14D-614A-2D90-E39DB6E94B18}"/>
          </ac:grpSpMkLst>
        </pc:grpChg>
        <pc:grpChg chg="add mod">
          <ac:chgData name="James Clegg" userId="763c3220-e008-48a8-a735-403fa6eca5a8" providerId="ADAL" clId="{72074815-EFAD-464F-934D-DBC75DEE49BA}" dt="2022-10-30T14:16:12.523" v="538" actId="207"/>
          <ac:grpSpMkLst>
            <pc:docMk/>
            <pc:sldMk cId="3103932488" sldId="360"/>
            <ac:grpSpMk id="128" creationId="{121B58B0-9233-5F13-EFA3-A507E416F828}"/>
          </ac:grpSpMkLst>
        </pc:grpChg>
        <pc:picChg chg="add mod">
          <ac:chgData name="James Clegg" userId="763c3220-e008-48a8-a735-403fa6eca5a8" providerId="ADAL" clId="{72074815-EFAD-464F-934D-DBC75DEE49BA}" dt="2022-10-30T14:10:22.032" v="455" actId="1076"/>
          <ac:picMkLst>
            <pc:docMk/>
            <pc:sldMk cId="3103932488" sldId="360"/>
            <ac:picMk id="3" creationId="{67678956-1ABC-1B87-C4DE-F6A7AF8B361A}"/>
          </ac:picMkLst>
        </pc:picChg>
        <pc:picChg chg="add mod">
          <ac:chgData name="James Clegg" userId="763c3220-e008-48a8-a735-403fa6eca5a8" providerId="ADAL" clId="{72074815-EFAD-464F-934D-DBC75DEE49BA}" dt="2022-10-30T14:14:25.969" v="517"/>
          <ac:picMkLst>
            <pc:docMk/>
            <pc:sldMk cId="3103932488" sldId="360"/>
            <ac:picMk id="122" creationId="{F334C89E-62EE-4A8F-CBD4-66C7E5F52176}"/>
          </ac:picMkLst>
        </pc:picChg>
        <pc:picChg chg="add mod">
          <ac:chgData name="James Clegg" userId="763c3220-e008-48a8-a735-403fa6eca5a8" providerId="ADAL" clId="{72074815-EFAD-464F-934D-DBC75DEE49BA}" dt="2022-10-30T14:16:29.630" v="541" actId="1076"/>
          <ac:picMkLst>
            <pc:docMk/>
            <pc:sldMk cId="3103932488" sldId="360"/>
            <ac:picMk id="125" creationId="{7C9F6D33-40B3-D108-39D9-BFABBF13CD23}"/>
          </ac:picMkLst>
        </pc:picChg>
        <pc:picChg chg="add mod">
          <ac:chgData name="James Clegg" userId="763c3220-e008-48a8-a735-403fa6eca5a8" providerId="ADAL" clId="{72074815-EFAD-464F-934D-DBC75DEE49BA}" dt="2022-10-30T14:15:42.163" v="533" actId="1076"/>
          <ac:picMkLst>
            <pc:docMk/>
            <pc:sldMk cId="3103932488" sldId="360"/>
            <ac:picMk id="127" creationId="{85F6F4E6-A37A-2EEF-E4AF-E6E76E91961D}"/>
          </ac:picMkLst>
        </pc:picChg>
        <pc:picChg chg="add mod">
          <ac:chgData name="James Clegg" userId="763c3220-e008-48a8-a735-403fa6eca5a8" providerId="ADAL" clId="{72074815-EFAD-464F-934D-DBC75DEE49BA}" dt="2022-10-30T14:16:42.904" v="545" actId="1076"/>
          <ac:picMkLst>
            <pc:docMk/>
            <pc:sldMk cId="3103932488" sldId="360"/>
            <ac:picMk id="133" creationId="{9F6C9F5D-BEB7-76C0-07A6-768ACFB9589D}"/>
          </ac:picMkLst>
        </pc:picChg>
        <pc:picChg chg="add mod">
          <ac:chgData name="James Clegg" userId="763c3220-e008-48a8-a735-403fa6eca5a8" providerId="ADAL" clId="{72074815-EFAD-464F-934D-DBC75DEE49BA}" dt="2022-10-30T14:16:54.729" v="548" actId="1076"/>
          <ac:picMkLst>
            <pc:docMk/>
            <pc:sldMk cId="3103932488" sldId="360"/>
            <ac:picMk id="134" creationId="{E0A417AA-044F-BA1E-63D9-8008F4D9DE85}"/>
          </ac:picMkLst>
        </pc:picChg>
        <pc:picChg chg="add mod">
          <ac:chgData name="James Clegg" userId="763c3220-e008-48a8-a735-403fa6eca5a8" providerId="ADAL" clId="{72074815-EFAD-464F-934D-DBC75DEE49BA}" dt="2022-10-30T14:17:18.914" v="554" actId="1076"/>
          <ac:picMkLst>
            <pc:docMk/>
            <pc:sldMk cId="3103932488" sldId="360"/>
            <ac:picMk id="136" creationId="{AB6557A4-3293-3B82-F9F2-6E460F02085F}"/>
          </ac:picMkLst>
        </pc:picChg>
        <pc:cxnChg chg="del">
          <ac:chgData name="James Clegg" userId="763c3220-e008-48a8-a735-403fa6eca5a8" providerId="ADAL" clId="{72074815-EFAD-464F-934D-DBC75DEE49BA}" dt="2022-10-30T14:09:57.996" v="450" actId="478"/>
          <ac:cxnSpMkLst>
            <pc:docMk/>
            <pc:sldMk cId="3103932488" sldId="360"/>
            <ac:cxnSpMk id="4" creationId="{81AB918F-CA78-17A7-208E-E3FF8DE59127}"/>
          </ac:cxnSpMkLst>
        </pc:cxnChg>
        <pc:cxnChg chg="del">
          <ac:chgData name="James Clegg" userId="763c3220-e008-48a8-a735-403fa6eca5a8" providerId="ADAL" clId="{72074815-EFAD-464F-934D-DBC75DEE49BA}" dt="2022-10-30T14:09:57.996" v="450" actId="478"/>
          <ac:cxnSpMkLst>
            <pc:docMk/>
            <pc:sldMk cId="3103932488" sldId="360"/>
            <ac:cxnSpMk id="5" creationId="{4E1A745A-8C9C-9144-7B78-A04E7A6FBB51}"/>
          </ac:cxnSpMkLst>
        </pc:cxnChg>
        <pc:cxnChg chg="del">
          <ac:chgData name="James Clegg" userId="763c3220-e008-48a8-a735-403fa6eca5a8" providerId="ADAL" clId="{72074815-EFAD-464F-934D-DBC75DEE49BA}" dt="2022-10-30T14:09:57.996" v="450" actId="478"/>
          <ac:cxnSpMkLst>
            <pc:docMk/>
            <pc:sldMk cId="3103932488" sldId="360"/>
            <ac:cxnSpMk id="6" creationId="{56277CE2-1888-8AD6-0C35-5C348D0C411E}"/>
          </ac:cxnSpMkLst>
        </pc:cxnChg>
        <pc:cxnChg chg="del">
          <ac:chgData name="James Clegg" userId="763c3220-e008-48a8-a735-403fa6eca5a8" providerId="ADAL" clId="{72074815-EFAD-464F-934D-DBC75DEE49BA}" dt="2022-10-30T14:09:57.996" v="450" actId="478"/>
          <ac:cxnSpMkLst>
            <pc:docMk/>
            <pc:sldMk cId="3103932488" sldId="360"/>
            <ac:cxnSpMk id="8" creationId="{1D2E6E5E-7301-8BB3-4158-476F40B7A430}"/>
          </ac:cxnSpMkLst>
        </pc:cxnChg>
        <pc:cxnChg chg="del">
          <ac:chgData name="James Clegg" userId="763c3220-e008-48a8-a735-403fa6eca5a8" providerId="ADAL" clId="{72074815-EFAD-464F-934D-DBC75DEE49BA}" dt="2022-10-30T14:09:57.996" v="450" actId="478"/>
          <ac:cxnSpMkLst>
            <pc:docMk/>
            <pc:sldMk cId="3103932488" sldId="360"/>
            <ac:cxnSpMk id="11" creationId="{4D5A9791-BC5C-2F33-2B50-FA4EA41DDD54}"/>
          </ac:cxnSpMkLst>
        </pc:cxnChg>
        <pc:cxnChg chg="del">
          <ac:chgData name="James Clegg" userId="763c3220-e008-48a8-a735-403fa6eca5a8" providerId="ADAL" clId="{72074815-EFAD-464F-934D-DBC75DEE49BA}" dt="2022-10-30T14:09:57.996" v="450" actId="478"/>
          <ac:cxnSpMkLst>
            <pc:docMk/>
            <pc:sldMk cId="3103932488" sldId="360"/>
            <ac:cxnSpMk id="12" creationId="{A0571AF1-28B2-0BD2-087F-78B2330732C7}"/>
          </ac:cxnSpMkLst>
        </pc:cxnChg>
      </pc:sldChg>
      <pc:sldChg chg="addSp delSp modSp add mod ord delAnim modAnim">
        <pc:chgData name="James Clegg" userId="763c3220-e008-48a8-a735-403fa6eca5a8" providerId="ADAL" clId="{72074815-EFAD-464F-934D-DBC75DEE49BA}" dt="2022-10-30T14:22:26.636" v="702"/>
        <pc:sldMkLst>
          <pc:docMk/>
          <pc:sldMk cId="4239966351" sldId="361"/>
        </pc:sldMkLst>
        <pc:spChg chg="mod">
          <ac:chgData name="James Clegg" userId="763c3220-e008-48a8-a735-403fa6eca5a8" providerId="ADAL" clId="{72074815-EFAD-464F-934D-DBC75DEE49BA}" dt="2022-10-30T14:18:29.199" v="593" actId="20577"/>
          <ac:spMkLst>
            <pc:docMk/>
            <pc:sldMk cId="4239966351" sldId="361"/>
            <ac:spMk id="2" creationId="{F3CA456E-10AD-DD80-A1AF-0987A3F14E14}"/>
          </ac:spMkLst>
        </pc:spChg>
        <pc:spChg chg="add del mod">
          <ac:chgData name="James Clegg" userId="763c3220-e008-48a8-a735-403fa6eca5a8" providerId="ADAL" clId="{72074815-EFAD-464F-934D-DBC75DEE49BA}" dt="2022-10-30T14:19:09.825" v="604"/>
          <ac:spMkLst>
            <pc:docMk/>
            <pc:sldMk cId="4239966351" sldId="361"/>
            <ac:spMk id="3" creationId="{1C11EF3A-4C61-FBD5-5A76-3A7D99064902}"/>
          </ac:spMkLst>
        </pc:spChg>
        <pc:spChg chg="add del mod">
          <ac:chgData name="James Clegg" userId="763c3220-e008-48a8-a735-403fa6eca5a8" providerId="ADAL" clId="{72074815-EFAD-464F-934D-DBC75DEE49BA}" dt="2022-10-30T14:19:09.825" v="604"/>
          <ac:spMkLst>
            <pc:docMk/>
            <pc:sldMk cId="4239966351" sldId="361"/>
            <ac:spMk id="5" creationId="{53631AE8-9F63-B863-3DCC-E84C15A105FF}"/>
          </ac:spMkLst>
        </pc:spChg>
        <pc:spChg chg="add del mod">
          <ac:chgData name="James Clegg" userId="763c3220-e008-48a8-a735-403fa6eca5a8" providerId="ADAL" clId="{72074815-EFAD-464F-934D-DBC75DEE49BA}" dt="2022-10-30T14:19:09.825" v="604"/>
          <ac:spMkLst>
            <pc:docMk/>
            <pc:sldMk cId="4239966351" sldId="361"/>
            <ac:spMk id="6" creationId="{5B8C4D20-A1A4-0ADB-ADF6-9A509A8FBE97}"/>
          </ac:spMkLst>
        </pc:spChg>
        <pc:spChg chg="mod">
          <ac:chgData name="James Clegg" userId="763c3220-e008-48a8-a735-403fa6eca5a8" providerId="ADAL" clId="{72074815-EFAD-464F-934D-DBC75DEE49BA}" dt="2022-10-30T14:21:40.619" v="694" actId="1036"/>
          <ac:spMkLst>
            <pc:docMk/>
            <pc:sldMk cId="4239966351" sldId="361"/>
            <ac:spMk id="7" creationId="{78838FE4-D341-227F-7567-57234129EE8E}"/>
          </ac:spMkLst>
        </pc:spChg>
        <pc:spChg chg="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8" creationId="{97AFADA9-78AF-BC04-24A9-3DEBED31AE04}"/>
          </ac:spMkLst>
        </pc:spChg>
        <pc:spChg chg="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9" creationId="{D2B3B086-47B6-BFCF-B50F-C0DB8F8C4A44}"/>
          </ac:spMkLst>
        </pc:spChg>
        <pc:spChg chg="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10" creationId="{56AE177E-2104-7F8C-C529-4A6B825496CF}"/>
          </ac:spMkLst>
        </pc:spChg>
        <pc:spChg chg="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11" creationId="{4D5A6F7B-F071-7059-20B3-4A0D1378A14F}"/>
          </ac:spMkLst>
        </pc:spChg>
        <pc:spChg chg="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12" creationId="{991A974B-F5B5-A731-1E9F-E528EAE4E124}"/>
          </ac:spMkLst>
        </pc:spChg>
        <pc:spChg chg="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13" creationId="{485D8359-5453-DDF5-8764-7B8FBF44A59E}"/>
          </ac:spMkLst>
        </pc:spChg>
        <pc:spChg chg="add del mod">
          <ac:chgData name="James Clegg" userId="763c3220-e008-48a8-a735-403fa6eca5a8" providerId="ADAL" clId="{72074815-EFAD-464F-934D-DBC75DEE49BA}" dt="2022-10-30T14:19:09.825" v="604"/>
          <ac:spMkLst>
            <pc:docMk/>
            <pc:sldMk cId="4239966351" sldId="361"/>
            <ac:spMk id="14" creationId="{B42BE08F-412A-2D00-4E94-BDF5A95D1684}"/>
          </ac:spMkLst>
        </pc:spChg>
        <pc:spChg chg="add del mod">
          <ac:chgData name="James Clegg" userId="763c3220-e008-48a8-a735-403fa6eca5a8" providerId="ADAL" clId="{72074815-EFAD-464F-934D-DBC75DEE49BA}" dt="2022-10-30T14:19:09.825" v="604"/>
          <ac:spMkLst>
            <pc:docMk/>
            <pc:sldMk cId="4239966351" sldId="361"/>
            <ac:spMk id="17" creationId="{19AB1373-D8F1-5051-7366-4F58E57B1173}"/>
          </ac:spMkLst>
        </pc:spChg>
        <pc:spChg chg="add del mod">
          <ac:chgData name="James Clegg" userId="763c3220-e008-48a8-a735-403fa6eca5a8" providerId="ADAL" clId="{72074815-EFAD-464F-934D-DBC75DEE49BA}" dt="2022-10-30T14:19:09.825" v="604"/>
          <ac:spMkLst>
            <pc:docMk/>
            <pc:sldMk cId="4239966351" sldId="361"/>
            <ac:spMk id="19" creationId="{F7760771-4117-957E-333F-02BDE2B1C407}"/>
          </ac:spMkLst>
        </pc:spChg>
        <pc:spChg chg="add del mod">
          <ac:chgData name="James Clegg" userId="763c3220-e008-48a8-a735-403fa6eca5a8" providerId="ADAL" clId="{72074815-EFAD-464F-934D-DBC75DEE49BA}" dt="2022-10-30T14:19:09.825" v="604"/>
          <ac:spMkLst>
            <pc:docMk/>
            <pc:sldMk cId="4239966351" sldId="361"/>
            <ac:spMk id="21" creationId="{335E6656-20E7-A5D0-A024-B8DDE2A08A2D}"/>
          </ac:spMkLst>
        </pc:spChg>
        <pc:spChg chg="add del mod">
          <ac:chgData name="James Clegg" userId="763c3220-e008-48a8-a735-403fa6eca5a8" providerId="ADAL" clId="{72074815-EFAD-464F-934D-DBC75DEE49BA}" dt="2022-10-30T14:19:09.825" v="604"/>
          <ac:spMkLst>
            <pc:docMk/>
            <pc:sldMk cId="4239966351" sldId="361"/>
            <ac:spMk id="23" creationId="{65FCD747-9AF5-0087-81BB-AAE6B8582E22}"/>
          </ac:spMkLst>
        </pc:spChg>
        <pc:spChg chg="add 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25" creationId="{664718F9-63C0-FDAE-2506-6FE9A9893165}"/>
          </ac:spMkLst>
        </pc:spChg>
        <pc:spChg chg="add 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26" creationId="{9C279A6E-2B9B-0CF3-0E79-50E8C1403EBD}"/>
          </ac:spMkLst>
        </pc:spChg>
        <pc:spChg chg="del">
          <ac:chgData name="James Clegg" userId="763c3220-e008-48a8-a735-403fa6eca5a8" providerId="ADAL" clId="{72074815-EFAD-464F-934D-DBC75DEE49BA}" dt="2022-10-30T14:18:43.493" v="599" actId="478"/>
          <ac:spMkLst>
            <pc:docMk/>
            <pc:sldMk cId="4239966351" sldId="361"/>
            <ac:spMk id="28" creationId="{27511101-21CB-654C-CB81-EED977D9A6D3}"/>
          </ac:spMkLst>
        </pc:spChg>
        <pc:spChg chg="add 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29" creationId="{8546AF7A-C909-7C0E-1CDB-F091E3FBC1DA}"/>
          </ac:spMkLst>
        </pc:spChg>
        <pc:spChg chg="add 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30" creationId="{C3EA2487-8D48-A97E-3331-16AF9E77EBA6}"/>
          </ac:spMkLst>
        </pc:spChg>
        <pc:spChg chg="add 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36" creationId="{9278A293-BAE4-71A9-72B7-DB77608B3D0C}"/>
          </ac:spMkLst>
        </pc:spChg>
        <pc:spChg chg="add 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40" creationId="{0BF22429-0010-3213-C195-3F22FADBD09C}"/>
          </ac:spMkLst>
        </pc:spChg>
        <pc:spChg chg="del">
          <ac:chgData name="James Clegg" userId="763c3220-e008-48a8-a735-403fa6eca5a8" providerId="ADAL" clId="{72074815-EFAD-464F-934D-DBC75DEE49BA}" dt="2022-10-30T14:18:46.179" v="601" actId="478"/>
          <ac:spMkLst>
            <pc:docMk/>
            <pc:sldMk cId="4239966351" sldId="361"/>
            <ac:spMk id="46" creationId="{A9905EC1-469B-26CE-3CDC-0DD0336BD082}"/>
          </ac:spMkLst>
        </pc:spChg>
        <pc:spChg chg="add 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47" creationId="{BA6C330C-2359-1650-8B41-8F450A007CCF}"/>
          </ac:spMkLst>
        </pc:spChg>
        <pc:spChg chg="add 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48" creationId="{42187FB7-B489-C605-3BBE-C6B2E2A2C9DC}"/>
          </ac:spMkLst>
        </pc:spChg>
        <pc:spChg chg="add mod">
          <ac:chgData name="James Clegg" userId="763c3220-e008-48a8-a735-403fa6eca5a8" providerId="ADAL" clId="{72074815-EFAD-464F-934D-DBC75DEE49BA}" dt="2022-10-30T14:21:21.440" v="629" actId="1076"/>
          <ac:spMkLst>
            <pc:docMk/>
            <pc:sldMk cId="4239966351" sldId="361"/>
            <ac:spMk id="49" creationId="{9A923E31-F85A-421A-3994-512AD194D09F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51" creationId="{B7744D4C-CE78-C174-C2FA-01733F472AD9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52" creationId="{67C6ABC3-D367-E150-A383-A2E725B603C2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53" creationId="{140B7849-ED78-5503-1829-B3B67E997B06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54" creationId="{E041E3D2-497F-D4E9-66EC-E2AC22F3B703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55" creationId="{2B656FB6-2E99-C1A6-76E9-6E54FCBE03D7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56" creationId="{3DFC633E-D4DB-8BE8-EEAE-81CB731F794E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57" creationId="{B5014F49-58B0-7A5A-D487-0FD7853F2178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58" creationId="{AAF502B2-276B-D13D-6FE7-189A703428A0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59" creationId="{BF93DDE2-A362-02E8-9D96-DC8BAA4C4C1F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60" creationId="{937C409D-C9B6-4FBF-61CF-005FE8EC00AA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61" creationId="{16C53B57-1343-3C8D-C62B-553929358F85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62" creationId="{AF446BD6-8DB6-7D2B-238B-FC061861BA93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63" creationId="{3DC48ABE-E7CA-AF0C-3A5F-D07DEA99BA66}"/>
          </ac:spMkLst>
        </pc:spChg>
        <pc:spChg chg="mod topLvl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64" creationId="{D8F83BAD-3E64-CA3F-CA08-1C65D255D9BA}"/>
          </ac:spMkLst>
        </pc:spChg>
        <pc:spChg chg="add mod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65" creationId="{C3DA7714-8D22-38AB-B038-67786AD5CF40}"/>
          </ac:spMkLst>
        </pc:spChg>
        <pc:spChg chg="add mod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66" creationId="{4E9BE860-937E-E7CD-DE3D-71B8CBF31DA0}"/>
          </ac:spMkLst>
        </pc:spChg>
        <pc:spChg chg="add mod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67" creationId="{54CDAED8-E151-2293-00CE-C6954666B852}"/>
          </ac:spMkLst>
        </pc:spChg>
        <pc:spChg chg="add mod">
          <ac:chgData name="James Clegg" userId="763c3220-e008-48a8-a735-403fa6eca5a8" providerId="ADAL" clId="{72074815-EFAD-464F-934D-DBC75DEE49BA}" dt="2022-10-30T14:21:25.928" v="639" actId="1036"/>
          <ac:spMkLst>
            <pc:docMk/>
            <pc:sldMk cId="4239966351" sldId="361"/>
            <ac:spMk id="68" creationId="{DADD3342-F31B-648C-D7A6-0650A0A2A3D3}"/>
          </ac:spMkLst>
        </pc:spChg>
        <pc:grpChg chg="del">
          <ac:chgData name="James Clegg" userId="763c3220-e008-48a8-a735-403fa6eca5a8" providerId="ADAL" clId="{72074815-EFAD-464F-934D-DBC75DEE49BA}" dt="2022-10-30T14:18:33.388" v="594" actId="478"/>
          <ac:grpSpMkLst>
            <pc:docMk/>
            <pc:sldMk cId="4239966351" sldId="361"/>
            <ac:grpSpMk id="18" creationId="{55887DBC-57AE-3A36-B560-41C2BB20D410}"/>
          </ac:grpSpMkLst>
        </pc:grpChg>
        <pc:grpChg chg="del">
          <ac:chgData name="James Clegg" userId="763c3220-e008-48a8-a735-403fa6eca5a8" providerId="ADAL" clId="{72074815-EFAD-464F-934D-DBC75DEE49BA}" dt="2022-10-30T14:18:33.388" v="594" actId="478"/>
          <ac:grpSpMkLst>
            <pc:docMk/>
            <pc:sldMk cId="4239966351" sldId="361"/>
            <ac:grpSpMk id="31" creationId="{C1D4D7E0-9194-5D48-2CCE-B14AC11493B8}"/>
          </ac:grpSpMkLst>
        </pc:grpChg>
        <pc:grpChg chg="del">
          <ac:chgData name="James Clegg" userId="763c3220-e008-48a8-a735-403fa6eca5a8" providerId="ADAL" clId="{72074815-EFAD-464F-934D-DBC75DEE49BA}" dt="2022-10-30T14:18:44.373" v="600" actId="478"/>
          <ac:grpSpMkLst>
            <pc:docMk/>
            <pc:sldMk cId="4239966351" sldId="361"/>
            <ac:grpSpMk id="45" creationId="{0F430AAC-4A5E-FC8D-7453-417A0087094B}"/>
          </ac:grpSpMkLst>
        </pc:grpChg>
        <pc:grpChg chg="add del mod">
          <ac:chgData name="James Clegg" userId="763c3220-e008-48a8-a735-403fa6eca5a8" providerId="ADAL" clId="{72074815-EFAD-464F-934D-DBC75DEE49BA}" dt="2022-10-30T14:20:02.870" v="615" actId="165"/>
          <ac:grpSpMkLst>
            <pc:docMk/>
            <pc:sldMk cId="4239966351" sldId="361"/>
            <ac:grpSpMk id="50" creationId="{AD56BE43-2C73-D3AF-D096-56DC4CD2AED7}"/>
          </ac:grpSpMkLst>
        </pc:grpChg>
        <pc:picChg chg="del">
          <ac:chgData name="James Clegg" userId="763c3220-e008-48a8-a735-403fa6eca5a8" providerId="ADAL" clId="{72074815-EFAD-464F-934D-DBC75DEE49BA}" dt="2022-10-30T14:18:33.388" v="594" actId="478"/>
          <ac:picMkLst>
            <pc:docMk/>
            <pc:sldMk cId="4239966351" sldId="361"/>
            <ac:picMk id="4" creationId="{4CCE8205-3802-B671-22F5-7B4A9A485B82}"/>
          </ac:picMkLst>
        </pc:picChg>
        <pc:picChg chg="del">
          <ac:chgData name="James Clegg" userId="763c3220-e008-48a8-a735-403fa6eca5a8" providerId="ADAL" clId="{72074815-EFAD-464F-934D-DBC75DEE49BA}" dt="2022-10-30T14:18:33.388" v="594" actId="478"/>
          <ac:picMkLst>
            <pc:docMk/>
            <pc:sldMk cId="4239966351" sldId="361"/>
            <ac:picMk id="27" creationId="{A12AEA27-8767-CC94-F531-6D8BC890466D}"/>
          </ac:picMkLst>
        </pc:picChg>
      </pc:sldChg>
      <pc:sldChg chg="add">
        <pc:chgData name="James Clegg" userId="763c3220-e008-48a8-a735-403fa6eca5a8" providerId="ADAL" clId="{72074815-EFAD-464F-934D-DBC75DEE49BA}" dt="2022-10-30T14:22:49.218" v="703" actId="2890"/>
        <pc:sldMkLst>
          <pc:docMk/>
          <pc:sldMk cId="3098134450" sldId="362"/>
        </pc:sldMkLst>
      </pc:sldChg>
      <pc:sldChg chg="addSp delSp modSp add mod ord delAnim modAnim">
        <pc:chgData name="James Clegg" userId="763c3220-e008-48a8-a735-403fa6eca5a8" providerId="ADAL" clId="{72074815-EFAD-464F-934D-DBC75DEE49BA}" dt="2022-10-30T14:30:29.477" v="952"/>
        <pc:sldMkLst>
          <pc:docMk/>
          <pc:sldMk cId="889293744" sldId="363"/>
        </pc:sldMkLst>
        <pc:spChg chg="mod">
          <ac:chgData name="James Clegg" userId="763c3220-e008-48a8-a735-403fa6eca5a8" providerId="ADAL" clId="{72074815-EFAD-464F-934D-DBC75DEE49BA}" dt="2022-10-30T14:23:53.607" v="807" actId="20577"/>
          <ac:spMkLst>
            <pc:docMk/>
            <pc:sldMk cId="889293744" sldId="363"/>
            <ac:spMk id="2" creationId="{F3CA456E-10AD-DD80-A1AF-0987A3F14E14}"/>
          </ac:spMkLst>
        </pc:spChg>
        <pc:spChg chg="add mod">
          <ac:chgData name="James Clegg" userId="763c3220-e008-48a8-a735-403fa6eca5a8" providerId="ADAL" clId="{72074815-EFAD-464F-934D-DBC75DEE49BA}" dt="2022-10-30T14:27:30.591" v="902" actId="1076"/>
          <ac:spMkLst>
            <pc:docMk/>
            <pc:sldMk cId="889293744" sldId="363"/>
            <ac:spMk id="3" creationId="{B5DE0D35-0520-F0C2-0126-206D087CCDAC}"/>
          </ac:spMkLst>
        </pc:spChg>
        <pc:spChg chg="add mod">
          <ac:chgData name="James Clegg" userId="763c3220-e008-48a8-a735-403fa6eca5a8" providerId="ADAL" clId="{72074815-EFAD-464F-934D-DBC75DEE49BA}" dt="2022-10-30T14:27:30.591" v="902" actId="1076"/>
          <ac:spMkLst>
            <pc:docMk/>
            <pc:sldMk cId="889293744" sldId="363"/>
            <ac:spMk id="4" creationId="{42A8DE40-E2AD-1805-BEC1-D468A594A850}"/>
          </ac:spMkLst>
        </pc:spChg>
        <pc:spChg chg="add mod">
          <ac:chgData name="James Clegg" userId="763c3220-e008-48a8-a735-403fa6eca5a8" providerId="ADAL" clId="{72074815-EFAD-464F-934D-DBC75DEE49BA}" dt="2022-10-30T14:28:50.933" v="921" actId="552"/>
          <ac:spMkLst>
            <pc:docMk/>
            <pc:sldMk cId="889293744" sldId="363"/>
            <ac:spMk id="5" creationId="{335C3C20-9BE4-C844-D7FD-6A21F9323C51}"/>
          </ac:spMkLst>
        </pc:spChg>
        <pc:spChg chg="add mod">
          <ac:chgData name="James Clegg" userId="763c3220-e008-48a8-a735-403fa6eca5a8" providerId="ADAL" clId="{72074815-EFAD-464F-934D-DBC75DEE49BA}" dt="2022-10-30T14:28:50.933" v="921" actId="552"/>
          <ac:spMkLst>
            <pc:docMk/>
            <pc:sldMk cId="889293744" sldId="363"/>
            <ac:spMk id="6" creationId="{D7E29131-2011-3B59-5996-CB9ADC6CE0A5}"/>
          </ac:spMkLst>
        </pc:spChg>
        <pc:spChg chg="mod">
          <ac:chgData name="James Clegg" userId="763c3220-e008-48a8-a735-403fa6eca5a8" providerId="ADAL" clId="{72074815-EFAD-464F-934D-DBC75DEE49BA}" dt="2022-10-30T14:27:30.591" v="902" actId="1076"/>
          <ac:spMkLst>
            <pc:docMk/>
            <pc:sldMk cId="889293744" sldId="363"/>
            <ac:spMk id="7" creationId="{78838FE4-D341-227F-7567-57234129EE8E}"/>
          </ac:spMkLst>
        </pc:spChg>
        <pc:spChg chg="del">
          <ac:chgData name="James Clegg" userId="763c3220-e008-48a8-a735-403fa6eca5a8" providerId="ADAL" clId="{72074815-EFAD-464F-934D-DBC75DEE49BA}" dt="2022-10-30T14:24:28.048" v="838" actId="478"/>
          <ac:spMkLst>
            <pc:docMk/>
            <pc:sldMk cId="889293744" sldId="363"/>
            <ac:spMk id="8" creationId="{97AFADA9-78AF-BC04-24A9-3DEBED31AE04}"/>
          </ac:spMkLst>
        </pc:spChg>
        <pc:spChg chg="del">
          <ac:chgData name="James Clegg" userId="763c3220-e008-48a8-a735-403fa6eca5a8" providerId="ADAL" clId="{72074815-EFAD-464F-934D-DBC75DEE49BA}" dt="2022-10-30T14:24:28.048" v="838" actId="478"/>
          <ac:spMkLst>
            <pc:docMk/>
            <pc:sldMk cId="889293744" sldId="363"/>
            <ac:spMk id="9" creationId="{D2B3B086-47B6-BFCF-B50F-C0DB8F8C4A44}"/>
          </ac:spMkLst>
        </pc:spChg>
        <pc:spChg chg="del">
          <ac:chgData name="James Clegg" userId="763c3220-e008-48a8-a735-403fa6eca5a8" providerId="ADAL" clId="{72074815-EFAD-464F-934D-DBC75DEE49BA}" dt="2022-10-30T14:24:28.048" v="838" actId="478"/>
          <ac:spMkLst>
            <pc:docMk/>
            <pc:sldMk cId="889293744" sldId="363"/>
            <ac:spMk id="10" creationId="{56AE177E-2104-7F8C-C529-4A6B825496CF}"/>
          </ac:spMkLst>
        </pc:spChg>
        <pc:spChg chg="del">
          <ac:chgData name="James Clegg" userId="763c3220-e008-48a8-a735-403fa6eca5a8" providerId="ADAL" clId="{72074815-EFAD-464F-934D-DBC75DEE49BA}" dt="2022-10-30T14:24:28.048" v="838" actId="478"/>
          <ac:spMkLst>
            <pc:docMk/>
            <pc:sldMk cId="889293744" sldId="363"/>
            <ac:spMk id="11" creationId="{4D5A6F7B-F071-7059-20B3-4A0D1378A14F}"/>
          </ac:spMkLst>
        </pc:spChg>
        <pc:spChg chg="del">
          <ac:chgData name="James Clegg" userId="763c3220-e008-48a8-a735-403fa6eca5a8" providerId="ADAL" clId="{72074815-EFAD-464F-934D-DBC75DEE49BA}" dt="2022-10-30T14:24:28.048" v="838" actId="478"/>
          <ac:spMkLst>
            <pc:docMk/>
            <pc:sldMk cId="889293744" sldId="363"/>
            <ac:spMk id="12" creationId="{991A974B-F5B5-A731-1E9F-E528EAE4E124}"/>
          </ac:spMkLst>
        </pc:spChg>
        <pc:spChg chg="del">
          <ac:chgData name="James Clegg" userId="763c3220-e008-48a8-a735-403fa6eca5a8" providerId="ADAL" clId="{72074815-EFAD-464F-934D-DBC75DEE49BA}" dt="2022-10-30T14:24:28.048" v="838" actId="478"/>
          <ac:spMkLst>
            <pc:docMk/>
            <pc:sldMk cId="889293744" sldId="363"/>
            <ac:spMk id="13" creationId="{485D8359-5453-DDF5-8764-7B8FBF44A59E}"/>
          </ac:spMkLst>
        </pc:spChg>
        <pc:spChg chg="add mod">
          <ac:chgData name="James Clegg" userId="763c3220-e008-48a8-a735-403fa6eca5a8" providerId="ADAL" clId="{72074815-EFAD-464F-934D-DBC75DEE49BA}" dt="2022-10-30T14:28:50.933" v="921" actId="552"/>
          <ac:spMkLst>
            <pc:docMk/>
            <pc:sldMk cId="889293744" sldId="363"/>
            <ac:spMk id="14" creationId="{C0E9179A-492C-0ABE-30CA-9AAF6F553E7D}"/>
          </ac:spMkLst>
        </pc:spChg>
        <pc:spChg chg="del mod">
          <ac:chgData name="James Clegg" userId="763c3220-e008-48a8-a735-403fa6eca5a8" providerId="ADAL" clId="{72074815-EFAD-464F-934D-DBC75DEE49BA}" dt="2022-10-30T14:24:25.368" v="837" actId="478"/>
          <ac:spMkLst>
            <pc:docMk/>
            <pc:sldMk cId="889293744" sldId="363"/>
            <ac:spMk id="16" creationId="{265E7374-1DEC-B22D-A4CB-D438E2426764}"/>
          </ac:spMkLst>
        </pc:spChg>
        <pc:spChg chg="add mod">
          <ac:chgData name="James Clegg" userId="763c3220-e008-48a8-a735-403fa6eca5a8" providerId="ADAL" clId="{72074815-EFAD-464F-934D-DBC75DEE49BA}" dt="2022-10-30T14:30:13.005" v="949" actId="554"/>
          <ac:spMkLst>
            <pc:docMk/>
            <pc:sldMk cId="889293744" sldId="363"/>
            <ac:spMk id="17" creationId="{5D40ADF0-EAE2-152D-4C05-05F94D640821}"/>
          </ac:spMkLst>
        </pc:spChg>
        <pc:spChg chg="add mod">
          <ac:chgData name="James Clegg" userId="763c3220-e008-48a8-a735-403fa6eca5a8" providerId="ADAL" clId="{72074815-EFAD-464F-934D-DBC75DEE49BA}" dt="2022-10-30T14:30:13.005" v="949" actId="554"/>
          <ac:spMkLst>
            <pc:docMk/>
            <pc:sldMk cId="889293744" sldId="363"/>
            <ac:spMk id="18" creationId="{7871AD45-AB16-AFA3-02AC-74F2E3FA1668}"/>
          </ac:spMkLst>
        </pc:spChg>
        <pc:spChg chg="add mod">
          <ac:chgData name="James Clegg" userId="763c3220-e008-48a8-a735-403fa6eca5a8" providerId="ADAL" clId="{72074815-EFAD-464F-934D-DBC75DEE49BA}" dt="2022-10-30T14:30:13.005" v="949" actId="554"/>
          <ac:spMkLst>
            <pc:docMk/>
            <pc:sldMk cId="889293744" sldId="363"/>
            <ac:spMk id="19" creationId="{95B37518-7329-2F6B-FDC1-3BC6594DFCAA}"/>
          </ac:spMkLst>
        </pc:spChg>
        <pc:spChg chg="add mod">
          <ac:chgData name="James Clegg" userId="763c3220-e008-48a8-a735-403fa6eca5a8" providerId="ADAL" clId="{72074815-EFAD-464F-934D-DBC75DEE49BA}" dt="2022-10-30T14:30:13.005" v="949" actId="554"/>
          <ac:spMkLst>
            <pc:docMk/>
            <pc:sldMk cId="889293744" sldId="363"/>
            <ac:spMk id="20" creationId="{07CCDD0D-E302-3E45-22CD-92EBC4B9E92C}"/>
          </ac:spMkLst>
        </pc:spChg>
        <pc:spChg chg="add mod">
          <ac:chgData name="James Clegg" userId="763c3220-e008-48a8-a735-403fa6eca5a8" providerId="ADAL" clId="{72074815-EFAD-464F-934D-DBC75DEE49BA}" dt="2022-10-30T14:30:13.005" v="949" actId="554"/>
          <ac:spMkLst>
            <pc:docMk/>
            <pc:sldMk cId="889293744" sldId="363"/>
            <ac:spMk id="21" creationId="{2FBCDFE1-FE60-CBC6-0301-29C4B4397B93}"/>
          </ac:spMkLst>
        </pc:spChg>
        <pc:spChg chg="add mod">
          <ac:chgData name="James Clegg" userId="763c3220-e008-48a8-a735-403fa6eca5a8" providerId="ADAL" clId="{72074815-EFAD-464F-934D-DBC75DEE49BA}" dt="2022-10-30T14:30:13.005" v="949" actId="554"/>
          <ac:spMkLst>
            <pc:docMk/>
            <pc:sldMk cId="889293744" sldId="363"/>
            <ac:spMk id="22" creationId="{E8AC8BC7-CD79-84D3-E3B4-1B6C8E30A3D6}"/>
          </ac:spMkLst>
        </pc:spChg>
        <pc:spChg chg="mod">
          <ac:chgData name="James Clegg" userId="763c3220-e008-48a8-a735-403fa6eca5a8" providerId="ADAL" clId="{72074815-EFAD-464F-934D-DBC75DEE49BA}" dt="2022-10-30T14:27:30.591" v="902" actId="1076"/>
          <ac:spMkLst>
            <pc:docMk/>
            <pc:sldMk cId="889293744" sldId="363"/>
            <ac:spMk id="25" creationId="{664718F9-63C0-FDAE-2506-6FE9A9893165}"/>
          </ac:spMkLst>
        </pc:spChg>
        <pc:spChg chg="del">
          <ac:chgData name="James Clegg" userId="763c3220-e008-48a8-a735-403fa6eca5a8" providerId="ADAL" clId="{72074815-EFAD-464F-934D-DBC75DEE49BA}" dt="2022-10-30T14:24:01.164" v="808" actId="478"/>
          <ac:spMkLst>
            <pc:docMk/>
            <pc:sldMk cId="889293744" sldId="363"/>
            <ac:spMk id="26" creationId="{9C279A6E-2B9B-0CF3-0E79-50E8C1403EBD}"/>
          </ac:spMkLst>
        </pc:spChg>
        <pc:spChg chg="del">
          <ac:chgData name="James Clegg" userId="763c3220-e008-48a8-a735-403fa6eca5a8" providerId="ADAL" clId="{72074815-EFAD-464F-934D-DBC75DEE49BA}" dt="2022-10-30T14:24:01.164" v="808" actId="478"/>
          <ac:spMkLst>
            <pc:docMk/>
            <pc:sldMk cId="889293744" sldId="363"/>
            <ac:spMk id="29" creationId="{8546AF7A-C909-7C0E-1CDB-F091E3FBC1DA}"/>
          </ac:spMkLst>
        </pc:spChg>
        <pc:spChg chg="del">
          <ac:chgData name="James Clegg" userId="763c3220-e008-48a8-a735-403fa6eca5a8" providerId="ADAL" clId="{72074815-EFAD-464F-934D-DBC75DEE49BA}" dt="2022-10-30T14:24:01.164" v="808" actId="478"/>
          <ac:spMkLst>
            <pc:docMk/>
            <pc:sldMk cId="889293744" sldId="363"/>
            <ac:spMk id="30" creationId="{C3EA2487-8D48-A97E-3331-16AF9E77EBA6}"/>
          </ac:spMkLst>
        </pc:spChg>
        <pc:spChg chg="del">
          <ac:chgData name="James Clegg" userId="763c3220-e008-48a8-a735-403fa6eca5a8" providerId="ADAL" clId="{72074815-EFAD-464F-934D-DBC75DEE49BA}" dt="2022-10-30T14:24:01.164" v="808" actId="478"/>
          <ac:spMkLst>
            <pc:docMk/>
            <pc:sldMk cId="889293744" sldId="363"/>
            <ac:spMk id="36" creationId="{9278A293-BAE4-71A9-72B7-DB77608B3D0C}"/>
          </ac:spMkLst>
        </pc:spChg>
        <pc:spChg chg="del">
          <ac:chgData name="James Clegg" userId="763c3220-e008-48a8-a735-403fa6eca5a8" providerId="ADAL" clId="{72074815-EFAD-464F-934D-DBC75DEE49BA}" dt="2022-10-30T14:24:01.164" v="808" actId="478"/>
          <ac:spMkLst>
            <pc:docMk/>
            <pc:sldMk cId="889293744" sldId="363"/>
            <ac:spMk id="40" creationId="{0BF22429-0010-3213-C195-3F22FADBD09C}"/>
          </ac:spMkLst>
        </pc:spChg>
        <pc:spChg chg="del">
          <ac:chgData name="James Clegg" userId="763c3220-e008-48a8-a735-403fa6eca5a8" providerId="ADAL" clId="{72074815-EFAD-464F-934D-DBC75DEE49BA}" dt="2022-10-30T14:24:01.164" v="808" actId="478"/>
          <ac:spMkLst>
            <pc:docMk/>
            <pc:sldMk cId="889293744" sldId="363"/>
            <ac:spMk id="47" creationId="{BA6C330C-2359-1650-8B41-8F450A007CCF}"/>
          </ac:spMkLst>
        </pc:spChg>
        <pc:spChg chg="del">
          <ac:chgData name="James Clegg" userId="763c3220-e008-48a8-a735-403fa6eca5a8" providerId="ADAL" clId="{72074815-EFAD-464F-934D-DBC75DEE49BA}" dt="2022-10-30T14:24:01.164" v="808" actId="478"/>
          <ac:spMkLst>
            <pc:docMk/>
            <pc:sldMk cId="889293744" sldId="363"/>
            <ac:spMk id="48" creationId="{42187FB7-B489-C605-3BBE-C6B2E2A2C9DC}"/>
          </ac:spMkLst>
        </pc:spChg>
        <pc:spChg chg="del">
          <ac:chgData name="James Clegg" userId="763c3220-e008-48a8-a735-403fa6eca5a8" providerId="ADAL" clId="{72074815-EFAD-464F-934D-DBC75DEE49BA}" dt="2022-10-30T14:24:01.164" v="808" actId="478"/>
          <ac:spMkLst>
            <pc:docMk/>
            <pc:sldMk cId="889293744" sldId="363"/>
            <ac:spMk id="49" creationId="{9A923E31-F85A-421A-3994-512AD194D09F}"/>
          </ac:spMkLst>
        </pc:spChg>
        <pc:picChg chg="del">
          <ac:chgData name="James Clegg" userId="763c3220-e008-48a8-a735-403fa6eca5a8" providerId="ADAL" clId="{72074815-EFAD-464F-934D-DBC75DEE49BA}" dt="2022-10-30T14:24:25.368" v="837" actId="478"/>
          <ac:picMkLst>
            <pc:docMk/>
            <pc:sldMk cId="889293744" sldId="363"/>
            <ac:picMk id="15" creationId="{519FB3F1-2949-D62E-8FF6-E3C2EE1C5F3E}"/>
          </ac:picMkLst>
        </pc:picChg>
      </pc:sldChg>
      <pc:sldChg chg="addSp delSp modSp add mod delAnim modAnim">
        <pc:chgData name="James Clegg" userId="763c3220-e008-48a8-a735-403fa6eca5a8" providerId="ADAL" clId="{72074815-EFAD-464F-934D-DBC75DEE49BA}" dt="2022-10-30T14:38:43.516" v="1183" actId="1076"/>
        <pc:sldMkLst>
          <pc:docMk/>
          <pc:sldMk cId="853327287" sldId="364"/>
        </pc:sldMkLst>
        <pc:spChg chg="del">
          <ac:chgData name="James Clegg" userId="763c3220-e008-48a8-a735-403fa6eca5a8" providerId="ADAL" clId="{72074815-EFAD-464F-934D-DBC75DEE49BA}" dt="2022-10-30T14:33:18.480" v="1057" actId="478"/>
          <ac:spMkLst>
            <pc:docMk/>
            <pc:sldMk cId="853327287" sldId="364"/>
            <ac:spMk id="2" creationId="{F3CA456E-10AD-DD80-A1AF-0987A3F14E14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3" creationId="{B5DE0D35-0520-F0C2-0126-206D087CCDAC}"/>
          </ac:spMkLst>
        </pc:spChg>
        <pc:spChg chg="del">
          <ac:chgData name="James Clegg" userId="763c3220-e008-48a8-a735-403fa6eca5a8" providerId="ADAL" clId="{72074815-EFAD-464F-934D-DBC75DEE49BA}" dt="2022-10-30T14:32:09.456" v="1004" actId="478"/>
          <ac:spMkLst>
            <pc:docMk/>
            <pc:sldMk cId="853327287" sldId="364"/>
            <ac:spMk id="4" creationId="{42A8DE40-E2AD-1805-BEC1-D468A594A850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5" creationId="{335C3C20-9BE4-C844-D7FD-6A21F9323C51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6" creationId="{D7E29131-2011-3B59-5996-CB9ADC6CE0A5}"/>
          </ac:spMkLst>
        </pc:spChg>
        <pc:spChg chg="del">
          <ac:chgData name="James Clegg" userId="763c3220-e008-48a8-a735-403fa6eca5a8" providerId="ADAL" clId="{72074815-EFAD-464F-934D-DBC75DEE49BA}" dt="2022-10-30T14:32:08.188" v="1003" actId="478"/>
          <ac:spMkLst>
            <pc:docMk/>
            <pc:sldMk cId="853327287" sldId="364"/>
            <ac:spMk id="7" creationId="{78838FE4-D341-227F-7567-57234129EE8E}"/>
          </ac:spMkLst>
        </pc:spChg>
        <pc:spChg chg="add 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8" creationId="{8AC738D4-A9F8-4F69-8445-F7F18E317C5B}"/>
          </ac:spMkLst>
        </pc:spChg>
        <pc:spChg chg="add 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9" creationId="{B7109929-A798-3065-0862-170A4A43AE83}"/>
          </ac:spMkLst>
        </pc:spChg>
        <pc:spChg chg="add 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10" creationId="{F8BEB4A8-D46F-567A-6CD6-165D935DCAAB}"/>
          </ac:spMkLst>
        </pc:spChg>
        <pc:spChg chg="add 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11" creationId="{98D529CD-D00F-D1F2-85E2-38BA9B9030EB}"/>
          </ac:spMkLst>
        </pc:spChg>
        <pc:spChg chg="add 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12" creationId="{7CCA2102-E126-0FB0-7101-BF7CD8D7084B}"/>
          </ac:spMkLst>
        </pc:spChg>
        <pc:spChg chg="add 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13" creationId="{ADA2F47B-C027-7CE1-A0E1-3693BAEE4137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14" creationId="{C0E9179A-492C-0ABE-30CA-9AAF6F553E7D}"/>
          </ac:spMkLst>
        </pc:spChg>
        <pc:spChg chg="del">
          <ac:chgData name="James Clegg" userId="763c3220-e008-48a8-a735-403fa6eca5a8" providerId="ADAL" clId="{72074815-EFAD-464F-934D-DBC75DEE49BA}" dt="2022-10-30T14:31:09.447" v="955" actId="478"/>
          <ac:spMkLst>
            <pc:docMk/>
            <pc:sldMk cId="853327287" sldId="364"/>
            <ac:spMk id="17" creationId="{5D40ADF0-EAE2-152D-4C05-05F94D640821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18" creationId="{7871AD45-AB16-AFA3-02AC-74F2E3FA1668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19" creationId="{95B37518-7329-2F6B-FDC1-3BC6594DFCAA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20" creationId="{07CCDD0D-E302-3E45-22CD-92EBC4B9E92C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21" creationId="{2FBCDFE1-FE60-CBC6-0301-29C4B4397B93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22" creationId="{E8AC8BC7-CD79-84D3-E3B4-1B6C8E30A3D6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25" creationId="{664718F9-63C0-FDAE-2506-6FE9A9893165}"/>
          </ac:spMkLst>
        </pc:spChg>
        <pc:spChg chg="add 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26" creationId="{8CC3BF11-7677-FBD8-21F8-C9D73635B62C}"/>
          </ac:spMkLst>
        </pc:spChg>
        <pc:spChg chg="add 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27" creationId="{51D6AE70-C83F-454E-CE25-B0E5FAA850F9}"/>
          </ac:spMkLst>
        </pc:spChg>
        <pc:spChg chg="add mod">
          <ac:chgData name="James Clegg" userId="763c3220-e008-48a8-a735-403fa6eca5a8" providerId="ADAL" clId="{72074815-EFAD-464F-934D-DBC75DEE49BA}" dt="2022-10-30T14:37:07.235" v="1150" actId="20577"/>
          <ac:spMkLst>
            <pc:docMk/>
            <pc:sldMk cId="853327287" sldId="364"/>
            <ac:spMk id="28" creationId="{26A1D251-7B0F-0EBC-691F-5BBFEC3A3307}"/>
          </ac:spMkLst>
        </pc:spChg>
        <pc:spChg chg="add mod">
          <ac:chgData name="James Clegg" userId="763c3220-e008-48a8-a735-403fa6eca5a8" providerId="ADAL" clId="{72074815-EFAD-464F-934D-DBC75DEE49BA}" dt="2022-10-30T14:37:55.691" v="1158" actId="1076"/>
          <ac:spMkLst>
            <pc:docMk/>
            <pc:sldMk cId="853327287" sldId="364"/>
            <ac:spMk id="30" creationId="{1113B35A-9296-A91B-528E-5FEF460F215D}"/>
          </ac:spMkLst>
        </pc:spChg>
        <pc:spChg chg="add mod">
          <ac:chgData name="James Clegg" userId="763c3220-e008-48a8-a735-403fa6eca5a8" providerId="ADAL" clId="{72074815-EFAD-464F-934D-DBC75DEE49BA}" dt="2022-10-30T14:38:43.516" v="1183" actId="1076"/>
          <ac:spMkLst>
            <pc:docMk/>
            <pc:sldMk cId="853327287" sldId="364"/>
            <ac:spMk id="31" creationId="{678AEECB-B39D-ED7D-AAB8-376924B75479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51" creationId="{B7744D4C-CE78-C174-C2FA-01733F472AD9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52" creationId="{67C6ABC3-D367-E150-A383-A2E725B603C2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53" creationId="{140B7849-ED78-5503-1829-B3B67E997B06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54" creationId="{E041E3D2-497F-D4E9-66EC-E2AC22F3B703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55" creationId="{2B656FB6-2E99-C1A6-76E9-6E54FCBE03D7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56" creationId="{3DFC633E-D4DB-8BE8-EEAE-81CB731F794E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57" creationId="{B5014F49-58B0-7A5A-D487-0FD7853F2178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58" creationId="{AAF502B2-276B-D13D-6FE7-189A703428A0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59" creationId="{BF93DDE2-A362-02E8-9D96-DC8BAA4C4C1F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60" creationId="{937C409D-C9B6-4FBF-61CF-005FE8EC00AA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61" creationId="{16C53B57-1343-3C8D-C62B-553929358F85}"/>
          </ac:spMkLst>
        </pc:spChg>
        <pc:spChg chg="del">
          <ac:chgData name="James Clegg" userId="763c3220-e008-48a8-a735-403fa6eca5a8" providerId="ADAL" clId="{72074815-EFAD-464F-934D-DBC75DEE49BA}" dt="2022-10-30T14:31:06.407" v="954" actId="478"/>
          <ac:spMkLst>
            <pc:docMk/>
            <pc:sldMk cId="853327287" sldId="364"/>
            <ac:spMk id="62" creationId="{AF446BD6-8DB6-7D2B-238B-FC061861BA93}"/>
          </ac:spMkLst>
        </pc:spChg>
        <pc:spChg chg="del">
          <ac:chgData name="James Clegg" userId="763c3220-e008-48a8-a735-403fa6eca5a8" providerId="ADAL" clId="{72074815-EFAD-464F-934D-DBC75DEE49BA}" dt="2022-10-30T14:31:06.407" v="954" actId="478"/>
          <ac:spMkLst>
            <pc:docMk/>
            <pc:sldMk cId="853327287" sldId="364"/>
            <ac:spMk id="63" creationId="{3DC48ABE-E7CA-AF0C-3A5F-D07DEA99BA66}"/>
          </ac:spMkLst>
        </pc:spChg>
        <pc:spChg chg="del">
          <ac:chgData name="James Clegg" userId="763c3220-e008-48a8-a735-403fa6eca5a8" providerId="ADAL" clId="{72074815-EFAD-464F-934D-DBC75DEE49BA}" dt="2022-10-30T14:31:06.407" v="954" actId="478"/>
          <ac:spMkLst>
            <pc:docMk/>
            <pc:sldMk cId="853327287" sldId="364"/>
            <ac:spMk id="64" creationId="{D8F83BAD-3E64-CA3F-CA08-1C65D255D9BA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65" creationId="{C3DA7714-8D22-38AB-B038-67786AD5CF40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66" creationId="{4E9BE860-937E-E7CD-DE3D-71B8CBF31DA0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67" creationId="{54CDAED8-E151-2293-00CE-C6954666B852}"/>
          </ac:spMkLst>
        </pc:spChg>
        <pc:spChg chg="mod">
          <ac:chgData name="James Clegg" userId="763c3220-e008-48a8-a735-403fa6eca5a8" providerId="ADAL" clId="{72074815-EFAD-464F-934D-DBC75DEE49BA}" dt="2022-10-30T14:36:51.360" v="1120" actId="1035"/>
          <ac:spMkLst>
            <pc:docMk/>
            <pc:sldMk cId="853327287" sldId="364"/>
            <ac:spMk id="68" creationId="{DADD3342-F31B-648C-D7A6-0650A0A2A3D3}"/>
          </ac:spMkLst>
        </pc:spChg>
        <pc:picChg chg="add mod">
          <ac:chgData name="James Clegg" userId="763c3220-e008-48a8-a735-403fa6eca5a8" providerId="ADAL" clId="{72074815-EFAD-464F-934D-DBC75DEE49BA}" dt="2022-10-30T14:36:51.360" v="1120" actId="1035"/>
          <ac:picMkLst>
            <pc:docMk/>
            <pc:sldMk cId="853327287" sldId="364"/>
            <ac:picMk id="16" creationId="{DEDC10B8-FAC2-EF8A-1AA1-1C5C0590C762}"/>
          </ac:picMkLst>
        </pc:picChg>
        <pc:picChg chg="add mod">
          <ac:chgData name="James Clegg" userId="763c3220-e008-48a8-a735-403fa6eca5a8" providerId="ADAL" clId="{72074815-EFAD-464F-934D-DBC75DEE49BA}" dt="2022-10-30T14:36:51.360" v="1120" actId="1035"/>
          <ac:picMkLst>
            <pc:docMk/>
            <pc:sldMk cId="853327287" sldId="364"/>
            <ac:picMk id="24" creationId="{EDC5E953-4C9E-E9D8-2D8E-F8D6CADD6CCE}"/>
          </ac:picMkLst>
        </pc:picChg>
        <pc:picChg chg="add mod">
          <ac:chgData name="James Clegg" userId="763c3220-e008-48a8-a735-403fa6eca5a8" providerId="ADAL" clId="{72074815-EFAD-464F-934D-DBC75DEE49BA}" dt="2022-10-30T14:38:00.012" v="1159" actId="1076"/>
          <ac:picMkLst>
            <pc:docMk/>
            <pc:sldMk cId="853327287" sldId="364"/>
            <ac:picMk id="29" creationId="{156F3586-2ECD-FFCA-A226-FDF7AD9A8C44}"/>
          </ac:picMkLst>
        </pc:picChg>
      </pc:sldChg>
      <pc:sldChg chg="modSp add mod ord">
        <pc:chgData name="James Clegg" userId="763c3220-e008-48a8-a735-403fa6eca5a8" providerId="ADAL" clId="{72074815-EFAD-464F-934D-DBC75DEE49BA}" dt="2022-10-30T14:39:28.632" v="1188" actId="20577"/>
        <pc:sldMkLst>
          <pc:docMk/>
          <pc:sldMk cId="3385538616" sldId="365"/>
        </pc:sldMkLst>
        <pc:spChg chg="mod">
          <ac:chgData name="James Clegg" userId="763c3220-e008-48a8-a735-403fa6eca5a8" providerId="ADAL" clId="{72074815-EFAD-464F-934D-DBC75DEE49BA}" dt="2022-10-30T14:39:28.632" v="1188" actId="20577"/>
          <ac:spMkLst>
            <pc:docMk/>
            <pc:sldMk cId="3385538616" sldId="365"/>
            <ac:spMk id="3" creationId="{00000000-0000-0000-0000-000000000000}"/>
          </ac:spMkLst>
        </pc:spChg>
      </pc:sldChg>
      <pc:sldChg chg="addSp delSp modSp add mod ord delAnim modAnim">
        <pc:chgData name="James Clegg" userId="763c3220-e008-48a8-a735-403fa6eca5a8" providerId="ADAL" clId="{72074815-EFAD-464F-934D-DBC75DEE49BA}" dt="2022-10-30T14:42:11.305" v="1255" actId="1076"/>
        <pc:sldMkLst>
          <pc:docMk/>
          <pc:sldMk cId="213682748" sldId="366"/>
        </pc:sldMkLst>
        <pc:spChg chg="mod">
          <ac:chgData name="James Clegg" userId="763c3220-e008-48a8-a735-403fa6eca5a8" providerId="ADAL" clId="{72074815-EFAD-464F-934D-DBC75DEE49BA}" dt="2022-10-30T14:42:11.305" v="1255" actId="1076"/>
          <ac:spMkLst>
            <pc:docMk/>
            <pc:sldMk cId="213682748" sldId="366"/>
            <ac:spMk id="2" creationId="{F3CA456E-10AD-DD80-A1AF-0987A3F14E14}"/>
          </ac:spMkLst>
        </pc:spChg>
        <pc:spChg chg="del">
          <ac:chgData name="James Clegg" userId="763c3220-e008-48a8-a735-403fa6eca5a8" providerId="ADAL" clId="{72074815-EFAD-464F-934D-DBC75DEE49BA}" dt="2022-10-30T14:40:43.914" v="1230" actId="478"/>
          <ac:spMkLst>
            <pc:docMk/>
            <pc:sldMk cId="213682748" sldId="366"/>
            <ac:spMk id="3" creationId="{B5DE0D35-0520-F0C2-0126-206D087CCDAC}"/>
          </ac:spMkLst>
        </pc:spChg>
        <pc:spChg chg="del">
          <ac:chgData name="James Clegg" userId="763c3220-e008-48a8-a735-403fa6eca5a8" providerId="ADAL" clId="{72074815-EFAD-464F-934D-DBC75DEE49BA}" dt="2022-10-30T14:40:46.107" v="1232" actId="478"/>
          <ac:spMkLst>
            <pc:docMk/>
            <pc:sldMk cId="213682748" sldId="366"/>
            <ac:spMk id="4" creationId="{42A8DE40-E2AD-1805-BEC1-D468A594A850}"/>
          </ac:spMkLst>
        </pc:spChg>
        <pc:spChg chg="del">
          <ac:chgData name="James Clegg" userId="763c3220-e008-48a8-a735-403fa6eca5a8" providerId="ADAL" clId="{72074815-EFAD-464F-934D-DBC75DEE49BA}" dt="2022-10-30T14:40:32.911" v="1222" actId="478"/>
          <ac:spMkLst>
            <pc:docMk/>
            <pc:sldMk cId="213682748" sldId="366"/>
            <ac:spMk id="5" creationId="{335C3C20-9BE4-C844-D7FD-6A21F9323C51}"/>
          </ac:spMkLst>
        </pc:spChg>
        <pc:spChg chg="del">
          <ac:chgData name="James Clegg" userId="763c3220-e008-48a8-a735-403fa6eca5a8" providerId="ADAL" clId="{72074815-EFAD-464F-934D-DBC75DEE49BA}" dt="2022-10-30T14:40:33.297" v="1223" actId="478"/>
          <ac:spMkLst>
            <pc:docMk/>
            <pc:sldMk cId="213682748" sldId="366"/>
            <ac:spMk id="6" creationId="{D7E29131-2011-3B59-5996-CB9ADC6CE0A5}"/>
          </ac:spMkLst>
        </pc:spChg>
        <pc:spChg chg="del">
          <ac:chgData name="James Clegg" userId="763c3220-e008-48a8-a735-403fa6eca5a8" providerId="ADAL" clId="{72074815-EFAD-464F-934D-DBC75DEE49BA}" dt="2022-10-30T14:40:44.901" v="1231" actId="478"/>
          <ac:spMkLst>
            <pc:docMk/>
            <pc:sldMk cId="213682748" sldId="366"/>
            <ac:spMk id="7" creationId="{78838FE4-D341-227F-7567-57234129EE8E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12" creationId="{0F297F39-2152-B460-D674-0FDDFAB4E46C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13" creationId="{B8089B1C-FBE0-089D-6A0B-9DBDDD69BBA2}"/>
          </ac:spMkLst>
        </pc:spChg>
        <pc:spChg chg="del">
          <ac:chgData name="James Clegg" userId="763c3220-e008-48a8-a735-403fa6eca5a8" providerId="ADAL" clId="{72074815-EFAD-464F-934D-DBC75DEE49BA}" dt="2022-10-30T14:40:34.017" v="1224" actId="478"/>
          <ac:spMkLst>
            <pc:docMk/>
            <pc:sldMk cId="213682748" sldId="366"/>
            <ac:spMk id="14" creationId="{C0E9179A-492C-0ABE-30CA-9AAF6F553E7D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15" creationId="{0363D5F7-158E-7238-D731-13E7A12E03D6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16" creationId="{D728BA99-F86C-94C4-9D95-B3F9E8824BDA}"/>
          </ac:spMkLst>
        </pc:spChg>
        <pc:spChg chg="del">
          <ac:chgData name="James Clegg" userId="763c3220-e008-48a8-a735-403fa6eca5a8" providerId="ADAL" clId="{72074815-EFAD-464F-934D-DBC75DEE49BA}" dt="2022-10-30T14:40:31.588" v="1221" actId="478"/>
          <ac:spMkLst>
            <pc:docMk/>
            <pc:sldMk cId="213682748" sldId="366"/>
            <ac:spMk id="17" creationId="{5D40ADF0-EAE2-152D-4C05-05F94D640821}"/>
          </ac:spMkLst>
        </pc:spChg>
        <pc:spChg chg="del">
          <ac:chgData name="James Clegg" userId="763c3220-e008-48a8-a735-403fa6eca5a8" providerId="ADAL" clId="{72074815-EFAD-464F-934D-DBC75DEE49BA}" dt="2022-10-30T14:40:35.030" v="1225" actId="478"/>
          <ac:spMkLst>
            <pc:docMk/>
            <pc:sldMk cId="213682748" sldId="366"/>
            <ac:spMk id="18" creationId="{7871AD45-AB16-AFA3-02AC-74F2E3FA1668}"/>
          </ac:spMkLst>
        </pc:spChg>
        <pc:spChg chg="del">
          <ac:chgData name="James Clegg" userId="763c3220-e008-48a8-a735-403fa6eca5a8" providerId="ADAL" clId="{72074815-EFAD-464F-934D-DBC75DEE49BA}" dt="2022-10-30T14:40:35.736" v="1226" actId="478"/>
          <ac:spMkLst>
            <pc:docMk/>
            <pc:sldMk cId="213682748" sldId="366"/>
            <ac:spMk id="19" creationId="{95B37518-7329-2F6B-FDC1-3BC6594DFCAA}"/>
          </ac:spMkLst>
        </pc:spChg>
        <pc:spChg chg="del">
          <ac:chgData name="James Clegg" userId="763c3220-e008-48a8-a735-403fa6eca5a8" providerId="ADAL" clId="{72074815-EFAD-464F-934D-DBC75DEE49BA}" dt="2022-10-30T14:40:36.595" v="1227" actId="478"/>
          <ac:spMkLst>
            <pc:docMk/>
            <pc:sldMk cId="213682748" sldId="366"/>
            <ac:spMk id="20" creationId="{07CCDD0D-E302-3E45-22CD-92EBC4B9E92C}"/>
          </ac:spMkLst>
        </pc:spChg>
        <pc:spChg chg="del">
          <ac:chgData name="James Clegg" userId="763c3220-e008-48a8-a735-403fa6eca5a8" providerId="ADAL" clId="{72074815-EFAD-464F-934D-DBC75DEE49BA}" dt="2022-10-30T14:40:37.560" v="1228" actId="478"/>
          <ac:spMkLst>
            <pc:docMk/>
            <pc:sldMk cId="213682748" sldId="366"/>
            <ac:spMk id="21" creationId="{2FBCDFE1-FE60-CBC6-0301-29C4B4397B93}"/>
          </ac:spMkLst>
        </pc:spChg>
        <pc:spChg chg="del">
          <ac:chgData name="James Clegg" userId="763c3220-e008-48a8-a735-403fa6eca5a8" providerId="ADAL" clId="{72074815-EFAD-464F-934D-DBC75DEE49BA}" dt="2022-10-30T14:40:38.347" v="1229" actId="478"/>
          <ac:spMkLst>
            <pc:docMk/>
            <pc:sldMk cId="213682748" sldId="366"/>
            <ac:spMk id="22" creationId="{E8AC8BC7-CD79-84D3-E3B4-1B6C8E30A3D6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23" creationId="{093F3A24-0E53-58CF-C093-9C79AE0082CC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24" creationId="{C393AC59-FD08-FD3B-8AC6-727880A51B45}"/>
          </ac:spMkLst>
        </pc:spChg>
        <pc:spChg chg="del">
          <ac:chgData name="James Clegg" userId="763c3220-e008-48a8-a735-403fa6eca5a8" providerId="ADAL" clId="{72074815-EFAD-464F-934D-DBC75DEE49BA}" dt="2022-10-30T14:40:43.914" v="1230" actId="478"/>
          <ac:spMkLst>
            <pc:docMk/>
            <pc:sldMk cId="213682748" sldId="366"/>
            <ac:spMk id="25" creationId="{664718F9-63C0-FDAE-2506-6FE9A9893165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26" creationId="{C3B788B5-70E8-701F-EB6F-061A3C090B69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27" creationId="{D885208C-8485-0FAF-93D4-B52664EAC402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28" creationId="{B348E8BD-AEA6-9501-664E-D5448DD0998D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29" creationId="{3D024946-80FC-0C22-D330-473EE890230D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30" creationId="{24EFADD0-70E2-6659-3D4B-EA8F47EC69D9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31" creationId="{6B2B2776-B10A-9C2F-B4DE-059D7F1FDA70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32" creationId="{131CC26F-DEBD-714F-F5A7-40EE6DED1906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33" creationId="{4CEA05AB-8170-3EB5-10DA-299B6D564330}"/>
          </ac:spMkLst>
        </pc:spChg>
        <pc:spChg chg="mod">
          <ac:chgData name="James Clegg" userId="763c3220-e008-48a8-a735-403fa6eca5a8" providerId="ADAL" clId="{72074815-EFAD-464F-934D-DBC75DEE49BA}" dt="2022-10-30T14:41:29.861" v="1244" actId="207"/>
          <ac:spMkLst>
            <pc:docMk/>
            <pc:sldMk cId="213682748" sldId="366"/>
            <ac:spMk id="34" creationId="{E251C866-AC70-3F5C-4AE1-76D74D018897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51" creationId="{B7744D4C-CE78-C174-C2FA-01733F472AD9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52" creationId="{67C6ABC3-D367-E150-A383-A2E725B603C2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53" creationId="{140B7849-ED78-5503-1829-B3B67E997B06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54" creationId="{E041E3D2-497F-D4E9-66EC-E2AC22F3B703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55" creationId="{2B656FB6-2E99-C1A6-76E9-6E54FCBE03D7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56" creationId="{3DFC633E-D4DB-8BE8-EEAE-81CB731F794E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57" creationId="{B5014F49-58B0-7A5A-D487-0FD7853F2178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58" creationId="{AAF502B2-276B-D13D-6FE7-189A703428A0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59" creationId="{BF93DDE2-A362-02E8-9D96-DC8BAA4C4C1F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60" creationId="{937C409D-C9B6-4FBF-61CF-005FE8EC00AA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61" creationId="{16C53B57-1343-3C8D-C62B-553929358F85}"/>
          </ac:spMkLst>
        </pc:spChg>
        <pc:spChg chg="del">
          <ac:chgData name="James Clegg" userId="763c3220-e008-48a8-a735-403fa6eca5a8" providerId="ADAL" clId="{72074815-EFAD-464F-934D-DBC75DEE49BA}" dt="2022-10-30T14:40:31.588" v="1221" actId="478"/>
          <ac:spMkLst>
            <pc:docMk/>
            <pc:sldMk cId="213682748" sldId="366"/>
            <ac:spMk id="62" creationId="{AF446BD6-8DB6-7D2B-238B-FC061861BA93}"/>
          </ac:spMkLst>
        </pc:spChg>
        <pc:spChg chg="del">
          <ac:chgData name="James Clegg" userId="763c3220-e008-48a8-a735-403fa6eca5a8" providerId="ADAL" clId="{72074815-EFAD-464F-934D-DBC75DEE49BA}" dt="2022-10-30T14:40:31.588" v="1221" actId="478"/>
          <ac:spMkLst>
            <pc:docMk/>
            <pc:sldMk cId="213682748" sldId="366"/>
            <ac:spMk id="63" creationId="{3DC48ABE-E7CA-AF0C-3A5F-D07DEA99BA66}"/>
          </ac:spMkLst>
        </pc:spChg>
        <pc:spChg chg="del">
          <ac:chgData name="James Clegg" userId="763c3220-e008-48a8-a735-403fa6eca5a8" providerId="ADAL" clId="{72074815-EFAD-464F-934D-DBC75DEE49BA}" dt="2022-10-30T14:40:31.588" v="1221" actId="478"/>
          <ac:spMkLst>
            <pc:docMk/>
            <pc:sldMk cId="213682748" sldId="366"/>
            <ac:spMk id="64" creationId="{D8F83BAD-3E64-CA3F-CA08-1C65D255D9BA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65" creationId="{C3DA7714-8D22-38AB-B038-67786AD5CF40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66" creationId="{4E9BE860-937E-E7CD-DE3D-71B8CBF31DA0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67" creationId="{54CDAED8-E151-2293-00CE-C6954666B852}"/>
          </ac:spMkLst>
        </pc:spChg>
        <pc:spChg chg="mod">
          <ac:chgData name="James Clegg" userId="763c3220-e008-48a8-a735-403fa6eca5a8" providerId="ADAL" clId="{72074815-EFAD-464F-934D-DBC75DEE49BA}" dt="2022-10-30T14:41:03.889" v="1236" actId="164"/>
          <ac:spMkLst>
            <pc:docMk/>
            <pc:sldMk cId="213682748" sldId="366"/>
            <ac:spMk id="68" creationId="{DADD3342-F31B-648C-D7A6-0650A0A2A3D3}"/>
          </ac:spMkLst>
        </pc:spChg>
        <pc:grpChg chg="add mod">
          <ac:chgData name="James Clegg" userId="763c3220-e008-48a8-a735-403fa6eca5a8" providerId="ADAL" clId="{72074815-EFAD-464F-934D-DBC75DEE49BA}" dt="2022-10-30T14:41:51.623" v="1249" actId="1076"/>
          <ac:grpSpMkLst>
            <pc:docMk/>
            <pc:sldMk cId="213682748" sldId="366"/>
            <ac:grpSpMk id="10" creationId="{402B3E59-7A04-BFCB-7EB4-9315DE49C4B2}"/>
          </ac:grpSpMkLst>
        </pc:grpChg>
        <pc:grpChg chg="add mod">
          <ac:chgData name="James Clegg" userId="763c3220-e008-48a8-a735-403fa6eca5a8" providerId="ADAL" clId="{72074815-EFAD-464F-934D-DBC75DEE49BA}" dt="2022-10-30T14:42:08.443" v="1254" actId="1076"/>
          <ac:grpSpMkLst>
            <pc:docMk/>
            <pc:sldMk cId="213682748" sldId="366"/>
            <ac:grpSpMk id="11" creationId="{888FBDFB-0214-D55D-19AF-27A59BAA3056}"/>
          </ac:grpSpMkLst>
        </pc:grpChg>
        <pc:picChg chg="add mod">
          <ac:chgData name="James Clegg" userId="763c3220-e008-48a8-a735-403fa6eca5a8" providerId="ADAL" clId="{72074815-EFAD-464F-934D-DBC75DEE49BA}" dt="2022-10-30T14:42:03.807" v="1253" actId="1076"/>
          <ac:picMkLst>
            <pc:docMk/>
            <pc:sldMk cId="213682748" sldId="366"/>
            <ac:picMk id="8" creationId="{372F97FD-AD02-08F3-0727-D1CCC1FDDEF6}"/>
          </ac:picMkLst>
        </pc:picChg>
        <pc:picChg chg="add mod">
          <ac:chgData name="James Clegg" userId="763c3220-e008-48a8-a735-403fa6eca5a8" providerId="ADAL" clId="{72074815-EFAD-464F-934D-DBC75DEE49BA}" dt="2022-10-30T14:41:58.511" v="1251" actId="196"/>
          <ac:picMkLst>
            <pc:docMk/>
            <pc:sldMk cId="213682748" sldId="366"/>
            <ac:picMk id="9" creationId="{0A9EAB3F-4299-0E0D-BF21-0D96BBF335BE}"/>
          </ac:picMkLst>
        </pc:picChg>
      </pc:sldChg>
      <pc:sldChg chg="addSp delSp modSp add mod delAnim modAnim">
        <pc:chgData name="James Clegg" userId="763c3220-e008-48a8-a735-403fa6eca5a8" providerId="ADAL" clId="{72074815-EFAD-464F-934D-DBC75DEE49BA}" dt="2022-10-30T14:45:54.138" v="1316"/>
        <pc:sldMkLst>
          <pc:docMk/>
          <pc:sldMk cId="2031639118" sldId="367"/>
        </pc:sldMkLst>
        <pc:spChg chg="mod">
          <ac:chgData name="James Clegg" userId="763c3220-e008-48a8-a735-403fa6eca5a8" providerId="ADAL" clId="{72074815-EFAD-464F-934D-DBC75DEE49BA}" dt="2022-10-30T14:42:37.164" v="1268" actId="6549"/>
          <ac:spMkLst>
            <pc:docMk/>
            <pc:sldMk cId="2031639118" sldId="367"/>
            <ac:spMk id="2" creationId="{F3CA456E-10AD-DD80-A1AF-0987A3F14E14}"/>
          </ac:spMkLst>
        </pc:spChg>
        <pc:spChg chg="add mod">
          <ac:chgData name="James Clegg" userId="763c3220-e008-48a8-a735-403fa6eca5a8" providerId="ADAL" clId="{72074815-EFAD-464F-934D-DBC75DEE49BA}" dt="2022-10-30T14:42:50.446" v="1271"/>
          <ac:spMkLst>
            <pc:docMk/>
            <pc:sldMk cId="2031639118" sldId="367"/>
            <ac:spMk id="4" creationId="{F461DB41-A54F-69EE-036E-D7B744FA0E28}"/>
          </ac:spMkLst>
        </pc:spChg>
        <pc:spChg chg="del mod topLvl">
          <ac:chgData name="James Clegg" userId="763c3220-e008-48a8-a735-403fa6eca5a8" providerId="ADAL" clId="{72074815-EFAD-464F-934D-DBC75DEE49BA}" dt="2022-10-30T14:43:01.005" v="1275" actId="478"/>
          <ac:spMkLst>
            <pc:docMk/>
            <pc:sldMk cId="2031639118" sldId="367"/>
            <ac:spMk id="12" creationId="{0F297F39-2152-B460-D674-0FDDFAB4E46C}"/>
          </ac:spMkLst>
        </pc:spChg>
        <pc:spChg chg="mod topLvl">
          <ac:chgData name="James Clegg" userId="763c3220-e008-48a8-a735-403fa6eca5a8" providerId="ADAL" clId="{72074815-EFAD-464F-934D-DBC75DEE49BA}" dt="2022-10-30T14:43:28.115" v="1284" actId="207"/>
          <ac:spMkLst>
            <pc:docMk/>
            <pc:sldMk cId="2031639118" sldId="367"/>
            <ac:spMk id="13" creationId="{B8089B1C-FBE0-089D-6A0B-9DBDDD69BBA2}"/>
          </ac:spMkLst>
        </pc:spChg>
        <pc:spChg chg="del mod topLvl">
          <ac:chgData name="James Clegg" userId="763c3220-e008-48a8-a735-403fa6eca5a8" providerId="ADAL" clId="{72074815-EFAD-464F-934D-DBC75DEE49BA}" dt="2022-10-30T14:43:01.005" v="1275" actId="478"/>
          <ac:spMkLst>
            <pc:docMk/>
            <pc:sldMk cId="2031639118" sldId="367"/>
            <ac:spMk id="15" creationId="{0363D5F7-158E-7238-D731-13E7A12E03D6}"/>
          </ac:spMkLst>
        </pc:spChg>
        <pc:spChg chg="mod topLvl">
          <ac:chgData name="James Clegg" userId="763c3220-e008-48a8-a735-403fa6eca5a8" providerId="ADAL" clId="{72074815-EFAD-464F-934D-DBC75DEE49BA}" dt="2022-10-30T14:43:28.115" v="1284" actId="207"/>
          <ac:spMkLst>
            <pc:docMk/>
            <pc:sldMk cId="2031639118" sldId="367"/>
            <ac:spMk id="16" creationId="{D728BA99-F86C-94C4-9D95-B3F9E8824BDA}"/>
          </ac:spMkLst>
        </pc:spChg>
        <pc:spChg chg="del mod topLvl">
          <ac:chgData name="James Clegg" userId="763c3220-e008-48a8-a735-403fa6eca5a8" providerId="ADAL" clId="{72074815-EFAD-464F-934D-DBC75DEE49BA}" dt="2022-10-30T14:43:01.005" v="1275" actId="478"/>
          <ac:spMkLst>
            <pc:docMk/>
            <pc:sldMk cId="2031639118" sldId="367"/>
            <ac:spMk id="23" creationId="{093F3A24-0E53-58CF-C093-9C79AE0082CC}"/>
          </ac:spMkLst>
        </pc:spChg>
        <pc:spChg chg="mod topLvl">
          <ac:chgData name="James Clegg" userId="763c3220-e008-48a8-a735-403fa6eca5a8" providerId="ADAL" clId="{72074815-EFAD-464F-934D-DBC75DEE49BA}" dt="2022-10-30T14:43:28.115" v="1284" actId="207"/>
          <ac:spMkLst>
            <pc:docMk/>
            <pc:sldMk cId="2031639118" sldId="367"/>
            <ac:spMk id="24" creationId="{C393AC59-FD08-FD3B-8AC6-727880A51B45}"/>
          </ac:spMkLst>
        </pc:spChg>
        <pc:spChg chg="del mod topLvl">
          <ac:chgData name="James Clegg" userId="763c3220-e008-48a8-a735-403fa6eca5a8" providerId="ADAL" clId="{72074815-EFAD-464F-934D-DBC75DEE49BA}" dt="2022-10-30T14:43:01.005" v="1275" actId="478"/>
          <ac:spMkLst>
            <pc:docMk/>
            <pc:sldMk cId="2031639118" sldId="367"/>
            <ac:spMk id="26" creationId="{C3B788B5-70E8-701F-EB6F-061A3C090B69}"/>
          </ac:spMkLst>
        </pc:spChg>
        <pc:spChg chg="mod topLvl">
          <ac:chgData name="James Clegg" userId="763c3220-e008-48a8-a735-403fa6eca5a8" providerId="ADAL" clId="{72074815-EFAD-464F-934D-DBC75DEE49BA}" dt="2022-10-30T14:43:28.115" v="1284" actId="207"/>
          <ac:spMkLst>
            <pc:docMk/>
            <pc:sldMk cId="2031639118" sldId="367"/>
            <ac:spMk id="27" creationId="{D885208C-8485-0FAF-93D4-B52664EAC402}"/>
          </ac:spMkLst>
        </pc:spChg>
        <pc:spChg chg="mod topLvl">
          <ac:chgData name="James Clegg" userId="763c3220-e008-48a8-a735-403fa6eca5a8" providerId="ADAL" clId="{72074815-EFAD-464F-934D-DBC75DEE49BA}" dt="2022-10-30T14:43:28.115" v="1284" actId="207"/>
          <ac:spMkLst>
            <pc:docMk/>
            <pc:sldMk cId="2031639118" sldId="367"/>
            <ac:spMk id="28" creationId="{B348E8BD-AEA6-9501-664E-D5448DD0998D}"/>
          </ac:spMkLst>
        </pc:spChg>
        <pc:spChg chg="mod topLvl">
          <ac:chgData name="James Clegg" userId="763c3220-e008-48a8-a735-403fa6eca5a8" providerId="ADAL" clId="{72074815-EFAD-464F-934D-DBC75DEE49BA}" dt="2022-10-30T14:43:28.115" v="1284" actId="207"/>
          <ac:spMkLst>
            <pc:docMk/>
            <pc:sldMk cId="2031639118" sldId="367"/>
            <ac:spMk id="29" creationId="{3D024946-80FC-0C22-D330-473EE890230D}"/>
          </ac:spMkLst>
        </pc:spChg>
        <pc:spChg chg="mod topLvl">
          <ac:chgData name="James Clegg" userId="763c3220-e008-48a8-a735-403fa6eca5a8" providerId="ADAL" clId="{72074815-EFAD-464F-934D-DBC75DEE49BA}" dt="2022-10-30T14:43:28.115" v="1284" actId="207"/>
          <ac:spMkLst>
            <pc:docMk/>
            <pc:sldMk cId="2031639118" sldId="367"/>
            <ac:spMk id="30" creationId="{24EFADD0-70E2-6659-3D4B-EA8F47EC69D9}"/>
          </ac:spMkLst>
        </pc:spChg>
        <pc:spChg chg="mod topLvl">
          <ac:chgData name="James Clegg" userId="763c3220-e008-48a8-a735-403fa6eca5a8" providerId="ADAL" clId="{72074815-EFAD-464F-934D-DBC75DEE49BA}" dt="2022-10-30T14:43:28.115" v="1284" actId="207"/>
          <ac:spMkLst>
            <pc:docMk/>
            <pc:sldMk cId="2031639118" sldId="367"/>
            <ac:spMk id="31" creationId="{6B2B2776-B10A-9C2F-B4DE-059D7F1FDA70}"/>
          </ac:spMkLst>
        </pc:spChg>
        <pc:spChg chg="del mod topLvl">
          <ac:chgData name="James Clegg" userId="763c3220-e008-48a8-a735-403fa6eca5a8" providerId="ADAL" clId="{72074815-EFAD-464F-934D-DBC75DEE49BA}" dt="2022-10-30T14:42:59.486" v="1274" actId="478"/>
          <ac:spMkLst>
            <pc:docMk/>
            <pc:sldMk cId="2031639118" sldId="367"/>
            <ac:spMk id="32" creationId="{131CC26F-DEBD-714F-F5A7-40EE6DED1906}"/>
          </ac:spMkLst>
        </pc:spChg>
        <pc:spChg chg="del mod topLvl">
          <ac:chgData name="James Clegg" userId="763c3220-e008-48a8-a735-403fa6eca5a8" providerId="ADAL" clId="{72074815-EFAD-464F-934D-DBC75DEE49BA}" dt="2022-10-30T14:42:59.486" v="1274" actId="478"/>
          <ac:spMkLst>
            <pc:docMk/>
            <pc:sldMk cId="2031639118" sldId="367"/>
            <ac:spMk id="33" creationId="{4CEA05AB-8170-3EB5-10DA-299B6D564330}"/>
          </ac:spMkLst>
        </pc:spChg>
        <pc:spChg chg="del mod topLvl">
          <ac:chgData name="James Clegg" userId="763c3220-e008-48a8-a735-403fa6eca5a8" providerId="ADAL" clId="{72074815-EFAD-464F-934D-DBC75DEE49BA}" dt="2022-10-30T14:42:59.486" v="1274" actId="478"/>
          <ac:spMkLst>
            <pc:docMk/>
            <pc:sldMk cId="2031639118" sldId="367"/>
            <ac:spMk id="34" creationId="{E251C866-AC70-3F5C-4AE1-76D74D018897}"/>
          </ac:spMkLst>
        </pc:spChg>
        <pc:spChg chg="mod topLvl">
          <ac:chgData name="James Clegg" userId="763c3220-e008-48a8-a735-403fa6eca5a8" providerId="ADAL" clId="{72074815-EFAD-464F-934D-DBC75DEE49BA}" dt="2022-10-30T14:43:25.294" v="1283" actId="207"/>
          <ac:spMkLst>
            <pc:docMk/>
            <pc:sldMk cId="2031639118" sldId="367"/>
            <ac:spMk id="51" creationId="{B7744D4C-CE78-C174-C2FA-01733F472AD9}"/>
          </ac:spMkLst>
        </pc:spChg>
        <pc:spChg chg="mod topLvl">
          <ac:chgData name="James Clegg" userId="763c3220-e008-48a8-a735-403fa6eca5a8" providerId="ADAL" clId="{72074815-EFAD-464F-934D-DBC75DEE49BA}" dt="2022-10-30T14:43:25.294" v="1283" actId="207"/>
          <ac:spMkLst>
            <pc:docMk/>
            <pc:sldMk cId="2031639118" sldId="367"/>
            <ac:spMk id="52" creationId="{67C6ABC3-D367-E150-A383-A2E725B603C2}"/>
          </ac:spMkLst>
        </pc:spChg>
        <pc:spChg chg="mod topLvl">
          <ac:chgData name="James Clegg" userId="763c3220-e008-48a8-a735-403fa6eca5a8" providerId="ADAL" clId="{72074815-EFAD-464F-934D-DBC75DEE49BA}" dt="2022-10-30T14:43:25.294" v="1283" actId="207"/>
          <ac:spMkLst>
            <pc:docMk/>
            <pc:sldMk cId="2031639118" sldId="367"/>
            <ac:spMk id="53" creationId="{140B7849-ED78-5503-1829-B3B67E997B06}"/>
          </ac:spMkLst>
        </pc:spChg>
        <pc:spChg chg="mod topLvl">
          <ac:chgData name="James Clegg" userId="763c3220-e008-48a8-a735-403fa6eca5a8" providerId="ADAL" clId="{72074815-EFAD-464F-934D-DBC75DEE49BA}" dt="2022-10-30T14:43:25.294" v="1283" actId="207"/>
          <ac:spMkLst>
            <pc:docMk/>
            <pc:sldMk cId="2031639118" sldId="367"/>
            <ac:spMk id="54" creationId="{E041E3D2-497F-D4E9-66EC-E2AC22F3B703}"/>
          </ac:spMkLst>
        </pc:spChg>
        <pc:spChg chg="mod topLvl">
          <ac:chgData name="James Clegg" userId="763c3220-e008-48a8-a735-403fa6eca5a8" providerId="ADAL" clId="{72074815-EFAD-464F-934D-DBC75DEE49BA}" dt="2022-10-30T14:43:25.294" v="1283" actId="207"/>
          <ac:spMkLst>
            <pc:docMk/>
            <pc:sldMk cId="2031639118" sldId="367"/>
            <ac:spMk id="55" creationId="{2B656FB6-2E99-C1A6-76E9-6E54FCBE03D7}"/>
          </ac:spMkLst>
        </pc:spChg>
        <pc:spChg chg="mod topLvl">
          <ac:chgData name="James Clegg" userId="763c3220-e008-48a8-a735-403fa6eca5a8" providerId="ADAL" clId="{72074815-EFAD-464F-934D-DBC75DEE49BA}" dt="2022-10-30T14:43:25.294" v="1283" actId="207"/>
          <ac:spMkLst>
            <pc:docMk/>
            <pc:sldMk cId="2031639118" sldId="367"/>
            <ac:spMk id="56" creationId="{3DFC633E-D4DB-8BE8-EEAE-81CB731F794E}"/>
          </ac:spMkLst>
        </pc:spChg>
        <pc:spChg chg="mod topLvl">
          <ac:chgData name="James Clegg" userId="763c3220-e008-48a8-a735-403fa6eca5a8" providerId="ADAL" clId="{72074815-EFAD-464F-934D-DBC75DEE49BA}" dt="2022-10-30T14:43:25.294" v="1283" actId="207"/>
          <ac:spMkLst>
            <pc:docMk/>
            <pc:sldMk cId="2031639118" sldId="367"/>
            <ac:spMk id="57" creationId="{B5014F49-58B0-7A5A-D487-0FD7853F2178}"/>
          </ac:spMkLst>
        </pc:spChg>
        <pc:spChg chg="mod topLvl">
          <ac:chgData name="James Clegg" userId="763c3220-e008-48a8-a735-403fa6eca5a8" providerId="ADAL" clId="{72074815-EFAD-464F-934D-DBC75DEE49BA}" dt="2022-10-30T14:43:25.294" v="1283" actId="207"/>
          <ac:spMkLst>
            <pc:docMk/>
            <pc:sldMk cId="2031639118" sldId="367"/>
            <ac:spMk id="58" creationId="{AAF502B2-276B-D13D-6FE7-189A703428A0}"/>
          </ac:spMkLst>
        </pc:spChg>
        <pc:spChg chg="del mod topLvl">
          <ac:chgData name="James Clegg" userId="763c3220-e008-48a8-a735-403fa6eca5a8" providerId="ADAL" clId="{72074815-EFAD-464F-934D-DBC75DEE49BA}" dt="2022-10-30T14:43:11.572" v="1278" actId="478"/>
          <ac:spMkLst>
            <pc:docMk/>
            <pc:sldMk cId="2031639118" sldId="367"/>
            <ac:spMk id="59" creationId="{BF93DDE2-A362-02E8-9D96-DC8BAA4C4C1F}"/>
          </ac:spMkLst>
        </pc:spChg>
        <pc:spChg chg="del mod topLvl">
          <ac:chgData name="James Clegg" userId="763c3220-e008-48a8-a735-403fa6eca5a8" providerId="ADAL" clId="{72074815-EFAD-464F-934D-DBC75DEE49BA}" dt="2022-10-30T14:43:11.572" v="1278" actId="478"/>
          <ac:spMkLst>
            <pc:docMk/>
            <pc:sldMk cId="2031639118" sldId="367"/>
            <ac:spMk id="60" creationId="{937C409D-C9B6-4FBF-61CF-005FE8EC00AA}"/>
          </ac:spMkLst>
        </pc:spChg>
        <pc:spChg chg="del mod topLvl">
          <ac:chgData name="James Clegg" userId="763c3220-e008-48a8-a735-403fa6eca5a8" providerId="ADAL" clId="{72074815-EFAD-464F-934D-DBC75DEE49BA}" dt="2022-10-30T14:43:11.572" v="1278" actId="478"/>
          <ac:spMkLst>
            <pc:docMk/>
            <pc:sldMk cId="2031639118" sldId="367"/>
            <ac:spMk id="61" creationId="{16C53B57-1343-3C8D-C62B-553929358F85}"/>
          </ac:spMkLst>
        </pc:spChg>
        <pc:spChg chg="del mod topLvl">
          <ac:chgData name="James Clegg" userId="763c3220-e008-48a8-a735-403fa6eca5a8" providerId="ADAL" clId="{72074815-EFAD-464F-934D-DBC75DEE49BA}" dt="2022-10-30T14:43:11.572" v="1278" actId="478"/>
          <ac:spMkLst>
            <pc:docMk/>
            <pc:sldMk cId="2031639118" sldId="367"/>
            <ac:spMk id="65" creationId="{C3DA7714-8D22-38AB-B038-67786AD5CF40}"/>
          </ac:spMkLst>
        </pc:spChg>
        <pc:spChg chg="del mod topLvl">
          <ac:chgData name="James Clegg" userId="763c3220-e008-48a8-a735-403fa6eca5a8" providerId="ADAL" clId="{72074815-EFAD-464F-934D-DBC75DEE49BA}" dt="2022-10-30T14:43:13.080" v="1279" actId="478"/>
          <ac:spMkLst>
            <pc:docMk/>
            <pc:sldMk cId="2031639118" sldId="367"/>
            <ac:spMk id="66" creationId="{4E9BE860-937E-E7CD-DE3D-71B8CBF31DA0}"/>
          </ac:spMkLst>
        </pc:spChg>
        <pc:spChg chg="del mod topLvl">
          <ac:chgData name="James Clegg" userId="763c3220-e008-48a8-a735-403fa6eca5a8" providerId="ADAL" clId="{72074815-EFAD-464F-934D-DBC75DEE49BA}" dt="2022-10-30T14:43:13.080" v="1279" actId="478"/>
          <ac:spMkLst>
            <pc:docMk/>
            <pc:sldMk cId="2031639118" sldId="367"/>
            <ac:spMk id="67" creationId="{54CDAED8-E151-2293-00CE-C6954666B852}"/>
          </ac:spMkLst>
        </pc:spChg>
        <pc:spChg chg="del mod topLvl">
          <ac:chgData name="James Clegg" userId="763c3220-e008-48a8-a735-403fa6eca5a8" providerId="ADAL" clId="{72074815-EFAD-464F-934D-DBC75DEE49BA}" dt="2022-10-30T14:43:11.572" v="1278" actId="478"/>
          <ac:spMkLst>
            <pc:docMk/>
            <pc:sldMk cId="2031639118" sldId="367"/>
            <ac:spMk id="68" creationId="{DADD3342-F31B-648C-D7A6-0650A0A2A3D3}"/>
          </ac:spMkLst>
        </pc:spChg>
        <pc:grpChg chg="add mod">
          <ac:chgData name="James Clegg" userId="763c3220-e008-48a8-a735-403fa6eca5a8" providerId="ADAL" clId="{72074815-EFAD-464F-934D-DBC75DEE49BA}" dt="2022-10-30T14:43:30.934" v="1285" actId="1076"/>
          <ac:grpSpMkLst>
            <pc:docMk/>
            <pc:sldMk cId="2031639118" sldId="367"/>
            <ac:grpSpMk id="5" creationId="{058582DF-8D0A-EC88-47F9-174D75AD7402}"/>
          </ac:grpSpMkLst>
        </pc:grpChg>
        <pc:grpChg chg="add mod">
          <ac:chgData name="James Clegg" userId="763c3220-e008-48a8-a735-403fa6eca5a8" providerId="ADAL" clId="{72074815-EFAD-464F-934D-DBC75DEE49BA}" dt="2022-10-30T14:43:25.294" v="1283" actId="207"/>
          <ac:grpSpMkLst>
            <pc:docMk/>
            <pc:sldMk cId="2031639118" sldId="367"/>
            <ac:grpSpMk id="6" creationId="{DA4DA444-FC28-D4E7-6D19-5E2B5C58C471}"/>
          </ac:grpSpMkLst>
        </pc:grpChg>
        <pc:grpChg chg="del">
          <ac:chgData name="James Clegg" userId="763c3220-e008-48a8-a735-403fa6eca5a8" providerId="ADAL" clId="{72074815-EFAD-464F-934D-DBC75DEE49BA}" dt="2022-10-30T14:43:07.631" v="1277" actId="165"/>
          <ac:grpSpMkLst>
            <pc:docMk/>
            <pc:sldMk cId="2031639118" sldId="367"/>
            <ac:grpSpMk id="10" creationId="{402B3E59-7A04-BFCB-7EB4-9315DE49C4B2}"/>
          </ac:grpSpMkLst>
        </pc:grpChg>
        <pc:grpChg chg="del mod">
          <ac:chgData name="James Clegg" userId="763c3220-e008-48a8-a735-403fa6eca5a8" providerId="ADAL" clId="{72074815-EFAD-464F-934D-DBC75DEE49BA}" dt="2022-10-30T14:42:57.033" v="1273" actId="165"/>
          <ac:grpSpMkLst>
            <pc:docMk/>
            <pc:sldMk cId="2031639118" sldId="367"/>
            <ac:grpSpMk id="11" creationId="{888FBDFB-0214-D55D-19AF-27A59BAA3056}"/>
          </ac:grpSpMkLst>
        </pc:grpChg>
        <pc:picChg chg="add mod">
          <ac:chgData name="James Clegg" userId="763c3220-e008-48a8-a735-403fa6eca5a8" providerId="ADAL" clId="{72074815-EFAD-464F-934D-DBC75DEE49BA}" dt="2022-10-30T14:42:50.446" v="1271"/>
          <ac:picMkLst>
            <pc:docMk/>
            <pc:sldMk cId="2031639118" sldId="367"/>
            <ac:picMk id="3" creationId="{ACBC845A-1D48-07DE-ECAD-F0B29319BB09}"/>
          </ac:picMkLst>
        </pc:picChg>
        <pc:picChg chg="del">
          <ac:chgData name="James Clegg" userId="763c3220-e008-48a8-a735-403fa6eca5a8" providerId="ADAL" clId="{72074815-EFAD-464F-934D-DBC75DEE49BA}" dt="2022-10-30T14:42:41.978" v="1270" actId="478"/>
          <ac:picMkLst>
            <pc:docMk/>
            <pc:sldMk cId="2031639118" sldId="367"/>
            <ac:picMk id="8" creationId="{372F97FD-AD02-08F3-0727-D1CCC1FDDEF6}"/>
          </ac:picMkLst>
        </pc:picChg>
        <pc:picChg chg="del">
          <ac:chgData name="James Clegg" userId="763c3220-e008-48a8-a735-403fa6eca5a8" providerId="ADAL" clId="{72074815-EFAD-464F-934D-DBC75DEE49BA}" dt="2022-10-30T14:42:41.315" v="1269" actId="478"/>
          <ac:picMkLst>
            <pc:docMk/>
            <pc:sldMk cId="2031639118" sldId="367"/>
            <ac:picMk id="9" creationId="{0A9EAB3F-4299-0E0D-BF21-0D96BBF335BE}"/>
          </ac:picMkLst>
        </pc:picChg>
      </pc:sldChg>
      <pc:sldChg chg="addSp delSp modSp add mod delAnim modAnim">
        <pc:chgData name="James Clegg" userId="763c3220-e008-48a8-a735-403fa6eca5a8" providerId="ADAL" clId="{72074815-EFAD-464F-934D-DBC75DEE49BA}" dt="2022-10-30T14:49:15.604" v="1382"/>
        <pc:sldMkLst>
          <pc:docMk/>
          <pc:sldMk cId="3098084568" sldId="368"/>
        </pc:sldMkLst>
        <pc:spChg chg="mod">
          <ac:chgData name="James Clegg" userId="763c3220-e008-48a8-a735-403fa6eca5a8" providerId="ADAL" clId="{72074815-EFAD-464F-934D-DBC75DEE49BA}" dt="2022-10-30T14:46:36.405" v="1349" actId="20577"/>
          <ac:spMkLst>
            <pc:docMk/>
            <pc:sldMk cId="3098084568" sldId="368"/>
            <ac:spMk id="2" creationId="{F3CA456E-10AD-DD80-A1AF-0987A3F14E14}"/>
          </ac:spMkLst>
        </pc:spChg>
        <pc:spChg chg="add mod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7" creationId="{FD8B93C3-01F2-CEA9-BDA8-ADC9F2412376}"/>
          </ac:spMkLst>
        </pc:spChg>
        <pc:spChg chg="add mod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8" creationId="{6E62FDAC-3B32-16E6-72A2-ADAC19AD8080}"/>
          </ac:spMkLst>
        </pc:spChg>
        <pc:spChg chg="add mod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9" creationId="{EBCC77B6-4E03-EFA8-AD1C-78FC86835962}"/>
          </ac:spMkLst>
        </pc:spChg>
        <pc:spChg chg="add mod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10" creationId="{36CA525F-4F5C-84A7-D0DB-5EF052E316FF}"/>
          </ac:spMkLst>
        </pc:spChg>
        <pc:spChg chg="add mod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11" creationId="{2CA27688-B1B3-5E77-033C-4743FA9FB331}"/>
          </ac:spMkLst>
        </pc:spChg>
        <pc:spChg chg="add mod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12" creationId="{7C35EB6A-AD70-4CA3-FA83-FAA1BE96FDFE}"/>
          </ac:spMkLst>
        </pc:spChg>
        <pc:spChg chg="add mod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14" creationId="{99D96AEF-0B68-79B1-A66B-1631E5BD8004}"/>
          </ac:spMkLst>
        </pc:spChg>
        <pc:spChg chg="add mod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15" creationId="{2EAFE232-FFE5-489D-5E29-01ED76FBD655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19" creationId="{2CC9C2DC-3BB5-0BA7-A294-44A85A60A40B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20" creationId="{C943A550-283F-C4D4-5362-845A7518BF1F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21" creationId="{A6E1F7EA-EE73-6B65-F143-AA2065351BE3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22" creationId="{840E8C0C-80A8-E84F-5952-67540E2C0779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23" creationId="{93FCD87A-864B-02B8-872B-8F06DD794CAD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25" creationId="{D4D913C2-2393-152D-32E3-33AEA168B57B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26" creationId="{689DE03C-DD61-04AE-4E85-770371BFCC28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32" creationId="{BEA9C097-466F-8802-113A-F0B90F1482F0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33" creationId="{A27F2EFB-4D68-5E58-5450-5CD344D44842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34" creationId="{ABE32D79-B1E4-CC2B-F1CC-FE7CA2883F3D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35" creationId="{3B2C4446-E5FA-EF0D-A145-4BC4F128A8A3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36" creationId="{7D5D547A-0B6B-E58C-B864-EB845BF378D2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37" creationId="{4967551B-AD2A-8EFC-F46B-8F466E4C62D5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38" creationId="{173039F0-F742-03D7-BA0D-5BFCABCB07B7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39" creationId="{FA811CFF-BE94-61AB-298A-6795A8611C7C}"/>
          </ac:spMkLst>
        </pc:spChg>
        <pc:spChg chg="mod topLvl">
          <ac:chgData name="James Clegg" userId="763c3220-e008-48a8-a735-403fa6eca5a8" providerId="ADAL" clId="{72074815-EFAD-464F-934D-DBC75DEE49BA}" dt="2022-10-30T14:49:01.598" v="1379" actId="207"/>
          <ac:spMkLst>
            <pc:docMk/>
            <pc:sldMk cId="3098084568" sldId="368"/>
            <ac:spMk id="40" creationId="{5D200583-280B-F85D-FEDF-E4D0B73C89FA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43" creationId="{90E19140-CE18-E3ED-8A26-3D22963B45B3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44" creationId="{362CDE40-BCEF-5CC8-025D-E83C7D7B1608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45" creationId="{E3CF15EB-545E-40EE-FE05-0D8E5254B884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46" creationId="{915C3F56-5173-682F-9807-3EB04AA03C75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47" creationId="{4FAD0671-4918-596B-1B95-A3A89D8736E6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48" creationId="{AECFA284-1CFC-0F82-8591-ED76CE4F6301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49" creationId="{6DC1D5A9-CE2D-0884-AAEC-B8CCC6C96DF1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50" creationId="{DBCF1BCC-CEDA-A967-C935-0C128A81BE23}"/>
          </ac:spMkLst>
        </pc:spChg>
        <pc:spChg chg="mod topLvl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51" creationId="{B7744D4C-CE78-C174-C2FA-01733F472AD9}"/>
          </ac:spMkLst>
        </pc:spChg>
        <pc:spChg chg="mod topLvl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52" creationId="{67C6ABC3-D367-E150-A383-A2E725B603C2}"/>
          </ac:spMkLst>
        </pc:spChg>
        <pc:spChg chg="mod topLvl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53" creationId="{140B7849-ED78-5503-1829-B3B67E997B06}"/>
          </ac:spMkLst>
        </pc:spChg>
        <pc:spChg chg="mod topLvl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54" creationId="{E041E3D2-497F-D4E9-66EC-E2AC22F3B703}"/>
          </ac:spMkLst>
        </pc:spChg>
        <pc:spChg chg="mod topLvl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55" creationId="{2B656FB6-2E99-C1A6-76E9-6E54FCBE03D7}"/>
          </ac:spMkLst>
        </pc:spChg>
        <pc:spChg chg="mod topLvl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56" creationId="{3DFC633E-D4DB-8BE8-EEAE-81CB731F794E}"/>
          </ac:spMkLst>
        </pc:spChg>
        <pc:spChg chg="mod topLvl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57" creationId="{B5014F49-58B0-7A5A-D487-0FD7853F2178}"/>
          </ac:spMkLst>
        </pc:spChg>
        <pc:spChg chg="mod topLvl">
          <ac:chgData name="James Clegg" userId="763c3220-e008-48a8-a735-403fa6eca5a8" providerId="ADAL" clId="{72074815-EFAD-464F-934D-DBC75DEE49BA}" dt="2022-10-30T14:48:04.201" v="1365" actId="207"/>
          <ac:spMkLst>
            <pc:docMk/>
            <pc:sldMk cId="3098084568" sldId="368"/>
            <ac:spMk id="58" creationId="{AAF502B2-276B-D13D-6FE7-189A703428A0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59" creationId="{B4F4CC1B-70AC-2D6C-22FD-1E7CD06885DA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60" creationId="{EBCEFA43-E4AB-721C-CCA4-DF6C1A552695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61" creationId="{F44278DD-4A1D-33A9-EECC-EEFD2C50A944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62" creationId="{D08FAD6E-8781-7564-6DDF-CB56029906DE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63" creationId="{9B29D75B-47AD-A744-67B3-1A7A2D3C0459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64" creationId="{53950AFD-5FD4-6466-1C15-447698E0C38D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65" creationId="{6E1E0C0F-1F87-C11A-16FE-0D38E2261D53}"/>
          </ac:spMkLst>
        </pc:spChg>
        <pc:spChg chg="mod">
          <ac:chgData name="James Clegg" userId="763c3220-e008-48a8-a735-403fa6eca5a8" providerId="ADAL" clId="{72074815-EFAD-464F-934D-DBC75DEE49BA}" dt="2022-10-30T14:48:12.306" v="1367"/>
          <ac:spMkLst>
            <pc:docMk/>
            <pc:sldMk cId="3098084568" sldId="368"/>
            <ac:spMk id="66" creationId="{19129C8E-2101-CD38-5061-8EA5C82F8A61}"/>
          </ac:spMkLst>
        </pc:spChg>
        <pc:grpChg chg="del">
          <ac:chgData name="James Clegg" userId="763c3220-e008-48a8-a735-403fa6eca5a8" providerId="ADAL" clId="{72074815-EFAD-464F-934D-DBC75DEE49BA}" dt="2022-10-30T14:46:39.656" v="1350" actId="478"/>
          <ac:grpSpMkLst>
            <pc:docMk/>
            <pc:sldMk cId="3098084568" sldId="368"/>
            <ac:grpSpMk id="5" creationId="{058582DF-8D0A-EC88-47F9-174D75AD7402}"/>
          </ac:grpSpMkLst>
        </pc:grpChg>
        <pc:grpChg chg="del">
          <ac:chgData name="James Clegg" userId="763c3220-e008-48a8-a735-403fa6eca5a8" providerId="ADAL" clId="{72074815-EFAD-464F-934D-DBC75DEE49BA}" dt="2022-10-30T14:46:45.760" v="1351" actId="165"/>
          <ac:grpSpMkLst>
            <pc:docMk/>
            <pc:sldMk cId="3098084568" sldId="368"/>
            <ac:grpSpMk id="6" creationId="{DA4DA444-FC28-D4E7-6D19-5E2B5C58C471}"/>
          </ac:grpSpMkLst>
        </pc:grpChg>
        <pc:grpChg chg="add mod">
          <ac:chgData name="James Clegg" userId="763c3220-e008-48a8-a735-403fa6eca5a8" providerId="ADAL" clId="{72074815-EFAD-464F-934D-DBC75DEE49BA}" dt="2022-10-30T14:48:20.567" v="1370" actId="1076"/>
          <ac:grpSpMkLst>
            <pc:docMk/>
            <pc:sldMk cId="3098084568" sldId="368"/>
            <ac:grpSpMk id="17" creationId="{899D2213-CB65-5850-B45C-8E1C70D37FE7}"/>
          </ac:grpSpMkLst>
        </pc:grpChg>
        <pc:grpChg chg="add del mod">
          <ac:chgData name="James Clegg" userId="763c3220-e008-48a8-a735-403fa6eca5a8" providerId="ADAL" clId="{72074815-EFAD-464F-934D-DBC75DEE49BA}" dt="2022-10-30T14:47:13.501" v="1359" actId="165"/>
          <ac:grpSpMkLst>
            <pc:docMk/>
            <pc:sldMk cId="3098084568" sldId="368"/>
            <ac:grpSpMk id="18" creationId="{8C8DBB7F-5327-A458-309D-72FBFF8B734A}"/>
          </ac:grpSpMkLst>
        </pc:grpChg>
        <pc:grpChg chg="add del mod">
          <ac:chgData name="James Clegg" userId="763c3220-e008-48a8-a735-403fa6eca5a8" providerId="ADAL" clId="{72074815-EFAD-464F-934D-DBC75DEE49BA}" dt="2022-10-30T14:48:25.767" v="1372" actId="165"/>
          <ac:grpSpMkLst>
            <pc:docMk/>
            <pc:sldMk cId="3098084568" sldId="368"/>
            <ac:grpSpMk id="41" creationId="{19C55888-9FDF-F51F-0426-3FBCF7D44F2D}"/>
          </ac:grpSpMkLst>
        </pc:grpChg>
        <pc:grpChg chg="add mod">
          <ac:chgData name="James Clegg" userId="763c3220-e008-48a8-a735-403fa6eca5a8" providerId="ADAL" clId="{72074815-EFAD-464F-934D-DBC75DEE49BA}" dt="2022-10-30T14:48:22.513" v="1371" actId="1076"/>
          <ac:grpSpMkLst>
            <pc:docMk/>
            <pc:sldMk cId="3098084568" sldId="368"/>
            <ac:grpSpMk id="42" creationId="{7E39532A-F841-688E-9C6E-E7C4A094499E}"/>
          </ac:grpSpMkLst>
        </pc:grpChg>
        <pc:grpChg chg="add mod">
          <ac:chgData name="James Clegg" userId="763c3220-e008-48a8-a735-403fa6eca5a8" providerId="ADAL" clId="{72074815-EFAD-464F-934D-DBC75DEE49BA}" dt="2022-10-30T14:49:01.598" v="1379" actId="207"/>
          <ac:grpSpMkLst>
            <pc:docMk/>
            <pc:sldMk cId="3098084568" sldId="368"/>
            <ac:grpSpMk id="67" creationId="{3EC2A0DC-1AA1-9914-70D9-3D3AF0106B1C}"/>
          </ac:grpSpMkLst>
        </pc:grpChg>
      </pc:sldChg>
      <pc:sldChg chg="modSp add mod ord">
        <pc:chgData name="James Clegg" userId="763c3220-e008-48a8-a735-403fa6eca5a8" providerId="ADAL" clId="{72074815-EFAD-464F-934D-DBC75DEE49BA}" dt="2022-10-30T14:49:31.659" v="1387" actId="20577"/>
        <pc:sldMkLst>
          <pc:docMk/>
          <pc:sldMk cId="2397801313" sldId="369"/>
        </pc:sldMkLst>
        <pc:spChg chg="mod">
          <ac:chgData name="James Clegg" userId="763c3220-e008-48a8-a735-403fa6eca5a8" providerId="ADAL" clId="{72074815-EFAD-464F-934D-DBC75DEE49BA}" dt="2022-10-30T14:49:31.659" v="1387" actId="20577"/>
          <ac:spMkLst>
            <pc:docMk/>
            <pc:sldMk cId="2397801313" sldId="369"/>
            <ac:spMk id="3" creationId="{00000000-0000-0000-0000-000000000000}"/>
          </ac:spMkLst>
        </pc:spChg>
      </pc:sldChg>
      <pc:sldChg chg="addSp delSp modSp add mod ord delAnim modAnim">
        <pc:chgData name="James Clegg" userId="763c3220-e008-48a8-a735-403fa6eca5a8" providerId="ADAL" clId="{72074815-EFAD-464F-934D-DBC75DEE49BA}" dt="2022-10-30T15:13:20.885" v="2020"/>
        <pc:sldMkLst>
          <pc:docMk/>
          <pc:sldMk cId="4015160880" sldId="370"/>
        </pc:sldMkLst>
        <pc:spChg chg="mod">
          <ac:chgData name="James Clegg" userId="763c3220-e008-48a8-a735-403fa6eca5a8" providerId="ADAL" clId="{72074815-EFAD-464F-934D-DBC75DEE49BA}" dt="2022-10-30T14:53:31.697" v="1529" actId="20577"/>
          <ac:spMkLst>
            <pc:docMk/>
            <pc:sldMk cId="4015160880" sldId="370"/>
            <ac:spMk id="2" creationId="{1D5C981E-4C5E-A309-593B-EC7CF0E4C00C}"/>
          </ac:spMkLst>
        </pc:spChg>
        <pc:spChg chg="add mod">
          <ac:chgData name="James Clegg" userId="763c3220-e008-48a8-a735-403fa6eca5a8" providerId="ADAL" clId="{72074815-EFAD-464F-934D-DBC75DEE49BA}" dt="2022-10-30T14:52:49.085" v="1517" actId="1076"/>
          <ac:spMkLst>
            <pc:docMk/>
            <pc:sldMk cId="4015160880" sldId="370"/>
            <ac:spMk id="4" creationId="{9DBCA26B-CD02-1B03-CD33-31A9FFA4E923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5" creationId="{D7812E0F-4942-3900-1A3B-86F7310ED9C2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6" creationId="{DAEFBD46-0870-003A-6236-C92F7C17D067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7" creationId="{1241106D-B81E-58A5-7C9D-9CACF4B39D60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8" creationId="{C56C1060-ACAB-69F9-A91B-89E947D426C3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9" creationId="{9A3530E0-12E1-3131-726E-B2315C538261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10" creationId="{4A7E77C1-70A7-F4B3-26BD-94D3C3643AC0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11" creationId="{99674998-8A8D-2AC9-0706-8987547A14EB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12" creationId="{BDACBCF8-57EC-FB05-97EC-4BA1D89777E5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13" creationId="{38ADBCA7-849E-512A-DB63-7385763404C6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15" creationId="{6273ACF3-56E3-57E2-4BF5-C95ADA546A0B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18" creationId="{DF346A77-91C3-3922-2ACA-4CD46F1C33E6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19" creationId="{11C6C762-579F-3FE0-2427-9B879ECF1DD6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20" creationId="{AA8C6044-16DF-2767-36AF-CC79171975DE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21" creationId="{22DC7CEB-CDB3-1233-B2C1-DD9F4256B6C6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22" creationId="{9D5548AC-C48E-4B73-6014-6A29D9BC475E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23" creationId="{8042509E-D353-AB8D-3B6E-C2F2093C8946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24" creationId="{B6A850E3-6C42-3304-507A-C0A152A74E1C}"/>
          </ac:spMkLst>
        </pc:spChg>
        <pc:spChg chg="add mod">
          <ac:chgData name="James Clegg" userId="763c3220-e008-48a8-a735-403fa6eca5a8" providerId="ADAL" clId="{72074815-EFAD-464F-934D-DBC75DEE49BA}" dt="2022-10-30T14:51:26.219" v="1456" actId="207"/>
          <ac:spMkLst>
            <pc:docMk/>
            <pc:sldMk cId="4015160880" sldId="370"/>
            <ac:spMk id="28" creationId="{B66F5B30-F343-1579-A0C5-8DA04E72ED2A}"/>
          </ac:spMkLst>
        </pc:spChg>
        <pc:spChg chg="mod">
          <ac:chgData name="James Clegg" userId="763c3220-e008-48a8-a735-403fa6eca5a8" providerId="ADAL" clId="{72074815-EFAD-464F-934D-DBC75DEE49BA}" dt="2022-10-30T14:50:14.345" v="1422" actId="1076"/>
          <ac:spMkLst>
            <pc:docMk/>
            <pc:sldMk cId="4015160880" sldId="370"/>
            <ac:spMk id="33" creationId="{F4036F90-86DA-4603-78E4-F9F105E264B7}"/>
          </ac:spMkLst>
        </pc:spChg>
        <pc:spChg chg="add mod ord">
          <ac:chgData name="James Clegg" userId="763c3220-e008-48a8-a735-403fa6eca5a8" providerId="ADAL" clId="{72074815-EFAD-464F-934D-DBC75DEE49BA}" dt="2022-10-30T14:55:31.587" v="1611" actId="166"/>
          <ac:spMkLst>
            <pc:docMk/>
            <pc:sldMk cId="4015160880" sldId="370"/>
            <ac:spMk id="34" creationId="{6C2F955F-19BC-5709-C8F6-2F83BA169EFD}"/>
          </ac:spMkLst>
        </pc:spChg>
        <pc:spChg chg="add mod">
          <ac:chgData name="James Clegg" userId="763c3220-e008-48a8-a735-403fa6eca5a8" providerId="ADAL" clId="{72074815-EFAD-464F-934D-DBC75DEE49BA}" dt="2022-10-30T14:59:18.754" v="1670" actId="208"/>
          <ac:spMkLst>
            <pc:docMk/>
            <pc:sldMk cId="4015160880" sldId="370"/>
            <ac:spMk id="35" creationId="{AFB86591-447D-93F4-6199-EDFEE09D17CC}"/>
          </ac:spMkLst>
        </pc:spChg>
        <pc:spChg chg="add mod ord">
          <ac:chgData name="James Clegg" userId="763c3220-e008-48a8-a735-403fa6eca5a8" providerId="ADAL" clId="{72074815-EFAD-464F-934D-DBC75DEE49BA}" dt="2022-10-30T14:55:29.112" v="1610" actId="166"/>
          <ac:spMkLst>
            <pc:docMk/>
            <pc:sldMk cId="4015160880" sldId="370"/>
            <ac:spMk id="41" creationId="{55E12B17-9F9A-60CC-F1D7-FD443EA4233C}"/>
          </ac:spMkLst>
        </pc:spChg>
        <pc:spChg chg="add mod">
          <ac:chgData name="James Clegg" userId="763c3220-e008-48a8-a735-403fa6eca5a8" providerId="ADAL" clId="{72074815-EFAD-464F-934D-DBC75DEE49BA}" dt="2022-10-30T14:55:22.809" v="1609" actId="1035"/>
          <ac:spMkLst>
            <pc:docMk/>
            <pc:sldMk cId="4015160880" sldId="370"/>
            <ac:spMk id="42" creationId="{53D4E78C-01FF-8442-39AA-67817D8A6BDC}"/>
          </ac:spMkLst>
        </pc:spChg>
        <pc:spChg chg="add mod">
          <ac:chgData name="James Clegg" userId="763c3220-e008-48a8-a735-403fa6eca5a8" providerId="ADAL" clId="{72074815-EFAD-464F-934D-DBC75DEE49BA}" dt="2022-10-30T15:13:12.542" v="2016" actId="552"/>
          <ac:spMkLst>
            <pc:docMk/>
            <pc:sldMk cId="4015160880" sldId="370"/>
            <ac:spMk id="43" creationId="{8FC071A3-D700-79AC-1F21-B8B7ABC55BD7}"/>
          </ac:spMkLst>
        </pc:spChg>
        <pc:spChg chg="add mod">
          <ac:chgData name="James Clegg" userId="763c3220-e008-48a8-a735-403fa6eca5a8" providerId="ADAL" clId="{72074815-EFAD-464F-934D-DBC75DEE49BA}" dt="2022-10-30T15:13:16.577" v="2018" actId="20577"/>
          <ac:spMkLst>
            <pc:docMk/>
            <pc:sldMk cId="4015160880" sldId="370"/>
            <ac:spMk id="44" creationId="{CBEC766F-DE6A-0289-EB24-2615AFC5D5D5}"/>
          </ac:spMkLst>
        </pc:spChg>
        <pc:spChg chg="add mod">
          <ac:chgData name="James Clegg" userId="763c3220-e008-48a8-a735-403fa6eca5a8" providerId="ADAL" clId="{72074815-EFAD-464F-934D-DBC75DEE49BA}" dt="2022-10-30T15:13:18.224" v="2019" actId="20577"/>
          <ac:spMkLst>
            <pc:docMk/>
            <pc:sldMk cId="4015160880" sldId="370"/>
            <ac:spMk id="45" creationId="{AC9FB6EE-B2BB-ECD2-FED3-9AAA957C8402}"/>
          </ac:spMkLst>
        </pc:spChg>
        <pc:spChg chg="del">
          <ac:chgData name="James Clegg" userId="763c3220-e008-48a8-a735-403fa6eca5a8" providerId="ADAL" clId="{72074815-EFAD-464F-934D-DBC75DEE49BA}" dt="2022-10-30T14:50:10.641" v="1420" actId="478"/>
          <ac:spMkLst>
            <pc:docMk/>
            <pc:sldMk cId="4015160880" sldId="370"/>
            <ac:spMk id="135" creationId="{1440F411-78FC-9278-AA22-9FC6580E19B7}"/>
          </ac:spMkLst>
        </pc:spChg>
        <pc:grpChg chg="add mod">
          <ac:chgData name="James Clegg" userId="763c3220-e008-48a8-a735-403fa6eca5a8" providerId="ADAL" clId="{72074815-EFAD-464F-934D-DBC75DEE49BA}" dt="2022-10-30T14:51:38.874" v="1460" actId="1076"/>
          <ac:grpSpMkLst>
            <pc:docMk/>
            <pc:sldMk cId="4015160880" sldId="370"/>
            <ac:grpSpMk id="30" creationId="{4192C6DF-30D9-9D97-685B-4EE198919EB0}"/>
          </ac:grpSpMkLst>
        </pc:grpChg>
        <pc:grpChg chg="del">
          <ac:chgData name="James Clegg" userId="763c3220-e008-48a8-a735-403fa6eca5a8" providerId="ADAL" clId="{72074815-EFAD-464F-934D-DBC75DEE49BA}" dt="2022-10-30T14:50:10.641" v="1420" actId="478"/>
          <ac:grpSpMkLst>
            <pc:docMk/>
            <pc:sldMk cId="4015160880" sldId="370"/>
            <ac:grpSpMk id="36" creationId="{370F7A86-D1DC-B905-262A-CACC5AB6C685}"/>
          </ac:grpSpMkLst>
        </pc:grpChg>
        <pc:grpChg chg="del">
          <ac:chgData name="James Clegg" userId="763c3220-e008-48a8-a735-403fa6eca5a8" providerId="ADAL" clId="{72074815-EFAD-464F-934D-DBC75DEE49BA}" dt="2022-10-30T14:50:10.641" v="1420" actId="478"/>
          <ac:grpSpMkLst>
            <pc:docMk/>
            <pc:sldMk cId="4015160880" sldId="370"/>
            <ac:grpSpMk id="69" creationId="{662457E5-C1D6-A8EF-AF44-61CA6B745E21}"/>
          </ac:grpSpMkLst>
        </pc:grpChg>
        <pc:grpChg chg="del">
          <ac:chgData name="James Clegg" userId="763c3220-e008-48a8-a735-403fa6eca5a8" providerId="ADAL" clId="{72074815-EFAD-464F-934D-DBC75DEE49BA}" dt="2022-10-30T14:50:10.641" v="1420" actId="478"/>
          <ac:grpSpMkLst>
            <pc:docMk/>
            <pc:sldMk cId="4015160880" sldId="370"/>
            <ac:grpSpMk id="85" creationId="{1B634CAB-88EB-9FE8-A20A-8466B5D7876C}"/>
          </ac:grpSpMkLst>
        </pc:grpChg>
        <pc:grpChg chg="del">
          <ac:chgData name="James Clegg" userId="763c3220-e008-48a8-a735-403fa6eca5a8" providerId="ADAL" clId="{72074815-EFAD-464F-934D-DBC75DEE49BA}" dt="2022-10-30T14:50:10.641" v="1420" actId="478"/>
          <ac:grpSpMkLst>
            <pc:docMk/>
            <pc:sldMk cId="4015160880" sldId="370"/>
            <ac:grpSpMk id="102" creationId="{DCFDEBC2-B242-39FE-09C2-2D65E441C38A}"/>
          </ac:grpSpMkLst>
        </pc:grpChg>
        <pc:grpChg chg="del">
          <ac:chgData name="James Clegg" userId="763c3220-e008-48a8-a735-403fa6eca5a8" providerId="ADAL" clId="{72074815-EFAD-464F-934D-DBC75DEE49BA}" dt="2022-10-30T14:50:10.641" v="1420" actId="478"/>
          <ac:grpSpMkLst>
            <pc:docMk/>
            <pc:sldMk cId="4015160880" sldId="370"/>
            <ac:grpSpMk id="121" creationId="{9A558D25-C14D-614A-2D90-E39DB6E94B18}"/>
          </ac:grpSpMkLst>
        </pc:grpChg>
        <pc:grpChg chg="del">
          <ac:chgData name="James Clegg" userId="763c3220-e008-48a8-a735-403fa6eca5a8" providerId="ADAL" clId="{72074815-EFAD-464F-934D-DBC75DEE49BA}" dt="2022-10-30T14:50:10.641" v="1420" actId="478"/>
          <ac:grpSpMkLst>
            <pc:docMk/>
            <pc:sldMk cId="4015160880" sldId="370"/>
            <ac:grpSpMk id="128" creationId="{121B58B0-9233-5F13-EFA3-A507E416F828}"/>
          </ac:grpSpMkLst>
        </pc:grpChg>
        <pc:picChg chg="mod">
          <ac:chgData name="James Clegg" userId="763c3220-e008-48a8-a735-403fa6eca5a8" providerId="ADAL" clId="{72074815-EFAD-464F-934D-DBC75DEE49BA}" dt="2022-10-30T14:53:04.380" v="1524" actId="1076"/>
          <ac:picMkLst>
            <pc:docMk/>
            <pc:sldMk cId="4015160880" sldId="370"/>
            <ac:picMk id="3" creationId="{67678956-1ABC-1B87-C4DE-F6A7AF8B361A}"/>
          </ac:picMkLst>
        </pc:picChg>
        <pc:picChg chg="del">
          <ac:chgData name="James Clegg" userId="763c3220-e008-48a8-a735-403fa6eca5a8" providerId="ADAL" clId="{72074815-EFAD-464F-934D-DBC75DEE49BA}" dt="2022-10-30T14:50:10.641" v="1420" actId="478"/>
          <ac:picMkLst>
            <pc:docMk/>
            <pc:sldMk cId="4015160880" sldId="370"/>
            <ac:picMk id="125" creationId="{7C9F6D33-40B3-D108-39D9-BFABBF13CD23}"/>
          </ac:picMkLst>
        </pc:picChg>
        <pc:picChg chg="del">
          <ac:chgData name="James Clegg" userId="763c3220-e008-48a8-a735-403fa6eca5a8" providerId="ADAL" clId="{72074815-EFAD-464F-934D-DBC75DEE49BA}" dt="2022-10-30T14:50:10.641" v="1420" actId="478"/>
          <ac:picMkLst>
            <pc:docMk/>
            <pc:sldMk cId="4015160880" sldId="370"/>
            <ac:picMk id="127" creationId="{85F6F4E6-A37A-2EEF-E4AF-E6E76E91961D}"/>
          </ac:picMkLst>
        </pc:picChg>
        <pc:picChg chg="del">
          <ac:chgData name="James Clegg" userId="763c3220-e008-48a8-a735-403fa6eca5a8" providerId="ADAL" clId="{72074815-EFAD-464F-934D-DBC75DEE49BA}" dt="2022-10-30T14:50:10.641" v="1420" actId="478"/>
          <ac:picMkLst>
            <pc:docMk/>
            <pc:sldMk cId="4015160880" sldId="370"/>
            <ac:picMk id="133" creationId="{9F6C9F5D-BEB7-76C0-07A6-768ACFB9589D}"/>
          </ac:picMkLst>
        </pc:picChg>
        <pc:picChg chg="del">
          <ac:chgData name="James Clegg" userId="763c3220-e008-48a8-a735-403fa6eca5a8" providerId="ADAL" clId="{72074815-EFAD-464F-934D-DBC75DEE49BA}" dt="2022-10-30T14:50:10.641" v="1420" actId="478"/>
          <ac:picMkLst>
            <pc:docMk/>
            <pc:sldMk cId="4015160880" sldId="370"/>
            <ac:picMk id="134" creationId="{E0A417AA-044F-BA1E-63D9-8008F4D9DE85}"/>
          </ac:picMkLst>
        </pc:picChg>
        <pc:picChg chg="del">
          <ac:chgData name="James Clegg" userId="763c3220-e008-48a8-a735-403fa6eca5a8" providerId="ADAL" clId="{72074815-EFAD-464F-934D-DBC75DEE49BA}" dt="2022-10-30T14:50:10.641" v="1420" actId="478"/>
          <ac:picMkLst>
            <pc:docMk/>
            <pc:sldMk cId="4015160880" sldId="370"/>
            <ac:picMk id="136" creationId="{AB6557A4-3293-3B82-F9F2-6E460F02085F}"/>
          </ac:picMkLst>
        </pc:picChg>
      </pc:sldChg>
      <pc:sldChg chg="addSp delSp modSp add mod delAnim modAnim">
        <pc:chgData name="James Clegg" userId="763c3220-e008-48a8-a735-403fa6eca5a8" providerId="ADAL" clId="{72074815-EFAD-464F-934D-DBC75DEE49BA}" dt="2022-10-30T15:02:20.100" v="1759"/>
        <pc:sldMkLst>
          <pc:docMk/>
          <pc:sldMk cId="2253306199" sldId="371"/>
        </pc:sldMkLst>
        <pc:spChg chg="del">
          <ac:chgData name="James Clegg" userId="763c3220-e008-48a8-a735-403fa6eca5a8" providerId="ADAL" clId="{72074815-EFAD-464F-934D-DBC75DEE49BA}" dt="2022-10-30T14:58:19.740" v="1642" actId="478"/>
          <ac:spMkLst>
            <pc:docMk/>
            <pc:sldMk cId="2253306199" sldId="371"/>
            <ac:spMk id="2" creationId="{1D5C981E-4C5E-A309-593B-EC7CF0E4C00C}"/>
          </ac:spMkLst>
        </pc:spChg>
        <pc:spChg chg="del">
          <ac:chgData name="James Clegg" userId="763c3220-e008-48a8-a735-403fa6eca5a8" providerId="ADAL" clId="{72074815-EFAD-464F-934D-DBC75DEE49BA}" dt="2022-10-30T14:57:46.442" v="1629" actId="478"/>
          <ac:spMkLst>
            <pc:docMk/>
            <pc:sldMk cId="2253306199" sldId="371"/>
            <ac:spMk id="4" creationId="{9DBCA26B-CD02-1B03-CD33-31A9FFA4E923}"/>
          </ac:spMkLst>
        </pc:spChg>
        <pc:spChg chg="mod topLvl">
          <ac:chgData name="James Clegg" userId="763c3220-e008-48a8-a735-403fa6eca5a8" providerId="ADAL" clId="{72074815-EFAD-464F-934D-DBC75DEE49BA}" dt="2022-10-30T15:01:27.858" v="1718" actId="207"/>
          <ac:spMkLst>
            <pc:docMk/>
            <pc:sldMk cId="2253306199" sldId="371"/>
            <ac:spMk id="5" creationId="{D7812E0F-4942-3900-1A3B-86F7310ED9C2}"/>
          </ac:spMkLst>
        </pc:spChg>
        <pc:spChg chg="mod topLvl">
          <ac:chgData name="James Clegg" userId="763c3220-e008-48a8-a735-403fa6eca5a8" providerId="ADAL" clId="{72074815-EFAD-464F-934D-DBC75DEE49BA}" dt="2022-10-30T15:01:27.858" v="1718" actId="207"/>
          <ac:spMkLst>
            <pc:docMk/>
            <pc:sldMk cId="2253306199" sldId="371"/>
            <ac:spMk id="6" creationId="{DAEFBD46-0870-003A-6236-C92F7C17D067}"/>
          </ac:spMkLst>
        </pc:spChg>
        <pc:spChg chg="mod topLvl">
          <ac:chgData name="James Clegg" userId="763c3220-e008-48a8-a735-403fa6eca5a8" providerId="ADAL" clId="{72074815-EFAD-464F-934D-DBC75DEE49BA}" dt="2022-10-30T15:01:27.858" v="1718" actId="207"/>
          <ac:spMkLst>
            <pc:docMk/>
            <pc:sldMk cId="2253306199" sldId="371"/>
            <ac:spMk id="7" creationId="{1241106D-B81E-58A5-7C9D-9CACF4B39D60}"/>
          </ac:spMkLst>
        </pc:spChg>
        <pc:spChg chg="mod topLvl">
          <ac:chgData name="James Clegg" userId="763c3220-e008-48a8-a735-403fa6eca5a8" providerId="ADAL" clId="{72074815-EFAD-464F-934D-DBC75DEE49BA}" dt="2022-10-30T15:01:27.858" v="1718" actId="207"/>
          <ac:spMkLst>
            <pc:docMk/>
            <pc:sldMk cId="2253306199" sldId="371"/>
            <ac:spMk id="8" creationId="{C56C1060-ACAB-69F9-A91B-89E947D426C3}"/>
          </ac:spMkLst>
        </pc:spChg>
        <pc:spChg chg="mod topLvl">
          <ac:chgData name="James Clegg" userId="763c3220-e008-48a8-a735-403fa6eca5a8" providerId="ADAL" clId="{72074815-EFAD-464F-934D-DBC75DEE49BA}" dt="2022-10-30T15:01:27.858" v="1718" actId="207"/>
          <ac:spMkLst>
            <pc:docMk/>
            <pc:sldMk cId="2253306199" sldId="371"/>
            <ac:spMk id="9" creationId="{9A3530E0-12E1-3131-726E-B2315C538261}"/>
          </ac:spMkLst>
        </pc:spChg>
        <pc:spChg chg="mod topLvl">
          <ac:chgData name="James Clegg" userId="763c3220-e008-48a8-a735-403fa6eca5a8" providerId="ADAL" clId="{72074815-EFAD-464F-934D-DBC75DEE49BA}" dt="2022-10-30T15:01:27.858" v="1718" actId="207"/>
          <ac:spMkLst>
            <pc:docMk/>
            <pc:sldMk cId="2253306199" sldId="371"/>
            <ac:spMk id="10" creationId="{4A7E77C1-70A7-F4B3-26BD-94D3C3643AC0}"/>
          </ac:spMkLst>
        </pc:spChg>
        <pc:spChg chg="mod topLvl">
          <ac:chgData name="James Clegg" userId="763c3220-e008-48a8-a735-403fa6eca5a8" providerId="ADAL" clId="{72074815-EFAD-464F-934D-DBC75DEE49BA}" dt="2022-10-30T15:01:27.858" v="1718" actId="207"/>
          <ac:spMkLst>
            <pc:docMk/>
            <pc:sldMk cId="2253306199" sldId="371"/>
            <ac:spMk id="11" creationId="{99674998-8A8D-2AC9-0706-8987547A14EB}"/>
          </ac:spMkLst>
        </pc:spChg>
        <pc:spChg chg="mod topLvl">
          <ac:chgData name="James Clegg" userId="763c3220-e008-48a8-a735-403fa6eca5a8" providerId="ADAL" clId="{72074815-EFAD-464F-934D-DBC75DEE49BA}" dt="2022-10-30T15:01:27.858" v="1718" actId="207"/>
          <ac:spMkLst>
            <pc:docMk/>
            <pc:sldMk cId="2253306199" sldId="371"/>
            <ac:spMk id="12" creationId="{BDACBCF8-57EC-FB05-97EC-4BA1D89777E5}"/>
          </ac:spMkLst>
        </pc:spChg>
        <pc:spChg chg="del mod topLvl">
          <ac:chgData name="James Clegg" userId="763c3220-e008-48a8-a735-403fa6eca5a8" providerId="ADAL" clId="{72074815-EFAD-464F-934D-DBC75DEE49BA}" dt="2022-10-30T14:57:58.551" v="1635" actId="478"/>
          <ac:spMkLst>
            <pc:docMk/>
            <pc:sldMk cId="2253306199" sldId="371"/>
            <ac:spMk id="13" creationId="{38ADBCA7-849E-512A-DB63-7385763404C6}"/>
          </ac:spMkLst>
        </pc:spChg>
        <pc:spChg chg="del mod topLvl">
          <ac:chgData name="James Clegg" userId="763c3220-e008-48a8-a735-403fa6eca5a8" providerId="ADAL" clId="{72074815-EFAD-464F-934D-DBC75DEE49BA}" dt="2022-10-30T14:57:58.551" v="1635" actId="478"/>
          <ac:spMkLst>
            <pc:docMk/>
            <pc:sldMk cId="2253306199" sldId="371"/>
            <ac:spMk id="15" creationId="{6273ACF3-56E3-57E2-4BF5-C95ADA546A0B}"/>
          </ac:spMkLst>
        </pc:spChg>
        <pc:spChg chg="add mod">
          <ac:chgData name="James Clegg" userId="763c3220-e008-48a8-a735-403fa6eca5a8" providerId="ADAL" clId="{72074815-EFAD-464F-934D-DBC75DEE49BA}" dt="2022-10-30T15:00:26.973" v="1712" actId="1076"/>
          <ac:spMkLst>
            <pc:docMk/>
            <pc:sldMk cId="2253306199" sldId="371"/>
            <ac:spMk id="16" creationId="{902DCE2C-58E0-F53B-0FC2-A58FA58D73CF}"/>
          </ac:spMkLst>
        </pc:spChg>
        <pc:spChg chg="del mod topLvl">
          <ac:chgData name="James Clegg" userId="763c3220-e008-48a8-a735-403fa6eca5a8" providerId="ADAL" clId="{72074815-EFAD-464F-934D-DBC75DEE49BA}" dt="2022-10-30T14:57:58.551" v="1635" actId="478"/>
          <ac:spMkLst>
            <pc:docMk/>
            <pc:sldMk cId="2253306199" sldId="371"/>
            <ac:spMk id="18" creationId="{DF346A77-91C3-3922-2ACA-4CD46F1C33E6}"/>
          </ac:spMkLst>
        </pc:spChg>
        <pc:spChg chg="mod topLvl">
          <ac:chgData name="James Clegg" userId="763c3220-e008-48a8-a735-403fa6eca5a8" providerId="ADAL" clId="{72074815-EFAD-464F-934D-DBC75DEE49BA}" dt="2022-10-30T15:01:27.858" v="1718" actId="207"/>
          <ac:spMkLst>
            <pc:docMk/>
            <pc:sldMk cId="2253306199" sldId="371"/>
            <ac:spMk id="19" creationId="{11C6C762-579F-3FE0-2427-9B879ECF1DD6}"/>
          </ac:spMkLst>
        </pc:spChg>
        <pc:spChg chg="mod topLvl">
          <ac:chgData name="James Clegg" userId="763c3220-e008-48a8-a735-403fa6eca5a8" providerId="ADAL" clId="{72074815-EFAD-464F-934D-DBC75DEE49BA}" dt="2022-10-30T15:01:27.858" v="1718" actId="207"/>
          <ac:spMkLst>
            <pc:docMk/>
            <pc:sldMk cId="2253306199" sldId="371"/>
            <ac:spMk id="20" creationId="{AA8C6044-16DF-2767-36AF-CC79171975DE}"/>
          </ac:spMkLst>
        </pc:spChg>
        <pc:spChg chg="del mod topLvl">
          <ac:chgData name="James Clegg" userId="763c3220-e008-48a8-a735-403fa6eca5a8" providerId="ADAL" clId="{72074815-EFAD-464F-934D-DBC75DEE49BA}" dt="2022-10-30T14:57:58.551" v="1635" actId="478"/>
          <ac:spMkLst>
            <pc:docMk/>
            <pc:sldMk cId="2253306199" sldId="371"/>
            <ac:spMk id="21" creationId="{22DC7CEB-CDB3-1233-B2C1-DD9F4256B6C6}"/>
          </ac:spMkLst>
        </pc:spChg>
        <pc:spChg chg="del mod topLvl">
          <ac:chgData name="James Clegg" userId="763c3220-e008-48a8-a735-403fa6eca5a8" providerId="ADAL" clId="{72074815-EFAD-464F-934D-DBC75DEE49BA}" dt="2022-10-30T14:57:58.551" v="1635" actId="478"/>
          <ac:spMkLst>
            <pc:docMk/>
            <pc:sldMk cId="2253306199" sldId="371"/>
            <ac:spMk id="22" creationId="{9D5548AC-C48E-4B73-6014-6A29D9BC475E}"/>
          </ac:spMkLst>
        </pc:spChg>
        <pc:spChg chg="mod topLvl">
          <ac:chgData name="James Clegg" userId="763c3220-e008-48a8-a735-403fa6eca5a8" providerId="ADAL" clId="{72074815-EFAD-464F-934D-DBC75DEE49BA}" dt="2022-10-30T15:01:27.858" v="1718" actId="207"/>
          <ac:spMkLst>
            <pc:docMk/>
            <pc:sldMk cId="2253306199" sldId="371"/>
            <ac:spMk id="23" creationId="{8042509E-D353-AB8D-3B6E-C2F2093C8946}"/>
          </ac:spMkLst>
        </pc:spChg>
        <pc:spChg chg="mod topLvl">
          <ac:chgData name="James Clegg" userId="763c3220-e008-48a8-a735-403fa6eca5a8" providerId="ADAL" clId="{72074815-EFAD-464F-934D-DBC75DEE49BA}" dt="2022-10-30T15:01:27.858" v="1718" actId="207"/>
          <ac:spMkLst>
            <pc:docMk/>
            <pc:sldMk cId="2253306199" sldId="371"/>
            <ac:spMk id="24" creationId="{B6A850E3-6C42-3304-507A-C0A152A74E1C}"/>
          </ac:spMkLst>
        </pc:spChg>
        <pc:spChg chg="add mod">
          <ac:chgData name="James Clegg" userId="763c3220-e008-48a8-a735-403fa6eca5a8" providerId="ADAL" clId="{72074815-EFAD-464F-934D-DBC75DEE49BA}" dt="2022-10-30T15:00:24.668" v="1711" actId="1076"/>
          <ac:spMkLst>
            <pc:docMk/>
            <pc:sldMk cId="2253306199" sldId="371"/>
            <ac:spMk id="25" creationId="{A44C29F6-8331-7792-2395-7375B2C964B2}"/>
          </ac:spMkLst>
        </pc:spChg>
        <pc:spChg chg="add mod">
          <ac:chgData name="James Clegg" userId="763c3220-e008-48a8-a735-403fa6eca5a8" providerId="ADAL" clId="{72074815-EFAD-464F-934D-DBC75DEE49BA}" dt="2022-10-30T14:59:51.071" v="1683" actId="14100"/>
          <ac:spMkLst>
            <pc:docMk/>
            <pc:sldMk cId="2253306199" sldId="371"/>
            <ac:spMk id="26" creationId="{C20E5BAF-5B03-1ECA-789B-A7F3928387FA}"/>
          </ac:spMkLst>
        </pc:spChg>
        <pc:spChg chg="add mod">
          <ac:chgData name="James Clegg" userId="763c3220-e008-48a8-a735-403fa6eca5a8" providerId="ADAL" clId="{72074815-EFAD-464F-934D-DBC75DEE49BA}" dt="2022-10-30T14:59:39.677" v="1678" actId="20577"/>
          <ac:spMkLst>
            <pc:docMk/>
            <pc:sldMk cId="2253306199" sldId="371"/>
            <ac:spMk id="27" creationId="{B51ED68F-E52F-90D8-972E-22D92DABE61A}"/>
          </ac:spMkLst>
        </pc:spChg>
        <pc:spChg chg="del mod topLvl">
          <ac:chgData name="James Clegg" userId="763c3220-e008-48a8-a735-403fa6eca5a8" providerId="ADAL" clId="{72074815-EFAD-464F-934D-DBC75DEE49BA}" dt="2022-10-30T14:57:58.551" v="1635" actId="478"/>
          <ac:spMkLst>
            <pc:docMk/>
            <pc:sldMk cId="2253306199" sldId="371"/>
            <ac:spMk id="28" creationId="{B66F5B30-F343-1579-A0C5-8DA04E72ED2A}"/>
          </ac:spMkLst>
        </pc:spChg>
        <pc:spChg chg="add mod">
          <ac:chgData name="James Clegg" userId="763c3220-e008-48a8-a735-403fa6eca5a8" providerId="ADAL" clId="{72074815-EFAD-464F-934D-DBC75DEE49BA}" dt="2022-10-30T15:02:01.408" v="1755" actId="1037"/>
          <ac:spMkLst>
            <pc:docMk/>
            <pc:sldMk cId="2253306199" sldId="371"/>
            <ac:spMk id="29" creationId="{78DF7AAA-45B6-6AE4-1444-A5035F15BF2A}"/>
          </ac:spMkLst>
        </pc:spChg>
        <pc:spChg chg="add mod">
          <ac:chgData name="James Clegg" userId="763c3220-e008-48a8-a735-403fa6eca5a8" providerId="ADAL" clId="{72074815-EFAD-464F-934D-DBC75DEE49BA}" dt="2022-10-30T15:02:01.408" v="1755" actId="1037"/>
          <ac:spMkLst>
            <pc:docMk/>
            <pc:sldMk cId="2253306199" sldId="371"/>
            <ac:spMk id="31" creationId="{1C19B96E-B93C-C646-D309-D697EAC5A894}"/>
          </ac:spMkLst>
        </pc:spChg>
        <pc:spChg chg="add mod">
          <ac:chgData name="James Clegg" userId="763c3220-e008-48a8-a735-403fa6eca5a8" providerId="ADAL" clId="{72074815-EFAD-464F-934D-DBC75DEE49BA}" dt="2022-10-30T15:02:11.059" v="1757" actId="1076"/>
          <ac:spMkLst>
            <pc:docMk/>
            <pc:sldMk cId="2253306199" sldId="371"/>
            <ac:spMk id="32" creationId="{C11F5D98-114C-63B6-A28B-160D9C86EC0F}"/>
          </ac:spMkLst>
        </pc:spChg>
        <pc:spChg chg="del mod">
          <ac:chgData name="James Clegg" userId="763c3220-e008-48a8-a735-403fa6eca5a8" providerId="ADAL" clId="{72074815-EFAD-464F-934D-DBC75DEE49BA}" dt="2022-10-30T14:59:37.247" v="1673" actId="478"/>
          <ac:spMkLst>
            <pc:docMk/>
            <pc:sldMk cId="2253306199" sldId="371"/>
            <ac:spMk id="33" creationId="{F4036F90-86DA-4603-78E4-F9F105E264B7}"/>
          </ac:spMkLst>
        </pc:spChg>
        <pc:spChg chg="del">
          <ac:chgData name="James Clegg" userId="763c3220-e008-48a8-a735-403fa6eca5a8" providerId="ADAL" clId="{72074815-EFAD-464F-934D-DBC75DEE49BA}" dt="2022-10-30T14:57:49.055" v="1631" actId="478"/>
          <ac:spMkLst>
            <pc:docMk/>
            <pc:sldMk cId="2253306199" sldId="371"/>
            <ac:spMk id="34" creationId="{6C2F955F-19BC-5709-C8F6-2F83BA169EFD}"/>
          </ac:spMkLst>
        </pc:spChg>
        <pc:spChg chg="del">
          <ac:chgData name="James Clegg" userId="763c3220-e008-48a8-a735-403fa6eca5a8" providerId="ADAL" clId="{72074815-EFAD-464F-934D-DBC75DEE49BA}" dt="2022-10-30T14:57:47.974" v="1630" actId="478"/>
          <ac:spMkLst>
            <pc:docMk/>
            <pc:sldMk cId="2253306199" sldId="371"/>
            <ac:spMk id="35" creationId="{AFB86591-447D-93F4-6199-EDFEE09D17CC}"/>
          </ac:spMkLst>
        </pc:spChg>
        <pc:spChg chg="add mod">
          <ac:chgData name="James Clegg" userId="763c3220-e008-48a8-a735-403fa6eca5a8" providerId="ADAL" clId="{72074815-EFAD-464F-934D-DBC75DEE49BA}" dt="2022-10-30T15:02:11.059" v="1757" actId="1076"/>
          <ac:spMkLst>
            <pc:docMk/>
            <pc:sldMk cId="2253306199" sldId="371"/>
            <ac:spMk id="36" creationId="{7651BF76-A560-978C-46E2-F9492CD3D86C}"/>
          </ac:spMkLst>
        </pc:spChg>
        <pc:spChg chg="del">
          <ac:chgData name="James Clegg" userId="763c3220-e008-48a8-a735-403fa6eca5a8" providerId="ADAL" clId="{72074815-EFAD-464F-934D-DBC75DEE49BA}" dt="2022-10-30T14:57:49.535" v="1632" actId="478"/>
          <ac:spMkLst>
            <pc:docMk/>
            <pc:sldMk cId="2253306199" sldId="371"/>
            <ac:spMk id="41" creationId="{55E12B17-9F9A-60CC-F1D7-FD443EA4233C}"/>
          </ac:spMkLst>
        </pc:spChg>
        <pc:spChg chg="del">
          <ac:chgData name="James Clegg" userId="763c3220-e008-48a8-a735-403fa6eca5a8" providerId="ADAL" clId="{72074815-EFAD-464F-934D-DBC75DEE49BA}" dt="2022-10-30T14:57:50.024" v="1633" actId="478"/>
          <ac:spMkLst>
            <pc:docMk/>
            <pc:sldMk cId="2253306199" sldId="371"/>
            <ac:spMk id="42" creationId="{53D4E78C-01FF-8442-39AA-67817D8A6BDC}"/>
          </ac:spMkLst>
        </pc:spChg>
        <pc:grpChg chg="add mod">
          <ac:chgData name="James Clegg" userId="763c3220-e008-48a8-a735-403fa6eca5a8" providerId="ADAL" clId="{72074815-EFAD-464F-934D-DBC75DEE49BA}" dt="2022-10-30T15:01:27.858" v="1718" actId="207"/>
          <ac:grpSpMkLst>
            <pc:docMk/>
            <pc:sldMk cId="2253306199" sldId="371"/>
            <ac:grpSpMk id="14" creationId="{EC975EEC-57AD-E55C-9430-F7205E762F6F}"/>
          </ac:grpSpMkLst>
        </pc:grpChg>
        <pc:grpChg chg="del">
          <ac:chgData name="James Clegg" userId="763c3220-e008-48a8-a735-403fa6eca5a8" providerId="ADAL" clId="{72074815-EFAD-464F-934D-DBC75DEE49BA}" dt="2022-10-30T14:57:53.984" v="1634" actId="165"/>
          <ac:grpSpMkLst>
            <pc:docMk/>
            <pc:sldMk cId="2253306199" sldId="371"/>
            <ac:grpSpMk id="30" creationId="{4192C6DF-30D9-9D97-685B-4EE198919EB0}"/>
          </ac:grpSpMkLst>
        </pc:grpChg>
        <pc:picChg chg="mod">
          <ac:chgData name="James Clegg" userId="763c3220-e008-48a8-a735-403fa6eca5a8" providerId="ADAL" clId="{72074815-EFAD-464F-934D-DBC75DEE49BA}" dt="2022-10-30T14:59:53.129" v="1685" actId="1076"/>
          <ac:picMkLst>
            <pc:docMk/>
            <pc:sldMk cId="2253306199" sldId="371"/>
            <ac:picMk id="3" creationId="{67678956-1ABC-1B87-C4DE-F6A7AF8B361A}"/>
          </ac:picMkLst>
        </pc:picChg>
        <pc:picChg chg="add mod">
          <ac:chgData name="James Clegg" userId="763c3220-e008-48a8-a735-403fa6eca5a8" providerId="ADAL" clId="{72074815-EFAD-464F-934D-DBC75DEE49BA}" dt="2022-10-30T15:00:21.517" v="1710" actId="1076"/>
          <ac:picMkLst>
            <pc:docMk/>
            <pc:sldMk cId="2253306199" sldId="371"/>
            <ac:picMk id="17" creationId="{79763601-06D4-76C8-44BF-50941E553137}"/>
          </ac:picMkLst>
        </pc:picChg>
      </pc:sldChg>
      <pc:sldChg chg="delSp modSp add mod delAnim modAnim">
        <pc:chgData name="James Clegg" userId="763c3220-e008-48a8-a735-403fa6eca5a8" providerId="ADAL" clId="{72074815-EFAD-464F-934D-DBC75DEE49BA}" dt="2022-10-30T15:03:26.201" v="1776" actId="14100"/>
        <pc:sldMkLst>
          <pc:docMk/>
          <pc:sldMk cId="636308696" sldId="372"/>
        </pc:sldMkLst>
        <pc:spChg chg="mod">
          <ac:chgData name="James Clegg" userId="763c3220-e008-48a8-a735-403fa6eca5a8" providerId="ADAL" clId="{72074815-EFAD-464F-934D-DBC75DEE49BA}" dt="2022-10-30T15:02:46.592" v="1766" actId="20577"/>
          <ac:spMkLst>
            <pc:docMk/>
            <pc:sldMk cId="636308696" sldId="372"/>
            <ac:spMk id="16" creationId="{902DCE2C-58E0-F53B-0FC2-A58FA58D73CF}"/>
          </ac:spMkLst>
        </pc:spChg>
        <pc:spChg chg="mod">
          <ac:chgData name="James Clegg" userId="763c3220-e008-48a8-a735-403fa6eca5a8" providerId="ADAL" clId="{72074815-EFAD-464F-934D-DBC75DEE49BA}" dt="2022-10-30T15:02:41.049" v="1764" actId="20577"/>
          <ac:spMkLst>
            <pc:docMk/>
            <pc:sldMk cId="636308696" sldId="372"/>
            <ac:spMk id="25" creationId="{A44C29F6-8331-7792-2395-7375B2C964B2}"/>
          </ac:spMkLst>
        </pc:spChg>
        <pc:spChg chg="mod">
          <ac:chgData name="James Clegg" userId="763c3220-e008-48a8-a735-403fa6eca5a8" providerId="ADAL" clId="{72074815-EFAD-464F-934D-DBC75DEE49BA}" dt="2022-10-30T15:03:07.878" v="1770" actId="14100"/>
          <ac:spMkLst>
            <pc:docMk/>
            <pc:sldMk cId="636308696" sldId="372"/>
            <ac:spMk id="29" creationId="{78DF7AAA-45B6-6AE4-1444-A5035F15BF2A}"/>
          </ac:spMkLst>
        </pc:spChg>
        <pc:spChg chg="mod">
          <ac:chgData name="James Clegg" userId="763c3220-e008-48a8-a735-403fa6eca5a8" providerId="ADAL" clId="{72074815-EFAD-464F-934D-DBC75DEE49BA}" dt="2022-10-30T15:03:21.663" v="1774" actId="14100"/>
          <ac:spMkLst>
            <pc:docMk/>
            <pc:sldMk cId="636308696" sldId="372"/>
            <ac:spMk id="31" creationId="{1C19B96E-B93C-C646-D309-D697EAC5A894}"/>
          </ac:spMkLst>
        </pc:spChg>
        <pc:spChg chg="del">
          <ac:chgData name="James Clegg" userId="763c3220-e008-48a8-a735-403fa6eca5a8" providerId="ADAL" clId="{72074815-EFAD-464F-934D-DBC75DEE49BA}" dt="2022-10-30T15:03:01.751" v="1768" actId="478"/>
          <ac:spMkLst>
            <pc:docMk/>
            <pc:sldMk cId="636308696" sldId="372"/>
            <ac:spMk id="32" creationId="{C11F5D98-114C-63B6-A28B-160D9C86EC0F}"/>
          </ac:spMkLst>
        </pc:spChg>
        <pc:spChg chg="mod">
          <ac:chgData name="James Clegg" userId="763c3220-e008-48a8-a735-403fa6eca5a8" providerId="ADAL" clId="{72074815-EFAD-464F-934D-DBC75DEE49BA}" dt="2022-10-30T15:03:26.201" v="1776" actId="14100"/>
          <ac:spMkLst>
            <pc:docMk/>
            <pc:sldMk cId="636308696" sldId="372"/>
            <ac:spMk id="36" creationId="{7651BF76-A560-978C-46E2-F9492CD3D86C}"/>
          </ac:spMkLst>
        </pc:spChg>
        <pc:picChg chg="mod">
          <ac:chgData name="James Clegg" userId="763c3220-e008-48a8-a735-403fa6eca5a8" providerId="ADAL" clId="{72074815-EFAD-464F-934D-DBC75DEE49BA}" dt="2022-10-30T15:02:37.783" v="1761" actId="14826"/>
          <ac:picMkLst>
            <pc:docMk/>
            <pc:sldMk cId="636308696" sldId="372"/>
            <ac:picMk id="17" creationId="{79763601-06D4-76C8-44BF-50941E553137}"/>
          </ac:picMkLst>
        </pc:picChg>
      </pc:sldChg>
      <pc:sldChg chg="addSp modSp add mod modAnim">
        <pc:chgData name="James Clegg" userId="763c3220-e008-48a8-a735-403fa6eca5a8" providerId="ADAL" clId="{72074815-EFAD-464F-934D-DBC75DEE49BA}" dt="2022-10-30T15:10:34.690" v="1999" actId="1076"/>
        <pc:sldMkLst>
          <pc:docMk/>
          <pc:sldMk cId="1009686226" sldId="373"/>
        </pc:sldMkLst>
        <pc:spChg chg="add mod">
          <ac:chgData name="James Clegg" userId="763c3220-e008-48a8-a735-403fa6eca5a8" providerId="ADAL" clId="{72074815-EFAD-464F-934D-DBC75DEE49BA}" dt="2022-10-30T15:10:34.690" v="1999" actId="1076"/>
          <ac:spMkLst>
            <pc:docMk/>
            <pc:sldMk cId="1009686226" sldId="373"/>
            <ac:spMk id="7" creationId="{264B8BC7-933E-6C58-E620-E504EAEEB74A}"/>
          </ac:spMkLst>
        </pc:spChg>
      </pc:sldChg>
    </pc:docChg>
  </pc:docChgLst>
  <pc:docChgLst>
    <pc:chgData name="James Clegg" userId="763c3220-e008-48a8-a735-403fa6eca5a8" providerId="ADAL" clId="{1A2115F6-9101-49A3-9331-8A7225DFB16C}"/>
    <pc:docChg chg="custSel modSld">
      <pc:chgData name="James Clegg" userId="763c3220-e008-48a8-a735-403fa6eca5a8" providerId="ADAL" clId="{1A2115F6-9101-49A3-9331-8A7225DFB16C}" dt="2022-11-28T12:02:34.140" v="2"/>
      <pc:docMkLst>
        <pc:docMk/>
      </pc:docMkLst>
      <pc:sldChg chg="delSp mod modTransition delAnim">
        <pc:chgData name="James Clegg" userId="763c3220-e008-48a8-a735-403fa6eca5a8" providerId="ADAL" clId="{1A2115F6-9101-49A3-9331-8A7225DFB16C}" dt="2022-11-28T12:02:34.140" v="2"/>
        <pc:sldMkLst>
          <pc:docMk/>
          <pc:sldMk cId="895466786" sldId="299"/>
        </pc:sldMkLst>
        <pc:picChg chg="del">
          <ac:chgData name="James Clegg" userId="763c3220-e008-48a8-a735-403fa6eca5a8" providerId="ADAL" clId="{1A2115F6-9101-49A3-9331-8A7225DFB16C}" dt="2022-11-28T12:02:32.839" v="0" actId="478"/>
          <ac:picMkLst>
            <pc:docMk/>
            <pc:sldMk cId="895466786" sldId="299"/>
            <ac:picMk id="2" creationId="{00000000-0000-0000-0000-000000000000}"/>
          </ac:picMkLst>
        </pc:picChg>
      </pc:sldChg>
    </pc:docChg>
  </pc:docChgLst>
  <pc:docChgLst>
    <pc:chgData name="James Clegg" userId="763c3220-e008-48a8-a735-403fa6eca5a8" providerId="ADAL" clId="{92543CF2-03F7-4383-B086-9A9D61057C4A}"/>
    <pc:docChg chg="undo redo custSel addSld delSld modSld sldOrd">
      <pc:chgData name="James Clegg" userId="763c3220-e008-48a8-a735-403fa6eca5a8" providerId="ADAL" clId="{92543CF2-03F7-4383-B086-9A9D61057C4A}" dt="2022-10-29T17:10:29.032" v="1917" actId="554"/>
      <pc:docMkLst>
        <pc:docMk/>
      </pc:docMkLst>
      <pc:sldChg chg="addSp delSp modSp mod chgLayout">
        <pc:chgData name="James Clegg" userId="763c3220-e008-48a8-a735-403fa6eca5a8" providerId="ADAL" clId="{92543CF2-03F7-4383-B086-9A9D61057C4A}" dt="2022-10-29T15:55:49.411" v="21"/>
        <pc:sldMkLst>
          <pc:docMk/>
          <pc:sldMk cId="3463639803" sldId="296"/>
        </pc:sldMkLst>
        <pc:spChg chg="add del mod">
          <ac:chgData name="James Clegg" userId="763c3220-e008-48a8-a735-403fa6eca5a8" providerId="ADAL" clId="{92543CF2-03F7-4383-B086-9A9D61057C4A}" dt="2022-10-29T15:55:45.510" v="19" actId="21"/>
          <ac:spMkLst>
            <pc:docMk/>
            <pc:sldMk cId="3463639803" sldId="296"/>
            <ac:spMk id="2" creationId="{AC5146FF-4026-A3E7-E30F-73C8AAB821A6}"/>
          </ac:spMkLst>
        </pc:spChg>
        <pc:spChg chg="add del mod">
          <ac:chgData name="James Clegg" userId="763c3220-e008-48a8-a735-403fa6eca5a8" providerId="ADAL" clId="{92543CF2-03F7-4383-B086-9A9D61057C4A}" dt="2022-10-29T15:55:47.086" v="20" actId="478"/>
          <ac:spMkLst>
            <pc:docMk/>
            <pc:sldMk cId="3463639803" sldId="296"/>
            <ac:spMk id="4" creationId="{48C0DB03-2E5D-5994-1B6E-C9C94AD833D0}"/>
          </ac:spMkLst>
        </pc:spChg>
        <pc:picChg chg="del">
          <ac:chgData name="James Clegg" userId="763c3220-e008-48a8-a735-403fa6eca5a8" providerId="ADAL" clId="{92543CF2-03F7-4383-B086-9A9D61057C4A}" dt="2022-10-29T15:55:36.534" v="0" actId="478"/>
          <ac:picMkLst>
            <pc:docMk/>
            <pc:sldMk cId="3463639803" sldId="296"/>
            <ac:picMk id="5" creationId="{4FE72750-9691-74DB-CB31-44F70B9CF065}"/>
          </ac:picMkLst>
        </pc:picChg>
        <pc:picChg chg="add">
          <ac:chgData name="James Clegg" userId="763c3220-e008-48a8-a735-403fa6eca5a8" providerId="ADAL" clId="{92543CF2-03F7-4383-B086-9A9D61057C4A}" dt="2022-10-29T15:55:49.411" v="21"/>
          <ac:picMkLst>
            <pc:docMk/>
            <pc:sldMk cId="3463639803" sldId="296"/>
            <ac:picMk id="6" creationId="{97D30685-3987-4E41-199D-F11747A2EF00}"/>
          </ac:picMkLst>
        </pc:picChg>
      </pc:sldChg>
      <pc:sldChg chg="mod modClrScheme chgLayout">
        <pc:chgData name="James Clegg" userId="763c3220-e008-48a8-a735-403fa6eca5a8" providerId="ADAL" clId="{92543CF2-03F7-4383-B086-9A9D61057C4A}" dt="2022-10-29T15:55:53.785" v="22" actId="700"/>
        <pc:sldMkLst>
          <pc:docMk/>
          <pc:sldMk cId="861935487" sldId="297"/>
        </pc:sldMkLst>
      </pc:sldChg>
      <pc:sldChg chg="mod modClrScheme chgLayout">
        <pc:chgData name="James Clegg" userId="763c3220-e008-48a8-a735-403fa6eca5a8" providerId="ADAL" clId="{92543CF2-03F7-4383-B086-9A9D61057C4A}" dt="2022-10-29T15:55:59.737" v="23" actId="700"/>
        <pc:sldMkLst>
          <pc:docMk/>
          <pc:sldMk cId="895466786" sldId="299"/>
        </pc:sldMkLst>
      </pc:sldChg>
      <pc:sldChg chg="del">
        <pc:chgData name="James Clegg" userId="763c3220-e008-48a8-a735-403fa6eca5a8" providerId="ADAL" clId="{92543CF2-03F7-4383-B086-9A9D61057C4A}" dt="2022-10-29T16:59:32.586" v="1671" actId="47"/>
        <pc:sldMkLst>
          <pc:docMk/>
          <pc:sldMk cId="3939627984" sldId="300"/>
        </pc:sldMkLst>
      </pc:sldChg>
      <pc:sldChg chg="ord">
        <pc:chgData name="James Clegg" userId="763c3220-e008-48a8-a735-403fa6eca5a8" providerId="ADAL" clId="{92543CF2-03F7-4383-B086-9A9D61057C4A}" dt="2022-10-29T16:24:58.907" v="794"/>
        <pc:sldMkLst>
          <pc:docMk/>
          <pc:sldMk cId="3782242679" sldId="301"/>
        </pc:sldMkLst>
      </pc:sldChg>
      <pc:sldChg chg="del">
        <pc:chgData name="James Clegg" userId="763c3220-e008-48a8-a735-403fa6eca5a8" providerId="ADAL" clId="{92543CF2-03F7-4383-B086-9A9D61057C4A}" dt="2022-10-29T16:59:32.586" v="1671" actId="47"/>
        <pc:sldMkLst>
          <pc:docMk/>
          <pc:sldMk cId="2315090095" sldId="317"/>
        </pc:sldMkLst>
      </pc:sldChg>
      <pc:sldChg chg="addSp modSp mod modAnim">
        <pc:chgData name="James Clegg" userId="763c3220-e008-48a8-a735-403fa6eca5a8" providerId="ADAL" clId="{92543CF2-03F7-4383-B086-9A9D61057C4A}" dt="2022-10-29T16:02:17.915" v="206"/>
        <pc:sldMkLst>
          <pc:docMk/>
          <pc:sldMk cId="3540540468" sldId="319"/>
        </pc:sldMkLst>
        <pc:spChg chg="add 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2" creationId="{D5EE18C1-A1C7-1D39-B31F-7911CE294F49}"/>
          </ac:spMkLst>
        </pc:spChg>
        <pc:spChg chg="add 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3" creationId="{5E6946B4-FC64-0449-BFC3-267EB1B283D7}"/>
          </ac:spMkLst>
        </pc:spChg>
        <pc:spChg chg="mod">
          <ac:chgData name="James Clegg" userId="763c3220-e008-48a8-a735-403fa6eca5a8" providerId="ADAL" clId="{92543CF2-03F7-4383-B086-9A9D61057C4A}" dt="2022-10-29T15:56:20.123" v="26" actId="20577"/>
          <ac:spMkLst>
            <pc:docMk/>
            <pc:sldMk cId="3540540468" sldId="319"/>
            <ac:spMk id="4" creationId="{077490F4-ABD0-4F0D-A5C5-D35F2587C858}"/>
          </ac:spMkLst>
        </pc:spChg>
        <pc:spChg chg="add 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5" creationId="{9BF9C93F-7FD6-8100-A511-F89C82BB87B7}"/>
          </ac:spMkLst>
        </pc:spChg>
        <pc:spChg chg="add 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6" creationId="{C626B4EC-CACC-7006-324A-81A99D06331F}"/>
          </ac:spMkLst>
        </pc:spChg>
        <pc:spChg chg="add mod">
          <ac:chgData name="James Clegg" userId="763c3220-e008-48a8-a735-403fa6eca5a8" providerId="ADAL" clId="{92543CF2-03F7-4383-B086-9A9D61057C4A}" dt="2022-10-29T15:59:28.707" v="175" actId="554"/>
          <ac:spMkLst>
            <pc:docMk/>
            <pc:sldMk cId="3540540468" sldId="319"/>
            <ac:spMk id="7" creationId="{2DBB30D6-DC20-1AC9-CA8F-4B11E1256A9C}"/>
          </ac:spMkLst>
        </pc:spChg>
        <pc:spChg chg="add mod">
          <ac:chgData name="James Clegg" userId="763c3220-e008-48a8-a735-403fa6eca5a8" providerId="ADAL" clId="{92543CF2-03F7-4383-B086-9A9D61057C4A}" dt="2022-10-29T15:59:28.707" v="175" actId="554"/>
          <ac:spMkLst>
            <pc:docMk/>
            <pc:sldMk cId="3540540468" sldId="319"/>
            <ac:spMk id="8" creationId="{C4D570C6-F2AB-E199-A4BB-2D6754A31B7F}"/>
          </ac:spMkLst>
        </pc:spChg>
        <pc:spChg chg="add mod">
          <ac:chgData name="James Clegg" userId="763c3220-e008-48a8-a735-403fa6eca5a8" providerId="ADAL" clId="{92543CF2-03F7-4383-B086-9A9D61057C4A}" dt="2022-10-29T15:59:40.016" v="184" actId="1038"/>
          <ac:spMkLst>
            <pc:docMk/>
            <pc:sldMk cId="3540540468" sldId="319"/>
            <ac:spMk id="9" creationId="{8BA37D0F-9C28-5000-1736-5682DFDDC13B}"/>
          </ac:spMkLst>
        </pc:spChg>
        <pc:spChg chg="add mod">
          <ac:chgData name="James Clegg" userId="763c3220-e008-48a8-a735-403fa6eca5a8" providerId="ADAL" clId="{92543CF2-03F7-4383-B086-9A9D61057C4A}" dt="2022-10-29T15:59:40.016" v="184" actId="1038"/>
          <ac:spMkLst>
            <pc:docMk/>
            <pc:sldMk cId="3540540468" sldId="319"/>
            <ac:spMk id="10" creationId="{53898E88-3DA0-B993-7F53-07EA04CAF8AB}"/>
          </ac:spMkLst>
        </pc:spChg>
        <pc:spChg chg="add mod">
          <ac:chgData name="James Clegg" userId="763c3220-e008-48a8-a735-403fa6eca5a8" providerId="ADAL" clId="{92543CF2-03F7-4383-B086-9A9D61057C4A}" dt="2022-10-29T16:01:03.676" v="195" actId="555"/>
          <ac:spMkLst>
            <pc:docMk/>
            <pc:sldMk cId="3540540468" sldId="319"/>
            <ac:spMk id="11" creationId="{7EBFD299-9050-C8B7-DA86-B88DC80C34FC}"/>
          </ac:spMkLst>
        </pc:spChg>
        <pc:spChg chg="add mod">
          <ac:chgData name="James Clegg" userId="763c3220-e008-48a8-a735-403fa6eca5a8" providerId="ADAL" clId="{92543CF2-03F7-4383-B086-9A9D61057C4A}" dt="2022-10-29T16:01:03.676" v="195" actId="555"/>
          <ac:spMkLst>
            <pc:docMk/>
            <pc:sldMk cId="3540540468" sldId="319"/>
            <ac:spMk id="12" creationId="{E6256314-56AC-22BC-5563-B9B208A230C4}"/>
          </ac:spMkLst>
        </pc:spChg>
        <pc:spChg chg="add mod">
          <ac:chgData name="James Clegg" userId="763c3220-e008-48a8-a735-403fa6eca5a8" providerId="ADAL" clId="{92543CF2-03F7-4383-B086-9A9D61057C4A}" dt="2022-10-29T16:01:03.676" v="195" actId="555"/>
          <ac:spMkLst>
            <pc:docMk/>
            <pc:sldMk cId="3540540468" sldId="319"/>
            <ac:spMk id="13" creationId="{B4849CC3-66D0-2299-1A6A-56007FA5C5AD}"/>
          </ac:spMkLst>
        </pc:spChg>
        <pc:spChg chg="add mod">
          <ac:chgData name="James Clegg" userId="763c3220-e008-48a8-a735-403fa6eca5a8" providerId="ADAL" clId="{92543CF2-03F7-4383-B086-9A9D61057C4A}" dt="2022-10-29T16:01:03.676" v="195" actId="555"/>
          <ac:spMkLst>
            <pc:docMk/>
            <pc:sldMk cId="3540540468" sldId="319"/>
            <ac:spMk id="14" creationId="{001A610A-E460-3769-4E29-64EF655EA12E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25" creationId="{A45B12FD-BF29-79FB-A056-DCBA36DE1015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26" creationId="{7A843B44-4F90-B1E9-AF58-C067D8BD6BA6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27" creationId="{DBAE3814-36C3-256F-2078-B4D3D6B815C9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28" creationId="{786C54F3-AACF-7FD9-C282-DF3A519DF3C9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29" creationId="{D730A621-AAA3-7900-C87E-FF30BBCA3643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30" creationId="{475AFF11-C6C7-3196-0EB8-0E828C710AC6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31" creationId="{ECCEE001-B1D1-7667-7E60-9B1B461F1379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32" creationId="{22F1D44D-63ED-1E68-C712-F679BE6D584E}"/>
          </ac:spMkLst>
        </pc:spChg>
        <pc:spChg chg="mod">
          <ac:chgData name="James Clegg" userId="763c3220-e008-48a8-a735-403fa6eca5a8" providerId="ADAL" clId="{92543CF2-03F7-4383-B086-9A9D61057C4A}" dt="2022-10-29T15:59:03.735" v="121" actId="20577"/>
          <ac:spMkLst>
            <pc:docMk/>
            <pc:sldMk cId="3540540468" sldId="319"/>
            <ac:spMk id="33" creationId="{F4036F90-86DA-4603-78E4-F9F105E264B7}"/>
          </ac:spMkLst>
        </pc:spChg>
        <pc:spChg chg="mod">
          <ac:chgData name="James Clegg" userId="763c3220-e008-48a8-a735-403fa6eca5a8" providerId="ADAL" clId="{92543CF2-03F7-4383-B086-9A9D61057C4A}" dt="2022-10-29T15:58:01.309" v="81" actId="1035"/>
          <ac:spMkLst>
            <pc:docMk/>
            <pc:sldMk cId="3540540468" sldId="319"/>
            <ac:spMk id="34" creationId="{042D22D0-336B-C0AC-3BCB-C5B1BBB8AA8B}"/>
          </ac:spMkLst>
        </pc:spChg>
        <pc:spChg chg="mod">
          <ac:chgData name="James Clegg" userId="763c3220-e008-48a8-a735-403fa6eca5a8" providerId="ADAL" clId="{92543CF2-03F7-4383-B086-9A9D61057C4A}" dt="2022-10-29T15:58:01.309" v="81" actId="1035"/>
          <ac:spMkLst>
            <pc:docMk/>
            <pc:sldMk cId="3540540468" sldId="319"/>
            <ac:spMk id="35" creationId="{FFF38800-54A4-6650-F989-B566AB04F195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37" creationId="{37679AE9-EA07-6213-A82B-1397670D0BC1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38" creationId="{5C8521BF-2A31-6A70-A32A-C91B95B173A1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39" creationId="{AD309218-5820-9E95-6FB2-3AE74818BBC7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40" creationId="{0817B486-7318-ADDD-07CD-DC6F102B5950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41" creationId="{7C5CD85C-B8AE-14C7-B17B-8F69AF41D19C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42" creationId="{47758CD4-D008-5D89-5F38-FC77F0665410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43" creationId="{6B0A9830-7EA4-9243-467F-4CC2FE7ABCA6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44" creationId="{3B668D34-5685-F7E6-5BA5-3B5642DBD342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45" creationId="{1045E34C-9589-919E-0D35-3AFAC7BBDDA8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46" creationId="{55539519-F6A1-7608-1CA9-5D9D3F1127AF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47" creationId="{6B141A3E-2695-819F-5855-73570993A22A}"/>
          </ac:spMkLst>
        </pc:spChg>
        <pc:spChg chg="mod">
          <ac:chgData name="James Clegg" userId="763c3220-e008-48a8-a735-403fa6eca5a8" providerId="ADAL" clId="{92543CF2-03F7-4383-B086-9A9D61057C4A}" dt="2022-10-29T15:57:56.980" v="57" actId="1035"/>
          <ac:spMkLst>
            <pc:docMk/>
            <pc:sldMk cId="3540540468" sldId="319"/>
            <ac:spMk id="48" creationId="{27B3E52B-3029-0C5B-85EE-69781D9F0DF3}"/>
          </ac:spMkLst>
        </pc:spChg>
        <pc:picChg chg="mod">
          <ac:chgData name="James Clegg" userId="763c3220-e008-48a8-a735-403fa6eca5a8" providerId="ADAL" clId="{92543CF2-03F7-4383-B086-9A9D61057C4A}" dt="2022-10-29T15:57:56.980" v="57" actId="1035"/>
          <ac:picMkLst>
            <pc:docMk/>
            <pc:sldMk cId="3540540468" sldId="319"/>
            <ac:picMk id="19" creationId="{1DD16934-FDC1-07D8-A1D0-A6278AB7DB4E}"/>
          </ac:picMkLst>
        </pc:picChg>
        <pc:picChg chg="mod">
          <ac:chgData name="James Clegg" userId="763c3220-e008-48a8-a735-403fa6eca5a8" providerId="ADAL" clId="{92543CF2-03F7-4383-B086-9A9D61057C4A}" dt="2022-10-29T15:57:56.980" v="57" actId="1035"/>
          <ac:picMkLst>
            <pc:docMk/>
            <pc:sldMk cId="3540540468" sldId="319"/>
            <ac:picMk id="22" creationId="{720149E7-260B-220A-5B1B-A577B2DB685B}"/>
          </ac:picMkLst>
        </pc:picChg>
        <pc:picChg chg="mod">
          <ac:chgData name="James Clegg" userId="763c3220-e008-48a8-a735-403fa6eca5a8" providerId="ADAL" clId="{92543CF2-03F7-4383-B086-9A9D61057C4A}" dt="2022-10-29T15:57:56.980" v="57" actId="1035"/>
          <ac:picMkLst>
            <pc:docMk/>
            <pc:sldMk cId="3540540468" sldId="319"/>
            <ac:picMk id="23" creationId="{C1C6A42C-ECDA-E073-D1A6-247B875FEE25}"/>
          </ac:picMkLst>
        </pc:picChg>
        <pc:picChg chg="mod">
          <ac:chgData name="James Clegg" userId="763c3220-e008-48a8-a735-403fa6eca5a8" providerId="ADAL" clId="{92543CF2-03F7-4383-B086-9A9D61057C4A}" dt="2022-10-29T15:57:56.980" v="57" actId="1035"/>
          <ac:picMkLst>
            <pc:docMk/>
            <pc:sldMk cId="3540540468" sldId="319"/>
            <ac:picMk id="24" creationId="{F95FA15F-DCC1-96F8-FE9A-A12A04C1C500}"/>
          </ac:picMkLst>
        </pc:picChg>
      </pc:sldChg>
      <pc:sldChg chg="del">
        <pc:chgData name="James Clegg" userId="763c3220-e008-48a8-a735-403fa6eca5a8" providerId="ADAL" clId="{92543CF2-03F7-4383-B086-9A9D61057C4A}" dt="2022-10-29T16:59:32.586" v="1671" actId="47"/>
        <pc:sldMkLst>
          <pc:docMk/>
          <pc:sldMk cId="478656206" sldId="322"/>
        </pc:sldMkLst>
      </pc:sldChg>
      <pc:sldChg chg="addSp delSp modSp mod">
        <pc:chgData name="James Clegg" userId="763c3220-e008-48a8-a735-403fa6eca5a8" providerId="ADAL" clId="{92543CF2-03F7-4383-B086-9A9D61057C4A}" dt="2022-10-29T17:08:58.375" v="1916" actId="20577"/>
        <pc:sldMkLst>
          <pc:docMk/>
          <pc:sldMk cId="2974424533" sldId="325"/>
        </pc:sldMkLst>
        <pc:spChg chg="mod">
          <ac:chgData name="James Clegg" userId="763c3220-e008-48a8-a735-403fa6eca5a8" providerId="ADAL" clId="{92543CF2-03F7-4383-B086-9A9D61057C4A}" dt="2022-10-29T17:08:58.375" v="1916" actId="20577"/>
          <ac:spMkLst>
            <pc:docMk/>
            <pc:sldMk cId="2974424533" sldId="325"/>
            <ac:spMk id="2" creationId="{00000000-0000-0000-0000-000000000000}"/>
          </ac:spMkLst>
        </pc:spChg>
        <pc:spChg chg="del mod">
          <ac:chgData name="James Clegg" userId="763c3220-e008-48a8-a735-403fa6eca5a8" providerId="ADAL" clId="{92543CF2-03F7-4383-B086-9A9D61057C4A}" dt="2022-10-29T17:03:27.187" v="1801" actId="478"/>
          <ac:spMkLst>
            <pc:docMk/>
            <pc:sldMk cId="2974424533" sldId="325"/>
            <ac:spMk id="3" creationId="{F88BE34C-3317-1704-2B07-F392B9474E8C}"/>
          </ac:spMkLst>
        </pc:spChg>
        <pc:spChg chg="del">
          <ac:chgData name="James Clegg" userId="763c3220-e008-48a8-a735-403fa6eca5a8" providerId="ADAL" clId="{92543CF2-03F7-4383-B086-9A9D61057C4A}" dt="2022-10-29T17:02:37.559" v="1787" actId="478"/>
          <ac:spMkLst>
            <pc:docMk/>
            <pc:sldMk cId="2974424533" sldId="325"/>
            <ac:spMk id="4" creationId="{F4356F9B-F8A0-E70F-2AEA-8B128CC9A352}"/>
          </ac:spMkLst>
        </pc:spChg>
        <pc:spChg chg="del">
          <ac:chgData name="James Clegg" userId="763c3220-e008-48a8-a735-403fa6eca5a8" providerId="ADAL" clId="{92543CF2-03F7-4383-B086-9A9D61057C4A}" dt="2022-10-29T17:02:39.272" v="1788" actId="478"/>
          <ac:spMkLst>
            <pc:docMk/>
            <pc:sldMk cId="2974424533" sldId="325"/>
            <ac:spMk id="5" creationId="{EE050186-68E9-8058-067E-35481E6A0972}"/>
          </ac:spMkLst>
        </pc:spChg>
        <pc:spChg chg="del">
          <ac:chgData name="James Clegg" userId="763c3220-e008-48a8-a735-403fa6eca5a8" providerId="ADAL" clId="{92543CF2-03F7-4383-B086-9A9D61057C4A}" dt="2022-10-29T17:02:27.441" v="1784" actId="478"/>
          <ac:spMkLst>
            <pc:docMk/>
            <pc:sldMk cId="2974424533" sldId="325"/>
            <ac:spMk id="6" creationId="{8EBDC1BB-5478-2B14-EE7A-9A4C03CB1318}"/>
          </ac:spMkLst>
        </pc:spChg>
        <pc:spChg chg="del">
          <ac:chgData name="James Clegg" userId="763c3220-e008-48a8-a735-403fa6eca5a8" providerId="ADAL" clId="{92543CF2-03F7-4383-B086-9A9D61057C4A}" dt="2022-10-29T17:02:27.441" v="1784" actId="478"/>
          <ac:spMkLst>
            <pc:docMk/>
            <pc:sldMk cId="2974424533" sldId="325"/>
            <ac:spMk id="7" creationId="{CD7540C4-4484-A59C-5A7A-5D5854BF65BA}"/>
          </ac:spMkLst>
        </pc:spChg>
        <pc:spChg chg="add del mod">
          <ac:chgData name="James Clegg" userId="763c3220-e008-48a8-a735-403fa6eca5a8" providerId="ADAL" clId="{92543CF2-03F7-4383-B086-9A9D61057C4A}" dt="2022-10-29T17:03:27.187" v="1801" actId="478"/>
          <ac:spMkLst>
            <pc:docMk/>
            <pc:sldMk cId="2974424533" sldId="325"/>
            <ac:spMk id="8" creationId="{8360379C-1D54-15DF-B912-19D75E3D01CE}"/>
          </ac:spMkLst>
        </pc:spChg>
        <pc:spChg chg="del">
          <ac:chgData name="James Clegg" userId="763c3220-e008-48a8-a735-403fa6eca5a8" providerId="ADAL" clId="{92543CF2-03F7-4383-B086-9A9D61057C4A}" dt="2022-10-29T17:02:27.441" v="1784" actId="478"/>
          <ac:spMkLst>
            <pc:docMk/>
            <pc:sldMk cId="2974424533" sldId="325"/>
            <ac:spMk id="9" creationId="{3C924D44-DDA7-D46D-CE58-49497472EB60}"/>
          </ac:spMkLst>
        </pc:spChg>
        <pc:spChg chg="add del mod">
          <ac:chgData name="James Clegg" userId="763c3220-e008-48a8-a735-403fa6eca5a8" providerId="ADAL" clId="{92543CF2-03F7-4383-B086-9A9D61057C4A}" dt="2022-10-29T17:03:27.187" v="1801" actId="478"/>
          <ac:spMkLst>
            <pc:docMk/>
            <pc:sldMk cId="2974424533" sldId="325"/>
            <ac:spMk id="10" creationId="{3D204226-1C88-F4CA-6EFF-2A53AF06C547}"/>
          </ac:spMkLst>
        </pc:spChg>
        <pc:spChg chg="del">
          <ac:chgData name="James Clegg" userId="763c3220-e008-48a8-a735-403fa6eca5a8" providerId="ADAL" clId="{92543CF2-03F7-4383-B086-9A9D61057C4A}" dt="2022-10-29T17:02:27.441" v="1784" actId="478"/>
          <ac:spMkLst>
            <pc:docMk/>
            <pc:sldMk cId="2974424533" sldId="325"/>
            <ac:spMk id="11" creationId="{945CA172-9BD4-0A36-13C9-0DE8540C5000}"/>
          </ac:spMkLst>
        </pc:spChg>
        <pc:spChg chg="add del mod">
          <ac:chgData name="James Clegg" userId="763c3220-e008-48a8-a735-403fa6eca5a8" providerId="ADAL" clId="{92543CF2-03F7-4383-B086-9A9D61057C4A}" dt="2022-10-29T17:03:27.187" v="1801" actId="478"/>
          <ac:spMkLst>
            <pc:docMk/>
            <pc:sldMk cId="2974424533" sldId="325"/>
            <ac:spMk id="12" creationId="{A8AA9689-6F1D-B6A2-2A57-501604C5E52F}"/>
          </ac:spMkLst>
        </pc:spChg>
        <pc:spChg chg="del mod">
          <ac:chgData name="James Clegg" userId="763c3220-e008-48a8-a735-403fa6eca5a8" providerId="ADAL" clId="{92543CF2-03F7-4383-B086-9A9D61057C4A}" dt="2022-10-29T17:03:27.187" v="1801" actId="478"/>
          <ac:spMkLst>
            <pc:docMk/>
            <pc:sldMk cId="2974424533" sldId="325"/>
            <ac:spMk id="13" creationId="{D8A5C21A-7AB2-62D8-41CB-83D0BD00FF08}"/>
          </ac:spMkLst>
        </pc:spChg>
        <pc:spChg chg="del">
          <ac:chgData name="James Clegg" userId="763c3220-e008-48a8-a735-403fa6eca5a8" providerId="ADAL" clId="{92543CF2-03F7-4383-B086-9A9D61057C4A}" dt="2022-10-29T17:03:11.844" v="1798" actId="478"/>
          <ac:spMkLst>
            <pc:docMk/>
            <pc:sldMk cId="2974424533" sldId="325"/>
            <ac:spMk id="15" creationId="{0D7E4857-D71C-3624-E479-4074C25E51B6}"/>
          </ac:spMkLst>
        </pc:spChg>
        <pc:spChg chg="del">
          <ac:chgData name="James Clegg" userId="763c3220-e008-48a8-a735-403fa6eca5a8" providerId="ADAL" clId="{92543CF2-03F7-4383-B086-9A9D61057C4A}" dt="2022-10-29T17:03:10.868" v="1797" actId="478"/>
          <ac:spMkLst>
            <pc:docMk/>
            <pc:sldMk cId="2974424533" sldId="325"/>
            <ac:spMk id="17" creationId="{24F5171B-2A41-14DF-F1AF-C6B406AEBB0C}"/>
          </ac:spMkLst>
        </pc:spChg>
        <pc:spChg chg="del">
          <ac:chgData name="James Clegg" userId="763c3220-e008-48a8-a735-403fa6eca5a8" providerId="ADAL" clId="{92543CF2-03F7-4383-B086-9A9D61057C4A}" dt="2022-10-29T17:03:10.868" v="1797" actId="478"/>
          <ac:spMkLst>
            <pc:docMk/>
            <pc:sldMk cId="2974424533" sldId="325"/>
            <ac:spMk id="18" creationId="{223CEFAD-139C-CBE6-5ED0-DB1C71EEC614}"/>
          </ac:spMkLst>
        </pc:spChg>
        <pc:spChg chg="del">
          <ac:chgData name="James Clegg" userId="763c3220-e008-48a8-a735-403fa6eca5a8" providerId="ADAL" clId="{92543CF2-03F7-4383-B086-9A9D61057C4A}" dt="2022-10-29T17:03:10.868" v="1797" actId="478"/>
          <ac:spMkLst>
            <pc:docMk/>
            <pc:sldMk cId="2974424533" sldId="325"/>
            <ac:spMk id="27" creationId="{A31CCE88-9742-4C36-320C-1A8931B6488B}"/>
          </ac:spMkLst>
        </pc:spChg>
        <pc:spChg chg="del">
          <ac:chgData name="James Clegg" userId="763c3220-e008-48a8-a735-403fa6eca5a8" providerId="ADAL" clId="{92543CF2-03F7-4383-B086-9A9D61057C4A}" dt="2022-10-29T17:03:10.868" v="1797" actId="478"/>
          <ac:spMkLst>
            <pc:docMk/>
            <pc:sldMk cId="2974424533" sldId="325"/>
            <ac:spMk id="28" creationId="{98C5FF89-1987-14D3-4DEB-5406D379098A}"/>
          </ac:spMkLst>
        </pc:spChg>
        <pc:spChg chg="del">
          <ac:chgData name="James Clegg" userId="763c3220-e008-48a8-a735-403fa6eca5a8" providerId="ADAL" clId="{92543CF2-03F7-4383-B086-9A9D61057C4A}" dt="2022-10-29T17:03:10.868" v="1797" actId="478"/>
          <ac:spMkLst>
            <pc:docMk/>
            <pc:sldMk cId="2974424533" sldId="325"/>
            <ac:spMk id="29" creationId="{2C9C9FDE-C711-AFE4-4EA9-486C61F98597}"/>
          </ac:spMkLst>
        </pc:spChg>
        <pc:spChg chg="del">
          <ac:chgData name="James Clegg" userId="763c3220-e008-48a8-a735-403fa6eca5a8" providerId="ADAL" clId="{92543CF2-03F7-4383-B086-9A9D61057C4A}" dt="2022-10-29T17:03:10.868" v="1797" actId="478"/>
          <ac:spMkLst>
            <pc:docMk/>
            <pc:sldMk cId="2974424533" sldId="325"/>
            <ac:spMk id="30" creationId="{D7C6F4C6-6B05-69F1-1B15-2A5A6F5B2AFB}"/>
          </ac:spMkLst>
        </pc:spChg>
        <pc:spChg chg="del">
          <ac:chgData name="James Clegg" userId="763c3220-e008-48a8-a735-403fa6eca5a8" providerId="ADAL" clId="{92543CF2-03F7-4383-B086-9A9D61057C4A}" dt="2022-10-29T17:02:27.441" v="1784" actId="478"/>
          <ac:spMkLst>
            <pc:docMk/>
            <pc:sldMk cId="2974424533" sldId="325"/>
            <ac:spMk id="31" creationId="{801A2F7B-8C8D-8848-AEA5-85DE56E8DBEE}"/>
          </ac:spMkLst>
        </pc:spChg>
        <pc:spChg chg="del">
          <ac:chgData name="James Clegg" userId="763c3220-e008-48a8-a735-403fa6eca5a8" providerId="ADAL" clId="{92543CF2-03F7-4383-B086-9A9D61057C4A}" dt="2022-10-29T17:02:27.441" v="1784" actId="478"/>
          <ac:spMkLst>
            <pc:docMk/>
            <pc:sldMk cId="2974424533" sldId="325"/>
            <ac:spMk id="32" creationId="{3DC0C123-2FE8-C4EE-858B-CA6747016D38}"/>
          </ac:spMkLst>
        </pc:spChg>
        <pc:spChg chg="del">
          <ac:chgData name="James Clegg" userId="763c3220-e008-48a8-a735-403fa6eca5a8" providerId="ADAL" clId="{92543CF2-03F7-4383-B086-9A9D61057C4A}" dt="2022-10-29T17:02:27.441" v="1784" actId="478"/>
          <ac:spMkLst>
            <pc:docMk/>
            <pc:sldMk cId="2974424533" sldId="325"/>
            <ac:spMk id="33" creationId="{D955BD2F-AB3A-0A7E-C7E6-E99A2B48AF97}"/>
          </ac:spMkLst>
        </pc:spChg>
        <pc:spChg chg="del">
          <ac:chgData name="James Clegg" userId="763c3220-e008-48a8-a735-403fa6eca5a8" providerId="ADAL" clId="{92543CF2-03F7-4383-B086-9A9D61057C4A}" dt="2022-10-29T17:02:27.441" v="1784" actId="478"/>
          <ac:spMkLst>
            <pc:docMk/>
            <pc:sldMk cId="2974424533" sldId="325"/>
            <ac:spMk id="34" creationId="{57B51BD1-D523-E052-D541-9F0D7F4C5D28}"/>
          </ac:spMkLst>
        </pc:spChg>
        <pc:spChg chg="del">
          <ac:chgData name="James Clegg" userId="763c3220-e008-48a8-a735-403fa6eca5a8" providerId="ADAL" clId="{92543CF2-03F7-4383-B086-9A9D61057C4A}" dt="2022-10-29T17:02:27.441" v="1784" actId="478"/>
          <ac:spMkLst>
            <pc:docMk/>
            <pc:sldMk cId="2974424533" sldId="325"/>
            <ac:spMk id="35" creationId="{6CEF9728-EBA4-FC3F-A37F-CB6302FA9C60}"/>
          </ac:spMkLst>
        </pc:spChg>
        <pc:spChg chg="del">
          <ac:chgData name="James Clegg" userId="763c3220-e008-48a8-a735-403fa6eca5a8" providerId="ADAL" clId="{92543CF2-03F7-4383-B086-9A9D61057C4A}" dt="2022-10-29T17:02:27.441" v="1784" actId="478"/>
          <ac:spMkLst>
            <pc:docMk/>
            <pc:sldMk cId="2974424533" sldId="325"/>
            <ac:spMk id="36" creationId="{36688526-48C9-0508-A61F-884CC4F5392E}"/>
          </ac:spMkLst>
        </pc:spChg>
        <pc:spChg chg="del">
          <ac:chgData name="James Clegg" userId="763c3220-e008-48a8-a735-403fa6eca5a8" providerId="ADAL" clId="{92543CF2-03F7-4383-B086-9A9D61057C4A}" dt="2022-10-29T17:02:27.441" v="1784" actId="478"/>
          <ac:spMkLst>
            <pc:docMk/>
            <pc:sldMk cId="2974424533" sldId="325"/>
            <ac:spMk id="37" creationId="{3DF14580-FFB4-9CEB-1EDF-38A3311F4409}"/>
          </ac:spMkLst>
        </pc:spChg>
        <pc:spChg chg="del">
          <ac:chgData name="James Clegg" userId="763c3220-e008-48a8-a735-403fa6eca5a8" providerId="ADAL" clId="{92543CF2-03F7-4383-B086-9A9D61057C4A}" dt="2022-10-29T17:02:27.441" v="1784" actId="478"/>
          <ac:spMkLst>
            <pc:docMk/>
            <pc:sldMk cId="2974424533" sldId="325"/>
            <ac:spMk id="38" creationId="{22B6DADA-FB0B-9AED-1DBC-977D4C224992}"/>
          </ac:spMkLst>
        </pc:sp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55" creationId="{01D2D122-0427-B16D-C161-B7D4D154A2C5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56" creationId="{A74A6883-8E47-47FE-A7ED-B020D2823F3F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57" creationId="{2E966FE8-B25F-DFA3-0600-ADABBD2FB29C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58" creationId="{0ACE7F5D-441D-A30B-A41C-8945CDCB1170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59" creationId="{9A98BF79-809E-E1CD-12EB-394D42BDF6D5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60" creationId="{D9D3DC44-0B1A-7D62-E489-E9C04877E055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61" creationId="{8A0E8505-019A-940A-ED7A-72B352CAA7A4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62" creationId="{A2B243C7-2F05-D0E0-EDCF-8CD6767B4DA2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63" creationId="{34DC5904-AF30-B01F-B829-9F4151BD3A0F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64" creationId="{D470C92C-9174-F4E8-B7B2-D2B138437A06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65" creationId="{2DDAA890-9453-627D-0279-C26EF8EFC2A2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66" creationId="{01F228E1-ED6D-59BE-50B1-88291345FF68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67" creationId="{361F9F8F-7465-20D1-2F0F-105EF0335D7F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68" creationId="{D2D88FF6-937C-5AB4-685D-72FE7E24CF33}"/>
          </ac:picMkLst>
        </pc:picChg>
        <pc:picChg chg="del">
          <ac:chgData name="James Clegg" userId="763c3220-e008-48a8-a735-403fa6eca5a8" providerId="ADAL" clId="{92543CF2-03F7-4383-B086-9A9D61057C4A}" dt="2022-10-29T17:02:11.169" v="1783" actId="478"/>
          <ac:picMkLst>
            <pc:docMk/>
            <pc:sldMk cId="2974424533" sldId="325"/>
            <ac:picMk id="69" creationId="{BCAB8AF0-AC9E-9FA2-54BC-1F48F497014E}"/>
          </ac:picMkLst>
        </pc:picChg>
      </pc:sldChg>
      <pc:sldChg chg="addSp delSp modSp mod delAnim modAnim">
        <pc:chgData name="James Clegg" userId="763c3220-e008-48a8-a735-403fa6eca5a8" providerId="ADAL" clId="{92543CF2-03F7-4383-B086-9A9D61057C4A}" dt="2022-10-29T17:10:29.032" v="1917" actId="554"/>
        <pc:sldMkLst>
          <pc:docMk/>
          <pc:sldMk cId="3377205469" sldId="326"/>
        </pc:sldMkLst>
        <pc:spChg chg="mod">
          <ac:chgData name="James Clegg" userId="763c3220-e008-48a8-a735-403fa6eca5a8" providerId="ADAL" clId="{92543CF2-03F7-4383-B086-9A9D61057C4A}" dt="2022-10-29T16:27:12.420" v="882" actId="20577"/>
          <ac:spMkLst>
            <pc:docMk/>
            <pc:sldMk cId="3377205469" sldId="326"/>
            <ac:spMk id="4" creationId="{077490F4-ABD0-4F0D-A5C5-D35F2587C858}"/>
          </ac:spMkLst>
        </pc:spChg>
        <pc:spChg chg="del">
          <ac:chgData name="James Clegg" userId="763c3220-e008-48a8-a735-403fa6eca5a8" providerId="ADAL" clId="{92543CF2-03F7-4383-B086-9A9D61057C4A}" dt="2022-10-29T16:27:27.318" v="884" actId="478"/>
          <ac:spMkLst>
            <pc:docMk/>
            <pc:sldMk cId="3377205469" sldId="326"/>
            <ac:spMk id="21" creationId="{563E56FE-38FC-5D30-6124-4769ADA0E029}"/>
          </ac:spMkLst>
        </pc:spChg>
        <pc:spChg chg="add mod">
          <ac:chgData name="James Clegg" userId="763c3220-e008-48a8-a735-403fa6eca5a8" providerId="ADAL" clId="{92543CF2-03F7-4383-B086-9A9D61057C4A}" dt="2022-10-29T16:27:43.182" v="897" actId="6549"/>
          <ac:spMkLst>
            <pc:docMk/>
            <pc:sldMk cId="3377205469" sldId="326"/>
            <ac:spMk id="24" creationId="{EC59F5E7-A19A-D50E-D54E-96F92545479F}"/>
          </ac:spMkLst>
        </pc:spChg>
        <pc:spChg chg="del">
          <ac:chgData name="James Clegg" userId="763c3220-e008-48a8-a735-403fa6eca5a8" providerId="ADAL" clId="{92543CF2-03F7-4383-B086-9A9D61057C4A}" dt="2022-10-29T16:27:25.698" v="883" actId="478"/>
          <ac:spMkLst>
            <pc:docMk/>
            <pc:sldMk cId="3377205469" sldId="326"/>
            <ac:spMk id="33" creationId="{F4036F90-86DA-4603-78E4-F9F105E264B7}"/>
          </ac:spMkLst>
        </pc:spChg>
        <pc:spChg chg="del">
          <ac:chgData name="James Clegg" userId="763c3220-e008-48a8-a735-403fa6eca5a8" providerId="ADAL" clId="{92543CF2-03F7-4383-B086-9A9D61057C4A}" dt="2022-10-29T16:27:25.698" v="883" actId="478"/>
          <ac:spMkLst>
            <pc:docMk/>
            <pc:sldMk cId="3377205469" sldId="326"/>
            <ac:spMk id="34" creationId="{042D22D0-336B-C0AC-3BCB-C5B1BBB8AA8B}"/>
          </ac:spMkLst>
        </pc:spChg>
        <pc:spChg chg="del">
          <ac:chgData name="James Clegg" userId="763c3220-e008-48a8-a735-403fa6eca5a8" providerId="ADAL" clId="{92543CF2-03F7-4383-B086-9A9D61057C4A}" dt="2022-10-29T16:27:25.698" v="883" actId="478"/>
          <ac:spMkLst>
            <pc:docMk/>
            <pc:sldMk cId="3377205469" sldId="326"/>
            <ac:spMk id="35" creationId="{FFF38800-54A4-6650-F989-B566AB04F195}"/>
          </ac:spMkLst>
        </pc:spChg>
        <pc:spChg chg="add del mod">
          <ac:chgData name="James Clegg" userId="763c3220-e008-48a8-a735-403fa6eca5a8" providerId="ADAL" clId="{92543CF2-03F7-4383-B086-9A9D61057C4A}" dt="2022-10-29T16:27:47.769" v="898" actId="478"/>
          <ac:spMkLst>
            <pc:docMk/>
            <pc:sldMk cId="3377205469" sldId="326"/>
            <ac:spMk id="44" creationId="{94A9DA2A-D2B1-EF58-D5EB-D789FAA6DEAB}"/>
          </ac:spMkLst>
        </pc:spChg>
        <pc:spChg chg="add del mod">
          <ac:chgData name="James Clegg" userId="763c3220-e008-48a8-a735-403fa6eca5a8" providerId="ADAL" clId="{92543CF2-03F7-4383-B086-9A9D61057C4A}" dt="2022-10-29T16:27:47.769" v="898" actId="478"/>
          <ac:spMkLst>
            <pc:docMk/>
            <pc:sldMk cId="3377205469" sldId="326"/>
            <ac:spMk id="45" creationId="{7CEE9C43-F605-3423-1D87-1CA49D1A9289}"/>
          </ac:spMkLst>
        </pc:spChg>
        <pc:spChg chg="add del mod">
          <ac:chgData name="James Clegg" userId="763c3220-e008-48a8-a735-403fa6eca5a8" providerId="ADAL" clId="{92543CF2-03F7-4383-B086-9A9D61057C4A}" dt="2022-10-29T16:27:47.769" v="898" actId="478"/>
          <ac:spMkLst>
            <pc:docMk/>
            <pc:sldMk cId="3377205469" sldId="326"/>
            <ac:spMk id="46" creationId="{F99C585F-8601-6BFB-387F-9193F7017309}"/>
          </ac:spMkLst>
        </pc:spChg>
        <pc:spChg chg="add del mod">
          <ac:chgData name="James Clegg" userId="763c3220-e008-48a8-a735-403fa6eca5a8" providerId="ADAL" clId="{92543CF2-03F7-4383-B086-9A9D61057C4A}" dt="2022-10-29T16:27:47.769" v="898" actId="478"/>
          <ac:spMkLst>
            <pc:docMk/>
            <pc:sldMk cId="3377205469" sldId="326"/>
            <ac:spMk id="47" creationId="{26636388-3989-22D2-037A-E71CDE355934}"/>
          </ac:spMkLst>
        </pc:spChg>
        <pc:spChg chg="add mod">
          <ac:chgData name="James Clegg" userId="763c3220-e008-48a8-a735-403fa6eca5a8" providerId="ADAL" clId="{92543CF2-03F7-4383-B086-9A9D61057C4A}" dt="2022-10-29T16:27:54.389" v="941" actId="1037"/>
          <ac:spMkLst>
            <pc:docMk/>
            <pc:sldMk cId="3377205469" sldId="326"/>
            <ac:spMk id="59" creationId="{DB7A8F73-AC63-FE05-1F63-4FE09F71A18B}"/>
          </ac:spMkLst>
        </pc:spChg>
        <pc:spChg chg="add mod">
          <ac:chgData name="James Clegg" userId="763c3220-e008-48a8-a735-403fa6eca5a8" providerId="ADAL" clId="{92543CF2-03F7-4383-B086-9A9D61057C4A}" dt="2022-10-29T16:31:35.863" v="1051" actId="555"/>
          <ac:spMkLst>
            <pc:docMk/>
            <pc:sldMk cId="3377205469" sldId="326"/>
            <ac:spMk id="60" creationId="{B6A5C3AD-A843-ECF4-C278-6B4F7F17E882}"/>
          </ac:spMkLst>
        </pc:spChg>
        <pc:spChg chg="add mod">
          <ac:chgData name="James Clegg" userId="763c3220-e008-48a8-a735-403fa6eca5a8" providerId="ADAL" clId="{92543CF2-03F7-4383-B086-9A9D61057C4A}" dt="2022-10-29T16:27:54.389" v="941" actId="1037"/>
          <ac:spMkLst>
            <pc:docMk/>
            <pc:sldMk cId="3377205469" sldId="326"/>
            <ac:spMk id="61" creationId="{3C062B12-BF35-4907-1661-BC2E9533C3D3}"/>
          </ac:spMkLst>
        </pc:spChg>
        <pc:spChg chg="add mod">
          <ac:chgData name="James Clegg" userId="763c3220-e008-48a8-a735-403fa6eca5a8" providerId="ADAL" clId="{92543CF2-03F7-4383-B086-9A9D61057C4A}" dt="2022-10-29T16:31:35.863" v="1051" actId="555"/>
          <ac:spMkLst>
            <pc:docMk/>
            <pc:sldMk cId="3377205469" sldId="326"/>
            <ac:spMk id="62" creationId="{DC2BF3AF-4EE4-9EE6-C6CE-AD9B538A41A3}"/>
          </ac:spMkLst>
        </pc:spChg>
        <pc:spChg chg="add mod">
          <ac:chgData name="James Clegg" userId="763c3220-e008-48a8-a735-403fa6eca5a8" providerId="ADAL" clId="{92543CF2-03F7-4383-B086-9A9D61057C4A}" dt="2022-10-29T16:27:54.389" v="941" actId="1037"/>
          <ac:spMkLst>
            <pc:docMk/>
            <pc:sldMk cId="3377205469" sldId="326"/>
            <ac:spMk id="63" creationId="{65C83D2A-DCDA-A6D8-A54E-91BB7EE7CFC6}"/>
          </ac:spMkLst>
        </pc:spChg>
        <pc:spChg chg="add mod">
          <ac:chgData name="James Clegg" userId="763c3220-e008-48a8-a735-403fa6eca5a8" providerId="ADAL" clId="{92543CF2-03F7-4383-B086-9A9D61057C4A}" dt="2022-10-29T16:31:35.863" v="1051" actId="555"/>
          <ac:spMkLst>
            <pc:docMk/>
            <pc:sldMk cId="3377205469" sldId="326"/>
            <ac:spMk id="64" creationId="{CCAE9498-1962-E04B-235F-490C9A4DB22A}"/>
          </ac:spMkLst>
        </pc:spChg>
        <pc:spChg chg="add mod">
          <ac:chgData name="James Clegg" userId="763c3220-e008-48a8-a735-403fa6eca5a8" providerId="ADAL" clId="{92543CF2-03F7-4383-B086-9A9D61057C4A}" dt="2022-10-29T16:27:54.389" v="941" actId="1037"/>
          <ac:spMkLst>
            <pc:docMk/>
            <pc:sldMk cId="3377205469" sldId="326"/>
            <ac:spMk id="65" creationId="{46E764E5-FE86-1035-DDDD-99F900EBA651}"/>
          </ac:spMkLst>
        </pc:spChg>
        <pc:spChg chg="add mod">
          <ac:chgData name="James Clegg" userId="763c3220-e008-48a8-a735-403fa6eca5a8" providerId="ADAL" clId="{92543CF2-03F7-4383-B086-9A9D61057C4A}" dt="2022-10-29T16:31:35.863" v="1051" actId="555"/>
          <ac:spMkLst>
            <pc:docMk/>
            <pc:sldMk cId="3377205469" sldId="326"/>
            <ac:spMk id="66" creationId="{469F7516-844C-FE66-37EE-86FEABC8CEA8}"/>
          </ac:spMkLst>
        </pc:spChg>
        <pc:spChg chg="add mod">
          <ac:chgData name="James Clegg" userId="763c3220-e008-48a8-a735-403fa6eca5a8" providerId="ADAL" clId="{92543CF2-03F7-4383-B086-9A9D61057C4A}" dt="2022-10-29T17:10:29.032" v="1917" actId="554"/>
          <ac:spMkLst>
            <pc:docMk/>
            <pc:sldMk cId="3377205469" sldId="326"/>
            <ac:spMk id="67" creationId="{98C5A0DA-F653-4C90-8A26-E1902AA5C309}"/>
          </ac:spMkLst>
        </pc:spChg>
        <pc:spChg chg="add mod">
          <ac:chgData name="James Clegg" userId="763c3220-e008-48a8-a735-403fa6eca5a8" providerId="ADAL" clId="{92543CF2-03F7-4383-B086-9A9D61057C4A}" dt="2022-10-29T17:10:29.032" v="1917" actId="554"/>
          <ac:spMkLst>
            <pc:docMk/>
            <pc:sldMk cId="3377205469" sldId="326"/>
            <ac:spMk id="70" creationId="{FDCDE50C-F1CB-E22E-B303-016B4B670D17}"/>
          </ac:spMkLst>
        </pc:spChg>
        <pc:grpChg chg="add del">
          <ac:chgData name="James Clegg" userId="763c3220-e008-48a8-a735-403fa6eca5a8" providerId="ADAL" clId="{92543CF2-03F7-4383-B086-9A9D61057C4A}" dt="2022-10-29T16:27:25.698" v="883" actId="478"/>
          <ac:grpSpMkLst>
            <pc:docMk/>
            <pc:sldMk cId="3377205469" sldId="326"/>
            <ac:grpSpMk id="18" creationId="{179B852C-796E-A537-B06B-D994ABB72191}"/>
          </ac:grpSpMkLst>
        </pc:grpChg>
        <pc:grpChg chg="add del">
          <ac:chgData name="James Clegg" userId="763c3220-e008-48a8-a735-403fa6eca5a8" providerId="ADAL" clId="{92543CF2-03F7-4383-B086-9A9D61057C4A}" dt="2022-10-29T16:27:25.698" v="883" actId="478"/>
          <ac:grpSpMkLst>
            <pc:docMk/>
            <pc:sldMk cId="3377205469" sldId="326"/>
            <ac:grpSpMk id="36" creationId="{A2BCE6D6-F0C9-18BD-A3D6-EB3C8903BDC4}"/>
          </ac:grpSpMkLst>
        </pc:grpChg>
        <pc:grpChg chg="add del">
          <ac:chgData name="James Clegg" userId="763c3220-e008-48a8-a735-403fa6eca5a8" providerId="ADAL" clId="{92543CF2-03F7-4383-B086-9A9D61057C4A}" dt="2022-10-29T16:27:25.698" v="883" actId="478"/>
          <ac:grpSpMkLst>
            <pc:docMk/>
            <pc:sldMk cId="3377205469" sldId="326"/>
            <ac:grpSpMk id="49" creationId="{C0917448-E08B-09DC-8766-91E3903EF9EC}"/>
          </ac:grpSpMkLst>
        </pc:grpChg>
        <pc:picChg chg="del">
          <ac:chgData name="James Clegg" userId="763c3220-e008-48a8-a735-403fa6eca5a8" providerId="ADAL" clId="{92543CF2-03F7-4383-B086-9A9D61057C4A}" dt="2022-10-29T16:27:27.318" v="884" actId="478"/>
          <ac:picMkLst>
            <pc:docMk/>
            <pc:sldMk cId="3377205469" sldId="326"/>
            <ac:picMk id="20" creationId="{511E3C9F-3359-C274-528E-6AECBB684C84}"/>
          </ac:picMkLst>
        </pc:picChg>
        <pc:picChg chg="add mod">
          <ac:chgData name="James Clegg" userId="763c3220-e008-48a8-a735-403fa6eca5a8" providerId="ADAL" clId="{92543CF2-03F7-4383-B086-9A9D61057C4A}" dt="2022-10-29T16:29:48.250" v="1000" actId="1076"/>
          <ac:picMkLst>
            <pc:docMk/>
            <pc:sldMk cId="3377205469" sldId="326"/>
            <ac:picMk id="48" creationId="{4C74C9DC-6A98-E552-3E06-8C87F65D0A66}"/>
          </ac:picMkLst>
        </pc:picChg>
        <pc:picChg chg="add mod">
          <ac:chgData name="James Clegg" userId="763c3220-e008-48a8-a735-403fa6eca5a8" providerId="ADAL" clId="{92543CF2-03F7-4383-B086-9A9D61057C4A}" dt="2022-10-29T16:29:48.250" v="1000" actId="1076"/>
          <ac:picMkLst>
            <pc:docMk/>
            <pc:sldMk cId="3377205469" sldId="326"/>
            <ac:picMk id="50" creationId="{08F6BC16-524A-93F6-A507-96B8842CE8B6}"/>
          </ac:picMkLst>
        </pc:picChg>
        <pc:picChg chg="add mod">
          <ac:chgData name="James Clegg" userId="763c3220-e008-48a8-a735-403fa6eca5a8" providerId="ADAL" clId="{92543CF2-03F7-4383-B086-9A9D61057C4A}" dt="2022-10-29T16:29:48.250" v="1000" actId="1076"/>
          <ac:picMkLst>
            <pc:docMk/>
            <pc:sldMk cId="3377205469" sldId="326"/>
            <ac:picMk id="51" creationId="{8275D835-B53F-CDF4-ECE3-1FD896BD01EF}"/>
          </ac:picMkLst>
        </pc:picChg>
        <pc:picChg chg="add mod">
          <ac:chgData name="James Clegg" userId="763c3220-e008-48a8-a735-403fa6eca5a8" providerId="ADAL" clId="{92543CF2-03F7-4383-B086-9A9D61057C4A}" dt="2022-10-29T16:29:48.250" v="1000" actId="1076"/>
          <ac:picMkLst>
            <pc:docMk/>
            <pc:sldMk cId="3377205469" sldId="326"/>
            <ac:picMk id="52" creationId="{8B60A0D7-6AB7-1D6F-9ECA-FEE131700565}"/>
          </ac:picMkLst>
        </pc:picChg>
        <pc:picChg chg="add mod">
          <ac:chgData name="James Clegg" userId="763c3220-e008-48a8-a735-403fa6eca5a8" providerId="ADAL" clId="{92543CF2-03F7-4383-B086-9A9D61057C4A}" dt="2022-10-29T16:29:48.250" v="1000" actId="1076"/>
          <ac:picMkLst>
            <pc:docMk/>
            <pc:sldMk cId="3377205469" sldId="326"/>
            <ac:picMk id="53" creationId="{57E7F892-E296-4A4D-D60E-F22DDCB2E05D}"/>
          </ac:picMkLst>
        </pc:picChg>
        <pc:picChg chg="add mod">
          <ac:chgData name="James Clegg" userId="763c3220-e008-48a8-a735-403fa6eca5a8" providerId="ADAL" clId="{92543CF2-03F7-4383-B086-9A9D61057C4A}" dt="2022-10-29T16:29:48.250" v="1000" actId="1076"/>
          <ac:picMkLst>
            <pc:docMk/>
            <pc:sldMk cId="3377205469" sldId="326"/>
            <ac:picMk id="54" creationId="{70AB2CAD-834C-686C-0C2B-79526496DC29}"/>
          </ac:picMkLst>
        </pc:picChg>
        <pc:picChg chg="add mod">
          <ac:chgData name="James Clegg" userId="763c3220-e008-48a8-a735-403fa6eca5a8" providerId="ADAL" clId="{92543CF2-03F7-4383-B086-9A9D61057C4A}" dt="2022-10-29T16:29:48.250" v="1000" actId="1076"/>
          <ac:picMkLst>
            <pc:docMk/>
            <pc:sldMk cId="3377205469" sldId="326"/>
            <ac:picMk id="55" creationId="{B0EF43FF-1F75-66F5-44B6-7715979C990E}"/>
          </ac:picMkLst>
        </pc:picChg>
        <pc:picChg chg="add mod">
          <ac:chgData name="James Clegg" userId="763c3220-e008-48a8-a735-403fa6eca5a8" providerId="ADAL" clId="{92543CF2-03F7-4383-B086-9A9D61057C4A}" dt="2022-10-29T16:29:48.250" v="1000" actId="1076"/>
          <ac:picMkLst>
            <pc:docMk/>
            <pc:sldMk cId="3377205469" sldId="326"/>
            <ac:picMk id="56" creationId="{C6558F9C-409D-7931-EA9E-A07CE69D46DD}"/>
          </ac:picMkLst>
        </pc:picChg>
        <pc:picChg chg="add mod">
          <ac:chgData name="James Clegg" userId="763c3220-e008-48a8-a735-403fa6eca5a8" providerId="ADAL" clId="{92543CF2-03F7-4383-B086-9A9D61057C4A}" dt="2022-10-29T16:29:48.250" v="1000" actId="1076"/>
          <ac:picMkLst>
            <pc:docMk/>
            <pc:sldMk cId="3377205469" sldId="326"/>
            <ac:picMk id="57" creationId="{60874AB1-C759-33BA-3A89-45AA3DF2882A}"/>
          </ac:picMkLst>
        </pc:picChg>
        <pc:picChg chg="add mod">
          <ac:chgData name="James Clegg" userId="763c3220-e008-48a8-a735-403fa6eca5a8" providerId="ADAL" clId="{92543CF2-03F7-4383-B086-9A9D61057C4A}" dt="2022-10-29T16:29:48.250" v="1000" actId="1076"/>
          <ac:picMkLst>
            <pc:docMk/>
            <pc:sldMk cId="3377205469" sldId="326"/>
            <ac:picMk id="58" creationId="{8B4745D7-4EE8-2636-F061-989226F1BC27}"/>
          </ac:picMkLst>
        </pc:picChg>
        <pc:picChg chg="add mod">
          <ac:chgData name="James Clegg" userId="763c3220-e008-48a8-a735-403fa6eca5a8" providerId="ADAL" clId="{92543CF2-03F7-4383-B086-9A9D61057C4A}" dt="2022-10-29T16:29:48.250" v="1000" actId="1076"/>
          <ac:picMkLst>
            <pc:docMk/>
            <pc:sldMk cId="3377205469" sldId="326"/>
            <ac:picMk id="68" creationId="{B8C4B972-5DE1-023A-B832-3629EB0AC0F6}"/>
          </ac:picMkLst>
        </pc:picChg>
        <pc:picChg chg="add mod">
          <ac:chgData name="James Clegg" userId="763c3220-e008-48a8-a735-403fa6eca5a8" providerId="ADAL" clId="{92543CF2-03F7-4383-B086-9A9D61057C4A}" dt="2022-10-29T16:29:48.250" v="1000" actId="1076"/>
          <ac:picMkLst>
            <pc:docMk/>
            <pc:sldMk cId="3377205469" sldId="326"/>
            <ac:picMk id="69" creationId="{757EA09E-58E1-43AF-27A5-9DE6952E9C28}"/>
          </ac:picMkLst>
        </pc:picChg>
      </pc:sldChg>
      <pc:sldChg chg="del">
        <pc:chgData name="James Clegg" userId="763c3220-e008-48a8-a735-403fa6eca5a8" providerId="ADAL" clId="{92543CF2-03F7-4383-B086-9A9D61057C4A}" dt="2022-10-29T16:59:32.586" v="1671" actId="47"/>
        <pc:sldMkLst>
          <pc:docMk/>
          <pc:sldMk cId="3230612471" sldId="327"/>
        </pc:sldMkLst>
      </pc:sldChg>
      <pc:sldChg chg="addSp delSp modSp del modAnim">
        <pc:chgData name="James Clegg" userId="763c3220-e008-48a8-a735-403fa6eca5a8" providerId="ADAL" clId="{92543CF2-03F7-4383-B086-9A9D61057C4A}" dt="2022-10-29T16:59:32.586" v="1671" actId="47"/>
        <pc:sldMkLst>
          <pc:docMk/>
          <pc:sldMk cId="2433112423" sldId="328"/>
        </pc:sldMkLst>
        <pc:spChg chg="add del mod">
          <ac:chgData name="James Clegg" userId="763c3220-e008-48a8-a735-403fa6eca5a8" providerId="ADAL" clId="{92543CF2-03F7-4383-B086-9A9D61057C4A}" dt="2022-10-29T16:28:37.191" v="948"/>
          <ac:spMkLst>
            <pc:docMk/>
            <pc:sldMk cId="2433112423" sldId="328"/>
            <ac:spMk id="2" creationId="{681B7EFF-0A79-D8B6-A733-2245EDD6C3AC}"/>
          </ac:spMkLst>
        </pc:spChg>
      </pc:sldChg>
      <pc:sldChg chg="del">
        <pc:chgData name="James Clegg" userId="763c3220-e008-48a8-a735-403fa6eca5a8" providerId="ADAL" clId="{92543CF2-03F7-4383-B086-9A9D61057C4A}" dt="2022-10-29T16:59:32.586" v="1671" actId="47"/>
        <pc:sldMkLst>
          <pc:docMk/>
          <pc:sldMk cId="2727807875" sldId="329"/>
        </pc:sldMkLst>
      </pc:sldChg>
      <pc:sldChg chg="del">
        <pc:chgData name="James Clegg" userId="763c3220-e008-48a8-a735-403fa6eca5a8" providerId="ADAL" clId="{92543CF2-03F7-4383-B086-9A9D61057C4A}" dt="2022-10-29T16:59:32.586" v="1671" actId="47"/>
        <pc:sldMkLst>
          <pc:docMk/>
          <pc:sldMk cId="2438052655" sldId="330"/>
        </pc:sldMkLst>
      </pc:sldChg>
      <pc:sldChg chg="del">
        <pc:chgData name="James Clegg" userId="763c3220-e008-48a8-a735-403fa6eca5a8" providerId="ADAL" clId="{92543CF2-03F7-4383-B086-9A9D61057C4A}" dt="2022-10-29T16:59:32.586" v="1671" actId="47"/>
        <pc:sldMkLst>
          <pc:docMk/>
          <pc:sldMk cId="983572703" sldId="331"/>
        </pc:sldMkLst>
      </pc:sldChg>
      <pc:sldChg chg="del">
        <pc:chgData name="James Clegg" userId="763c3220-e008-48a8-a735-403fa6eca5a8" providerId="ADAL" clId="{92543CF2-03F7-4383-B086-9A9D61057C4A}" dt="2022-10-29T16:59:32.586" v="1671" actId="47"/>
        <pc:sldMkLst>
          <pc:docMk/>
          <pc:sldMk cId="1219524294" sldId="332"/>
        </pc:sldMkLst>
      </pc:sldChg>
      <pc:sldChg chg="del">
        <pc:chgData name="James Clegg" userId="763c3220-e008-48a8-a735-403fa6eca5a8" providerId="ADAL" clId="{92543CF2-03F7-4383-B086-9A9D61057C4A}" dt="2022-10-29T16:59:32.586" v="1671" actId="47"/>
        <pc:sldMkLst>
          <pc:docMk/>
          <pc:sldMk cId="2955525865" sldId="333"/>
        </pc:sldMkLst>
      </pc:sldChg>
      <pc:sldChg chg="del">
        <pc:chgData name="James Clegg" userId="763c3220-e008-48a8-a735-403fa6eca5a8" providerId="ADAL" clId="{92543CF2-03F7-4383-B086-9A9D61057C4A}" dt="2022-10-29T16:59:32.586" v="1671" actId="47"/>
        <pc:sldMkLst>
          <pc:docMk/>
          <pc:sldMk cId="4209531289" sldId="334"/>
        </pc:sldMkLst>
      </pc:sldChg>
      <pc:sldChg chg="del">
        <pc:chgData name="James Clegg" userId="763c3220-e008-48a8-a735-403fa6eca5a8" providerId="ADAL" clId="{92543CF2-03F7-4383-B086-9A9D61057C4A}" dt="2022-10-29T17:08:48.548" v="1915" actId="47"/>
        <pc:sldMkLst>
          <pc:docMk/>
          <pc:sldMk cId="2160762197" sldId="335"/>
        </pc:sldMkLst>
      </pc:sldChg>
      <pc:sldChg chg="addSp delSp modSp add mod delAnim modAnim">
        <pc:chgData name="James Clegg" userId="763c3220-e008-48a8-a735-403fa6eca5a8" providerId="ADAL" clId="{92543CF2-03F7-4383-B086-9A9D61057C4A}" dt="2022-10-29T16:06:33.519" v="251"/>
        <pc:sldMkLst>
          <pc:docMk/>
          <pc:sldMk cId="3589249725" sldId="336"/>
        </pc:sldMkLst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2" creationId="{D5EE18C1-A1C7-1D39-B31F-7911CE294F49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3" creationId="{5E6946B4-FC64-0449-BFC3-267EB1B283D7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5" creationId="{9BF9C93F-7FD6-8100-A511-F89C82BB87B7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6" creationId="{C626B4EC-CACC-7006-324A-81A99D06331F}"/>
          </ac:spMkLst>
        </pc:spChg>
        <pc:spChg chg="del">
          <ac:chgData name="James Clegg" userId="763c3220-e008-48a8-a735-403fa6eca5a8" providerId="ADAL" clId="{92543CF2-03F7-4383-B086-9A9D61057C4A}" dt="2022-10-29T16:03:19.971" v="211" actId="478"/>
          <ac:spMkLst>
            <pc:docMk/>
            <pc:sldMk cId="3589249725" sldId="336"/>
            <ac:spMk id="7" creationId="{2DBB30D6-DC20-1AC9-CA8F-4B11E1256A9C}"/>
          </ac:spMkLst>
        </pc:spChg>
        <pc:spChg chg="del">
          <ac:chgData name="James Clegg" userId="763c3220-e008-48a8-a735-403fa6eca5a8" providerId="ADAL" clId="{92543CF2-03F7-4383-B086-9A9D61057C4A}" dt="2022-10-29T16:03:19.971" v="211" actId="478"/>
          <ac:spMkLst>
            <pc:docMk/>
            <pc:sldMk cId="3589249725" sldId="336"/>
            <ac:spMk id="11" creationId="{7EBFD299-9050-C8B7-DA86-B88DC80C34FC}"/>
          </ac:spMkLst>
        </pc:spChg>
        <pc:spChg chg="mod">
          <ac:chgData name="James Clegg" userId="763c3220-e008-48a8-a735-403fa6eca5a8" providerId="ADAL" clId="{92543CF2-03F7-4383-B086-9A9D61057C4A}" dt="2022-10-29T16:04:47.414" v="235" actId="20577"/>
          <ac:spMkLst>
            <pc:docMk/>
            <pc:sldMk cId="3589249725" sldId="336"/>
            <ac:spMk id="12" creationId="{E6256314-56AC-22BC-5563-B9B208A230C4}"/>
          </ac:spMkLst>
        </pc:spChg>
        <pc:spChg chg="mod">
          <ac:chgData name="James Clegg" userId="763c3220-e008-48a8-a735-403fa6eca5a8" providerId="ADAL" clId="{92543CF2-03F7-4383-B086-9A9D61057C4A}" dt="2022-10-29T16:04:48.698" v="236" actId="20577"/>
          <ac:spMkLst>
            <pc:docMk/>
            <pc:sldMk cId="3589249725" sldId="336"/>
            <ac:spMk id="13" creationId="{B4849CC3-66D0-2299-1A6A-56007FA5C5AD}"/>
          </ac:spMkLst>
        </pc:spChg>
        <pc:spChg chg="mod">
          <ac:chgData name="James Clegg" userId="763c3220-e008-48a8-a735-403fa6eca5a8" providerId="ADAL" clId="{92543CF2-03F7-4383-B086-9A9D61057C4A}" dt="2022-10-29T16:04:50.164" v="237" actId="20577"/>
          <ac:spMkLst>
            <pc:docMk/>
            <pc:sldMk cId="3589249725" sldId="336"/>
            <ac:spMk id="14" creationId="{001A610A-E460-3769-4E29-64EF655EA12E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25" creationId="{A45B12FD-BF29-79FB-A056-DCBA36DE1015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26" creationId="{7A843B44-4F90-B1E9-AF58-C067D8BD6BA6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27" creationId="{DBAE3814-36C3-256F-2078-B4D3D6B815C9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28" creationId="{786C54F3-AACF-7FD9-C282-DF3A519DF3C9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29" creationId="{D730A621-AAA3-7900-C87E-FF30BBCA3643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30" creationId="{475AFF11-C6C7-3196-0EB8-0E828C710AC6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31" creationId="{ECCEE001-B1D1-7667-7E60-9B1B461F1379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32" creationId="{22F1D44D-63ED-1E68-C712-F679BE6D584E}"/>
          </ac:spMkLst>
        </pc:spChg>
        <pc:spChg chg="mod">
          <ac:chgData name="James Clegg" userId="763c3220-e008-48a8-a735-403fa6eca5a8" providerId="ADAL" clId="{92543CF2-03F7-4383-B086-9A9D61057C4A}" dt="2022-10-29T16:03:34.428" v="214" actId="20577"/>
          <ac:spMkLst>
            <pc:docMk/>
            <pc:sldMk cId="3589249725" sldId="336"/>
            <ac:spMk id="33" creationId="{F4036F90-86DA-4603-78E4-F9F105E264B7}"/>
          </ac:spMkLst>
        </pc:spChg>
        <pc:spChg chg="mod">
          <ac:chgData name="James Clegg" userId="763c3220-e008-48a8-a735-403fa6eca5a8" providerId="ADAL" clId="{92543CF2-03F7-4383-B086-9A9D61057C4A}" dt="2022-10-29T16:04:44.075" v="233" actId="20577"/>
          <ac:spMkLst>
            <pc:docMk/>
            <pc:sldMk cId="3589249725" sldId="336"/>
            <ac:spMk id="34" creationId="{042D22D0-336B-C0AC-3BCB-C5B1BBB8AA8B}"/>
          </ac:spMkLst>
        </pc:spChg>
        <pc:spChg chg="mod">
          <ac:chgData name="James Clegg" userId="763c3220-e008-48a8-a735-403fa6eca5a8" providerId="ADAL" clId="{92543CF2-03F7-4383-B086-9A9D61057C4A}" dt="2022-10-29T16:04:45.754" v="234" actId="20577"/>
          <ac:spMkLst>
            <pc:docMk/>
            <pc:sldMk cId="3589249725" sldId="336"/>
            <ac:spMk id="35" creationId="{FFF38800-54A4-6650-F989-B566AB04F195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37" creationId="{37679AE9-EA07-6213-A82B-1397670D0BC1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38" creationId="{5C8521BF-2A31-6A70-A32A-C91B95B173A1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39" creationId="{AD309218-5820-9E95-6FB2-3AE74818BBC7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40" creationId="{0817B486-7318-ADDD-07CD-DC6F102B5950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41" creationId="{7C5CD85C-B8AE-14C7-B17B-8F69AF41D19C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42" creationId="{47758CD4-D008-5D89-5F38-FC77F0665410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43" creationId="{6B0A9830-7EA4-9243-467F-4CC2FE7ABCA6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44" creationId="{3B668D34-5685-F7E6-5BA5-3B5642DBD342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45" creationId="{1045E34C-9589-919E-0D35-3AFAC7BBDDA8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46" creationId="{55539519-F6A1-7608-1CA9-5D9D3F1127AF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47" creationId="{6B141A3E-2695-819F-5855-73570993A22A}"/>
          </ac:spMkLst>
        </pc:spChg>
        <pc:spChg chg="del">
          <ac:chgData name="James Clegg" userId="763c3220-e008-48a8-a735-403fa6eca5a8" providerId="ADAL" clId="{92543CF2-03F7-4383-B086-9A9D61057C4A}" dt="2022-10-29T16:03:05.014" v="208" actId="478"/>
          <ac:spMkLst>
            <pc:docMk/>
            <pc:sldMk cId="3589249725" sldId="336"/>
            <ac:spMk id="48" creationId="{27B3E52B-3029-0C5B-85EE-69781D9F0DF3}"/>
          </ac:spMkLst>
        </pc:spChg>
        <pc:spChg chg="add mod">
          <ac:chgData name="James Clegg" userId="763c3220-e008-48a8-a735-403fa6eca5a8" providerId="ADAL" clId="{92543CF2-03F7-4383-B086-9A9D61057C4A}" dt="2022-10-29T16:05:00.863" v="239" actId="1076"/>
          <ac:spMkLst>
            <pc:docMk/>
            <pc:sldMk cId="3589249725" sldId="336"/>
            <ac:spMk id="59" creationId="{F0032A0B-BAE8-82AC-45A7-93AB709C2D9E}"/>
          </ac:spMkLst>
        </pc:spChg>
        <pc:picChg chg="add mod modCrop">
          <ac:chgData name="James Clegg" userId="763c3220-e008-48a8-a735-403fa6eca5a8" providerId="ADAL" clId="{92543CF2-03F7-4383-B086-9A9D61057C4A}" dt="2022-10-29T16:04:15.068" v="223" actId="1076"/>
          <ac:picMkLst>
            <pc:docMk/>
            <pc:sldMk cId="3589249725" sldId="336"/>
            <ac:picMk id="16" creationId="{E76E6498-C8A5-E40B-035E-8FE5DAA864EA}"/>
          </ac:picMkLst>
        </pc:picChg>
        <pc:picChg chg="add mod">
          <ac:chgData name="James Clegg" userId="763c3220-e008-48a8-a735-403fa6eca5a8" providerId="ADAL" clId="{92543CF2-03F7-4383-B086-9A9D61057C4A}" dt="2022-10-29T16:04:17.706" v="225" actId="1076"/>
          <ac:picMkLst>
            <pc:docMk/>
            <pc:sldMk cId="3589249725" sldId="336"/>
            <ac:picMk id="17" creationId="{3171FA2B-0543-01CB-5D47-A01371D84C52}"/>
          </ac:picMkLst>
        </pc:picChg>
        <pc:picChg chg="add mod">
          <ac:chgData name="James Clegg" userId="763c3220-e008-48a8-a735-403fa6eca5a8" providerId="ADAL" clId="{92543CF2-03F7-4383-B086-9A9D61057C4A}" dt="2022-10-29T16:04:18.976" v="226"/>
          <ac:picMkLst>
            <pc:docMk/>
            <pc:sldMk cId="3589249725" sldId="336"/>
            <ac:picMk id="18" creationId="{FD28B0FC-57F4-4E8A-6309-480B2C4B0637}"/>
          </ac:picMkLst>
        </pc:picChg>
        <pc:picChg chg="del">
          <ac:chgData name="James Clegg" userId="763c3220-e008-48a8-a735-403fa6eca5a8" providerId="ADAL" clId="{92543CF2-03F7-4383-B086-9A9D61057C4A}" dt="2022-10-29T16:03:05.014" v="208" actId="478"/>
          <ac:picMkLst>
            <pc:docMk/>
            <pc:sldMk cId="3589249725" sldId="336"/>
            <ac:picMk id="19" creationId="{1DD16934-FDC1-07D8-A1D0-A6278AB7DB4E}"/>
          </ac:picMkLst>
        </pc:picChg>
        <pc:picChg chg="add mod">
          <ac:chgData name="James Clegg" userId="763c3220-e008-48a8-a735-403fa6eca5a8" providerId="ADAL" clId="{92543CF2-03F7-4383-B086-9A9D61057C4A}" dt="2022-10-29T16:04:19.299" v="227"/>
          <ac:picMkLst>
            <pc:docMk/>
            <pc:sldMk cId="3589249725" sldId="336"/>
            <ac:picMk id="20" creationId="{1B41791D-3334-94DF-26DE-CEFD42D42D97}"/>
          </ac:picMkLst>
        </pc:picChg>
        <pc:picChg chg="add mod">
          <ac:chgData name="James Clegg" userId="763c3220-e008-48a8-a735-403fa6eca5a8" providerId="ADAL" clId="{92543CF2-03F7-4383-B086-9A9D61057C4A}" dt="2022-10-29T16:04:19.688" v="228"/>
          <ac:picMkLst>
            <pc:docMk/>
            <pc:sldMk cId="3589249725" sldId="336"/>
            <ac:picMk id="21" creationId="{A16ACE7E-E8E7-07DB-8136-2C3F09F836A4}"/>
          </ac:picMkLst>
        </pc:picChg>
        <pc:picChg chg="del">
          <ac:chgData name="James Clegg" userId="763c3220-e008-48a8-a735-403fa6eca5a8" providerId="ADAL" clId="{92543CF2-03F7-4383-B086-9A9D61057C4A}" dt="2022-10-29T16:03:05.014" v="208" actId="478"/>
          <ac:picMkLst>
            <pc:docMk/>
            <pc:sldMk cId="3589249725" sldId="336"/>
            <ac:picMk id="22" creationId="{720149E7-260B-220A-5B1B-A577B2DB685B}"/>
          </ac:picMkLst>
        </pc:picChg>
        <pc:picChg chg="del">
          <ac:chgData name="James Clegg" userId="763c3220-e008-48a8-a735-403fa6eca5a8" providerId="ADAL" clId="{92543CF2-03F7-4383-B086-9A9D61057C4A}" dt="2022-10-29T16:03:05.014" v="208" actId="478"/>
          <ac:picMkLst>
            <pc:docMk/>
            <pc:sldMk cId="3589249725" sldId="336"/>
            <ac:picMk id="23" creationId="{C1C6A42C-ECDA-E073-D1A6-247B875FEE25}"/>
          </ac:picMkLst>
        </pc:picChg>
        <pc:picChg chg="del">
          <ac:chgData name="James Clegg" userId="763c3220-e008-48a8-a735-403fa6eca5a8" providerId="ADAL" clId="{92543CF2-03F7-4383-B086-9A9D61057C4A}" dt="2022-10-29T16:03:05.014" v="208" actId="478"/>
          <ac:picMkLst>
            <pc:docMk/>
            <pc:sldMk cId="3589249725" sldId="336"/>
            <ac:picMk id="24" creationId="{F95FA15F-DCC1-96F8-FE9A-A12A04C1C500}"/>
          </ac:picMkLst>
        </pc:picChg>
        <pc:picChg chg="add mod">
          <ac:chgData name="James Clegg" userId="763c3220-e008-48a8-a735-403fa6eca5a8" providerId="ADAL" clId="{92543CF2-03F7-4383-B086-9A9D61057C4A}" dt="2022-10-29T16:04:27.538" v="230" actId="1076"/>
          <ac:picMkLst>
            <pc:docMk/>
            <pc:sldMk cId="3589249725" sldId="336"/>
            <ac:picMk id="36" creationId="{BAC669D7-E953-7AC1-E196-2CBC0079B27D}"/>
          </ac:picMkLst>
        </pc:picChg>
        <pc:picChg chg="add mod">
          <ac:chgData name="James Clegg" userId="763c3220-e008-48a8-a735-403fa6eca5a8" providerId="ADAL" clId="{92543CF2-03F7-4383-B086-9A9D61057C4A}" dt="2022-10-29T16:04:27.538" v="230" actId="1076"/>
          <ac:picMkLst>
            <pc:docMk/>
            <pc:sldMk cId="3589249725" sldId="336"/>
            <ac:picMk id="49" creationId="{4A9EA504-3CDC-B0AA-767A-FA94D3453A51}"/>
          </ac:picMkLst>
        </pc:picChg>
        <pc:picChg chg="add mod">
          <ac:chgData name="James Clegg" userId="763c3220-e008-48a8-a735-403fa6eca5a8" providerId="ADAL" clId="{92543CF2-03F7-4383-B086-9A9D61057C4A}" dt="2022-10-29T16:04:27.538" v="230" actId="1076"/>
          <ac:picMkLst>
            <pc:docMk/>
            <pc:sldMk cId="3589249725" sldId="336"/>
            <ac:picMk id="50" creationId="{6233295C-1291-7704-A586-A6A75956F609}"/>
          </ac:picMkLst>
        </pc:picChg>
        <pc:picChg chg="add mod">
          <ac:chgData name="James Clegg" userId="763c3220-e008-48a8-a735-403fa6eca5a8" providerId="ADAL" clId="{92543CF2-03F7-4383-B086-9A9D61057C4A}" dt="2022-10-29T16:04:27.538" v="230" actId="1076"/>
          <ac:picMkLst>
            <pc:docMk/>
            <pc:sldMk cId="3589249725" sldId="336"/>
            <ac:picMk id="51" creationId="{F60CB1F2-F585-3495-2D44-A57756C2B52F}"/>
          </ac:picMkLst>
        </pc:picChg>
        <pc:picChg chg="add mod">
          <ac:chgData name="James Clegg" userId="763c3220-e008-48a8-a735-403fa6eca5a8" providerId="ADAL" clId="{92543CF2-03F7-4383-B086-9A9D61057C4A}" dt="2022-10-29T16:04:27.538" v="230" actId="1076"/>
          <ac:picMkLst>
            <pc:docMk/>
            <pc:sldMk cId="3589249725" sldId="336"/>
            <ac:picMk id="52" creationId="{419B1E59-4377-5005-48E9-D474A92B1CCC}"/>
          </ac:picMkLst>
        </pc:picChg>
        <pc:picChg chg="add mod">
          <ac:chgData name="James Clegg" userId="763c3220-e008-48a8-a735-403fa6eca5a8" providerId="ADAL" clId="{92543CF2-03F7-4383-B086-9A9D61057C4A}" dt="2022-10-29T16:04:35.201" v="232" actId="1076"/>
          <ac:picMkLst>
            <pc:docMk/>
            <pc:sldMk cId="3589249725" sldId="336"/>
            <ac:picMk id="53" creationId="{D36D2DB1-D307-D7DF-1529-403C58D15375}"/>
          </ac:picMkLst>
        </pc:picChg>
        <pc:picChg chg="add mod">
          <ac:chgData name="James Clegg" userId="763c3220-e008-48a8-a735-403fa6eca5a8" providerId="ADAL" clId="{92543CF2-03F7-4383-B086-9A9D61057C4A}" dt="2022-10-29T16:04:35.201" v="232" actId="1076"/>
          <ac:picMkLst>
            <pc:docMk/>
            <pc:sldMk cId="3589249725" sldId="336"/>
            <ac:picMk id="54" creationId="{FE3AB831-5410-80BC-8AAF-4A82449B90C8}"/>
          </ac:picMkLst>
        </pc:picChg>
        <pc:picChg chg="add mod">
          <ac:chgData name="James Clegg" userId="763c3220-e008-48a8-a735-403fa6eca5a8" providerId="ADAL" clId="{92543CF2-03F7-4383-B086-9A9D61057C4A}" dt="2022-10-29T16:04:35.201" v="232" actId="1076"/>
          <ac:picMkLst>
            <pc:docMk/>
            <pc:sldMk cId="3589249725" sldId="336"/>
            <ac:picMk id="55" creationId="{ED4FCA28-2478-D751-00C3-15A3524B6246}"/>
          </ac:picMkLst>
        </pc:picChg>
        <pc:picChg chg="add mod">
          <ac:chgData name="James Clegg" userId="763c3220-e008-48a8-a735-403fa6eca5a8" providerId="ADAL" clId="{92543CF2-03F7-4383-B086-9A9D61057C4A}" dt="2022-10-29T16:04:35.201" v="232" actId="1076"/>
          <ac:picMkLst>
            <pc:docMk/>
            <pc:sldMk cId="3589249725" sldId="336"/>
            <ac:picMk id="56" creationId="{3E4DE2A6-9B4C-7953-02FB-3463005AE323}"/>
          </ac:picMkLst>
        </pc:picChg>
        <pc:picChg chg="add mod">
          <ac:chgData name="James Clegg" userId="763c3220-e008-48a8-a735-403fa6eca5a8" providerId="ADAL" clId="{92543CF2-03F7-4383-B086-9A9D61057C4A}" dt="2022-10-29T16:04:35.201" v="232" actId="1076"/>
          <ac:picMkLst>
            <pc:docMk/>
            <pc:sldMk cId="3589249725" sldId="336"/>
            <ac:picMk id="57" creationId="{3620C7B4-9582-D939-197E-D54336EF7BB4}"/>
          </ac:picMkLst>
        </pc:picChg>
        <pc:picChg chg="add mod">
          <ac:chgData name="James Clegg" userId="763c3220-e008-48a8-a735-403fa6eca5a8" providerId="ADAL" clId="{92543CF2-03F7-4383-B086-9A9D61057C4A}" dt="2022-10-29T16:05:06.508" v="240" actId="1076"/>
          <ac:picMkLst>
            <pc:docMk/>
            <pc:sldMk cId="3589249725" sldId="336"/>
            <ac:picMk id="58" creationId="{FEAD65EE-E61F-412F-A097-C9F610077813}"/>
          </ac:picMkLst>
        </pc:picChg>
      </pc:sldChg>
      <pc:sldChg chg="addSp delSp modSp add mod delAnim modAnim">
        <pc:chgData name="James Clegg" userId="763c3220-e008-48a8-a735-403fa6eca5a8" providerId="ADAL" clId="{92543CF2-03F7-4383-B086-9A9D61057C4A}" dt="2022-10-29T16:20:28" v="659"/>
        <pc:sldMkLst>
          <pc:docMk/>
          <pc:sldMk cId="2963534930" sldId="337"/>
        </pc:sldMkLst>
        <pc:spChg chg="mod">
          <ac:chgData name="James Clegg" userId="763c3220-e008-48a8-a735-403fa6eca5a8" providerId="ADAL" clId="{92543CF2-03F7-4383-B086-9A9D61057C4A}" dt="2022-10-29T16:16:53.823" v="637" actId="14100"/>
          <ac:spMkLst>
            <pc:docMk/>
            <pc:sldMk cId="2963534930" sldId="337"/>
            <ac:spMk id="4" creationId="{077490F4-ABD0-4F0D-A5C5-D35F2587C858}"/>
          </ac:spMkLst>
        </pc:spChg>
        <pc:spChg chg="mod">
          <ac:chgData name="James Clegg" userId="763c3220-e008-48a8-a735-403fa6eca5a8" providerId="ADAL" clId="{92543CF2-03F7-4383-B086-9A9D61057C4A}" dt="2022-10-29T16:13:27.454" v="598" actId="555"/>
          <ac:spMkLst>
            <pc:docMk/>
            <pc:sldMk cId="2963534930" sldId="337"/>
            <ac:spMk id="8" creationId="{C4D570C6-F2AB-E199-A4BB-2D6754A31B7F}"/>
          </ac:spMkLst>
        </pc:spChg>
        <pc:spChg chg="mod">
          <ac:chgData name="James Clegg" userId="763c3220-e008-48a8-a735-403fa6eca5a8" providerId="ADAL" clId="{92543CF2-03F7-4383-B086-9A9D61057C4A}" dt="2022-10-29T16:14:14.565" v="615" actId="1037"/>
          <ac:spMkLst>
            <pc:docMk/>
            <pc:sldMk cId="2963534930" sldId="337"/>
            <ac:spMk id="9" creationId="{8BA37D0F-9C28-5000-1736-5682DFDDC13B}"/>
          </ac:spMkLst>
        </pc:spChg>
        <pc:spChg chg="mod">
          <ac:chgData name="James Clegg" userId="763c3220-e008-48a8-a735-403fa6eca5a8" providerId="ADAL" clId="{92543CF2-03F7-4383-B086-9A9D61057C4A}" dt="2022-10-29T16:14:14.565" v="615" actId="1037"/>
          <ac:spMkLst>
            <pc:docMk/>
            <pc:sldMk cId="2963534930" sldId="337"/>
            <ac:spMk id="10" creationId="{53898E88-3DA0-B993-7F53-07EA04CAF8AB}"/>
          </ac:spMkLst>
        </pc:spChg>
        <pc:spChg chg="mod">
          <ac:chgData name="James Clegg" userId="763c3220-e008-48a8-a735-403fa6eca5a8" providerId="ADAL" clId="{92543CF2-03F7-4383-B086-9A9D61057C4A}" dt="2022-10-29T16:14:50.805" v="635" actId="554"/>
          <ac:spMkLst>
            <pc:docMk/>
            <pc:sldMk cId="2963534930" sldId="337"/>
            <ac:spMk id="12" creationId="{E6256314-56AC-22BC-5563-B9B208A230C4}"/>
          </ac:spMkLst>
        </pc:spChg>
        <pc:spChg chg="mod">
          <ac:chgData name="James Clegg" userId="763c3220-e008-48a8-a735-403fa6eca5a8" providerId="ADAL" clId="{92543CF2-03F7-4383-B086-9A9D61057C4A}" dt="2022-10-29T16:14:50.805" v="635" actId="554"/>
          <ac:spMkLst>
            <pc:docMk/>
            <pc:sldMk cId="2963534930" sldId="337"/>
            <ac:spMk id="13" creationId="{B4849CC3-66D0-2299-1A6A-56007FA5C5AD}"/>
          </ac:spMkLst>
        </pc:spChg>
        <pc:spChg chg="mod">
          <ac:chgData name="James Clegg" userId="763c3220-e008-48a8-a735-403fa6eca5a8" providerId="ADAL" clId="{92543CF2-03F7-4383-B086-9A9D61057C4A}" dt="2022-10-29T16:14:50.805" v="635" actId="554"/>
          <ac:spMkLst>
            <pc:docMk/>
            <pc:sldMk cId="2963534930" sldId="337"/>
            <ac:spMk id="14" creationId="{001A610A-E460-3769-4E29-64EF655EA12E}"/>
          </ac:spMkLst>
        </pc:spChg>
        <pc:spChg chg="add mod">
          <ac:chgData name="James Clegg" userId="763c3220-e008-48a8-a735-403fa6eca5a8" providerId="ADAL" clId="{92543CF2-03F7-4383-B086-9A9D61057C4A}" dt="2022-10-29T16:17:31.594" v="644" actId="1036"/>
          <ac:spMkLst>
            <pc:docMk/>
            <pc:sldMk cId="2963534930" sldId="337"/>
            <ac:spMk id="23" creationId="{738E84F3-94E3-E25C-C723-C596C0E10EED}"/>
          </ac:spMkLst>
        </pc:spChg>
        <pc:spChg chg="add mod">
          <ac:chgData name="James Clegg" userId="763c3220-e008-48a8-a735-403fa6eca5a8" providerId="ADAL" clId="{92543CF2-03F7-4383-B086-9A9D61057C4A}" dt="2022-10-29T16:14:33.497" v="618" actId="554"/>
          <ac:spMkLst>
            <pc:docMk/>
            <pc:sldMk cId="2963534930" sldId="337"/>
            <ac:spMk id="24" creationId="{42A06F90-3987-94CA-DAF3-076C010194E8}"/>
          </ac:spMkLst>
        </pc:spChg>
        <pc:spChg chg="add mod">
          <ac:chgData name="James Clegg" userId="763c3220-e008-48a8-a735-403fa6eca5a8" providerId="ADAL" clId="{92543CF2-03F7-4383-B086-9A9D61057C4A}" dt="2022-10-29T16:14:50.805" v="635" actId="554"/>
          <ac:spMkLst>
            <pc:docMk/>
            <pc:sldMk cId="2963534930" sldId="337"/>
            <ac:spMk id="25" creationId="{8194CE14-3794-C53F-2590-5D0EC5E9BB9B}"/>
          </ac:spMkLst>
        </pc:spChg>
        <pc:spChg chg="add mod">
          <ac:chgData name="James Clegg" userId="763c3220-e008-48a8-a735-403fa6eca5a8" providerId="ADAL" clId="{92543CF2-03F7-4383-B086-9A9D61057C4A}" dt="2022-10-29T16:14:14.565" v="615" actId="1037"/>
          <ac:spMkLst>
            <pc:docMk/>
            <pc:sldMk cId="2963534930" sldId="337"/>
            <ac:spMk id="26" creationId="{F4EB7663-E828-4E15-53E3-DA5E77C9185F}"/>
          </ac:spMkLst>
        </pc:spChg>
        <pc:spChg chg="add mod">
          <ac:chgData name="James Clegg" userId="763c3220-e008-48a8-a735-403fa6eca5a8" providerId="ADAL" clId="{92543CF2-03F7-4383-B086-9A9D61057C4A}" dt="2022-10-29T16:14:50.805" v="635" actId="554"/>
          <ac:spMkLst>
            <pc:docMk/>
            <pc:sldMk cId="2963534930" sldId="337"/>
            <ac:spMk id="27" creationId="{0D137572-1584-94E9-5F5B-42FECE73B3F8}"/>
          </ac:spMkLst>
        </pc:spChg>
        <pc:spChg chg="add mod">
          <ac:chgData name="James Clegg" userId="763c3220-e008-48a8-a735-403fa6eca5a8" providerId="ADAL" clId="{92543CF2-03F7-4383-B086-9A9D61057C4A}" dt="2022-10-29T16:14:14.565" v="615" actId="1037"/>
          <ac:spMkLst>
            <pc:docMk/>
            <pc:sldMk cId="2963534930" sldId="337"/>
            <ac:spMk id="28" creationId="{1F40BCBD-1CD6-0131-8CA1-4BB1AAA2660A}"/>
          </ac:spMkLst>
        </pc:spChg>
        <pc:spChg chg="add mod">
          <ac:chgData name="James Clegg" userId="763c3220-e008-48a8-a735-403fa6eca5a8" providerId="ADAL" clId="{92543CF2-03F7-4383-B086-9A9D61057C4A}" dt="2022-10-29T16:14:50.805" v="635" actId="554"/>
          <ac:spMkLst>
            <pc:docMk/>
            <pc:sldMk cId="2963534930" sldId="337"/>
            <ac:spMk id="29" creationId="{12618A73-55D3-5540-9CC4-4437AAF8D58D}"/>
          </ac:spMkLst>
        </pc:spChg>
        <pc:spChg chg="add mod">
          <ac:chgData name="James Clegg" userId="763c3220-e008-48a8-a735-403fa6eca5a8" providerId="ADAL" clId="{92543CF2-03F7-4383-B086-9A9D61057C4A}" dt="2022-10-29T16:14:33.497" v="618" actId="554"/>
          <ac:spMkLst>
            <pc:docMk/>
            <pc:sldMk cId="2963534930" sldId="337"/>
            <ac:spMk id="30" creationId="{5F640904-D1E3-67B9-8197-01A1ED777FAA}"/>
          </ac:spMkLst>
        </pc:spChg>
        <pc:spChg chg="add mod">
          <ac:chgData name="James Clegg" userId="763c3220-e008-48a8-a735-403fa6eca5a8" providerId="ADAL" clId="{92543CF2-03F7-4383-B086-9A9D61057C4A}" dt="2022-10-29T16:14:50.805" v="635" actId="554"/>
          <ac:spMkLst>
            <pc:docMk/>
            <pc:sldMk cId="2963534930" sldId="337"/>
            <ac:spMk id="31" creationId="{37290425-FA95-8DF1-B461-DB7766FB54AA}"/>
          </ac:spMkLst>
        </pc:spChg>
        <pc:spChg chg="mod">
          <ac:chgData name="James Clegg" userId="763c3220-e008-48a8-a735-403fa6eca5a8" providerId="ADAL" clId="{92543CF2-03F7-4383-B086-9A9D61057C4A}" dt="2022-10-29T16:14:04.397" v="612" actId="20577"/>
          <ac:spMkLst>
            <pc:docMk/>
            <pc:sldMk cId="2963534930" sldId="337"/>
            <ac:spMk id="33" creationId="{F4036F90-86DA-4603-78E4-F9F105E264B7}"/>
          </ac:spMkLst>
        </pc:spChg>
        <pc:spChg chg="mod">
          <ac:chgData name="James Clegg" userId="763c3220-e008-48a8-a735-403fa6eca5a8" providerId="ADAL" clId="{92543CF2-03F7-4383-B086-9A9D61057C4A}" dt="2022-10-29T16:08:42.658" v="346" actId="20577"/>
          <ac:spMkLst>
            <pc:docMk/>
            <pc:sldMk cId="2963534930" sldId="337"/>
            <ac:spMk id="34" creationId="{042D22D0-336B-C0AC-3BCB-C5B1BBB8AA8B}"/>
          </ac:spMkLst>
        </pc:spChg>
        <pc:spChg chg="mod">
          <ac:chgData name="James Clegg" userId="763c3220-e008-48a8-a735-403fa6eca5a8" providerId="ADAL" clId="{92543CF2-03F7-4383-B086-9A9D61057C4A}" dt="2022-10-29T16:08:44.188" v="347" actId="20577"/>
          <ac:spMkLst>
            <pc:docMk/>
            <pc:sldMk cId="2963534930" sldId="337"/>
            <ac:spMk id="35" creationId="{FFF38800-54A4-6650-F989-B566AB04F195}"/>
          </ac:spMkLst>
        </pc:spChg>
        <pc:spChg chg="mod">
          <ac:chgData name="James Clegg" userId="763c3220-e008-48a8-a735-403fa6eca5a8" providerId="ADAL" clId="{92543CF2-03F7-4383-B086-9A9D61057C4A}" dt="2022-10-29T16:17:13.039" v="641" actId="1076"/>
          <ac:spMkLst>
            <pc:docMk/>
            <pc:sldMk cId="2963534930" sldId="337"/>
            <ac:spMk id="59" creationId="{F0032A0B-BAE8-82AC-45A7-93AB709C2D9E}"/>
          </ac:spMkLst>
        </pc:spChg>
        <pc:picChg chg="add 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2" creationId="{56A15C7E-CC68-A7BB-D2BF-D4BBAA38CD77}"/>
          </ac:picMkLst>
        </pc:picChg>
        <pc:picChg chg="add 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3" creationId="{F2DAAB60-98AA-1088-D9E9-3AA234FF568A}"/>
          </ac:picMkLst>
        </pc:picChg>
        <pc:picChg chg="add 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5" creationId="{CCF0969D-CB6C-4108-7C17-5892A28917C4}"/>
          </ac:picMkLst>
        </pc:picChg>
        <pc:picChg chg="add 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6" creationId="{0A877A26-4700-03CD-D2C4-6486F8927A8D}"/>
          </ac:picMkLst>
        </pc:picChg>
        <pc:picChg chg="add 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7" creationId="{CEB00A3F-16F0-7486-C8B4-21C37827D275}"/>
          </ac:picMkLst>
        </pc:picChg>
        <pc:picChg chg="add 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11" creationId="{FE78C46B-DECC-B76E-CEE5-C7041400BEEA}"/>
          </ac:picMkLst>
        </pc:picChg>
        <pc:picChg chg="add 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15" creationId="{9EB2B45F-D520-66C3-E5E4-E1A114766CB5}"/>
          </ac:picMkLst>
        </pc:picChg>
        <pc:picChg chg="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16" creationId="{E76E6498-C8A5-E40B-035E-8FE5DAA864EA}"/>
          </ac:picMkLst>
        </pc:picChg>
        <pc:picChg chg="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17" creationId="{3171FA2B-0543-01CB-5D47-A01371D84C52}"/>
          </ac:picMkLst>
        </pc:picChg>
        <pc:picChg chg="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18" creationId="{FD28B0FC-57F4-4E8A-6309-480B2C4B0637}"/>
          </ac:picMkLst>
        </pc:picChg>
        <pc:picChg chg="add 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19" creationId="{3F52F62A-80A2-7FD2-16C1-E8BBE53BD234}"/>
          </ac:picMkLst>
        </pc:picChg>
        <pc:picChg chg="del">
          <ac:chgData name="James Clegg" userId="763c3220-e008-48a8-a735-403fa6eca5a8" providerId="ADAL" clId="{92543CF2-03F7-4383-B086-9A9D61057C4A}" dt="2022-10-29T16:07:17.165" v="253" actId="478"/>
          <ac:picMkLst>
            <pc:docMk/>
            <pc:sldMk cId="2963534930" sldId="337"/>
            <ac:picMk id="20" creationId="{1B41791D-3334-94DF-26DE-CEFD42D42D97}"/>
          </ac:picMkLst>
        </pc:picChg>
        <pc:picChg chg="del">
          <ac:chgData name="James Clegg" userId="763c3220-e008-48a8-a735-403fa6eca5a8" providerId="ADAL" clId="{92543CF2-03F7-4383-B086-9A9D61057C4A}" dt="2022-10-29T16:07:17.165" v="253" actId="478"/>
          <ac:picMkLst>
            <pc:docMk/>
            <pc:sldMk cId="2963534930" sldId="337"/>
            <ac:picMk id="21" creationId="{A16ACE7E-E8E7-07DB-8136-2C3F09F836A4}"/>
          </ac:picMkLst>
        </pc:picChg>
        <pc:picChg chg="add 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22" creationId="{C71F281D-68CD-5EFE-805A-F68F67CCBD54}"/>
          </ac:picMkLst>
        </pc:picChg>
        <pc:picChg chg="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36" creationId="{BAC669D7-E953-7AC1-E196-2CBC0079B27D}"/>
          </ac:picMkLst>
        </pc:picChg>
        <pc:picChg chg="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49" creationId="{4A9EA504-3CDC-B0AA-767A-FA94D3453A51}"/>
          </ac:picMkLst>
        </pc:picChg>
        <pc:picChg chg="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50" creationId="{6233295C-1291-7704-A586-A6A75956F609}"/>
          </ac:picMkLst>
        </pc:picChg>
        <pc:picChg chg="del">
          <ac:chgData name="James Clegg" userId="763c3220-e008-48a8-a735-403fa6eca5a8" providerId="ADAL" clId="{92543CF2-03F7-4383-B086-9A9D61057C4A}" dt="2022-10-29T16:07:17.165" v="253" actId="478"/>
          <ac:picMkLst>
            <pc:docMk/>
            <pc:sldMk cId="2963534930" sldId="337"/>
            <ac:picMk id="51" creationId="{F60CB1F2-F585-3495-2D44-A57756C2B52F}"/>
          </ac:picMkLst>
        </pc:picChg>
        <pc:picChg chg="del">
          <ac:chgData name="James Clegg" userId="763c3220-e008-48a8-a735-403fa6eca5a8" providerId="ADAL" clId="{92543CF2-03F7-4383-B086-9A9D61057C4A}" dt="2022-10-29T16:07:17.165" v="253" actId="478"/>
          <ac:picMkLst>
            <pc:docMk/>
            <pc:sldMk cId="2963534930" sldId="337"/>
            <ac:picMk id="52" creationId="{419B1E59-4377-5005-48E9-D474A92B1CCC}"/>
          </ac:picMkLst>
        </pc:picChg>
        <pc:picChg chg="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53" creationId="{D36D2DB1-D307-D7DF-1529-403C58D15375}"/>
          </ac:picMkLst>
        </pc:picChg>
        <pc:picChg chg="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54" creationId="{FE3AB831-5410-80BC-8AAF-4A82449B90C8}"/>
          </ac:picMkLst>
        </pc:picChg>
        <pc:picChg chg="mod">
          <ac:chgData name="James Clegg" userId="763c3220-e008-48a8-a735-403fa6eca5a8" providerId="ADAL" clId="{92543CF2-03F7-4383-B086-9A9D61057C4A}" dt="2022-10-29T16:08:00.054" v="278" actId="1076"/>
          <ac:picMkLst>
            <pc:docMk/>
            <pc:sldMk cId="2963534930" sldId="337"/>
            <ac:picMk id="55" creationId="{ED4FCA28-2478-D751-00C3-15A3524B6246}"/>
          </ac:picMkLst>
        </pc:picChg>
        <pc:picChg chg="del">
          <ac:chgData name="James Clegg" userId="763c3220-e008-48a8-a735-403fa6eca5a8" providerId="ADAL" clId="{92543CF2-03F7-4383-B086-9A9D61057C4A}" dt="2022-10-29T16:07:17.165" v="253" actId="478"/>
          <ac:picMkLst>
            <pc:docMk/>
            <pc:sldMk cId="2963534930" sldId="337"/>
            <ac:picMk id="56" creationId="{3E4DE2A6-9B4C-7953-02FB-3463005AE323}"/>
          </ac:picMkLst>
        </pc:picChg>
        <pc:picChg chg="del">
          <ac:chgData name="James Clegg" userId="763c3220-e008-48a8-a735-403fa6eca5a8" providerId="ADAL" clId="{92543CF2-03F7-4383-B086-9A9D61057C4A}" dt="2022-10-29T16:07:17.165" v="253" actId="478"/>
          <ac:picMkLst>
            <pc:docMk/>
            <pc:sldMk cId="2963534930" sldId="337"/>
            <ac:picMk id="57" creationId="{3620C7B4-9582-D939-197E-D54336EF7BB4}"/>
          </ac:picMkLst>
        </pc:picChg>
        <pc:picChg chg="mod">
          <ac:chgData name="James Clegg" userId="763c3220-e008-48a8-a735-403fa6eca5a8" providerId="ADAL" clId="{92543CF2-03F7-4383-B086-9A9D61057C4A}" dt="2022-10-29T16:17:06.288" v="640" actId="1076"/>
          <ac:picMkLst>
            <pc:docMk/>
            <pc:sldMk cId="2963534930" sldId="337"/>
            <ac:picMk id="58" creationId="{FEAD65EE-E61F-412F-A097-C9F610077813}"/>
          </ac:picMkLst>
        </pc:picChg>
      </pc:sldChg>
      <pc:sldChg chg="addSp delSp modSp add mod addAnim delAnim modAnim">
        <pc:chgData name="James Clegg" userId="763c3220-e008-48a8-a735-403fa6eca5a8" providerId="ADAL" clId="{92543CF2-03F7-4383-B086-9A9D61057C4A}" dt="2022-10-29T16:27:01.571" v="879" actId="20577"/>
        <pc:sldMkLst>
          <pc:docMk/>
          <pc:sldMk cId="1307630116" sldId="338"/>
        </pc:sldMkLst>
        <pc:spChg chg="mod">
          <ac:chgData name="James Clegg" userId="763c3220-e008-48a8-a735-403fa6eca5a8" providerId="ADAL" clId="{92543CF2-03F7-4383-B086-9A9D61057C4A}" dt="2022-10-29T16:22:32.441" v="717" actId="122"/>
          <ac:spMkLst>
            <pc:docMk/>
            <pc:sldMk cId="1307630116" sldId="338"/>
            <ac:spMk id="4" creationId="{077490F4-ABD0-4F0D-A5C5-D35F2587C858}"/>
          </ac:spMkLst>
        </pc:spChg>
        <pc:spChg chg="del">
          <ac:chgData name="James Clegg" userId="763c3220-e008-48a8-a735-403fa6eca5a8" providerId="ADAL" clId="{92543CF2-03F7-4383-B086-9A9D61057C4A}" dt="2022-10-29T16:21:55.079" v="708" actId="478"/>
          <ac:spMkLst>
            <pc:docMk/>
            <pc:sldMk cId="1307630116" sldId="338"/>
            <ac:spMk id="8" creationId="{C4D570C6-F2AB-E199-A4BB-2D6754A31B7F}"/>
          </ac:spMkLst>
        </pc:spChg>
        <pc:spChg chg="mod">
          <ac:chgData name="James Clegg" userId="763c3220-e008-48a8-a735-403fa6eca5a8" providerId="ADAL" clId="{92543CF2-03F7-4383-B086-9A9D61057C4A}" dt="2022-10-29T16:26:59.961" v="874" actId="1037"/>
          <ac:spMkLst>
            <pc:docMk/>
            <pc:sldMk cId="1307630116" sldId="338"/>
            <ac:spMk id="9" creationId="{8BA37D0F-9C28-5000-1736-5682DFDDC13B}"/>
          </ac:spMkLst>
        </pc:spChg>
        <pc:spChg chg="mod">
          <ac:chgData name="James Clegg" userId="763c3220-e008-48a8-a735-403fa6eca5a8" providerId="ADAL" clId="{92543CF2-03F7-4383-B086-9A9D61057C4A}" dt="2022-10-29T16:26:59.961" v="874" actId="1037"/>
          <ac:spMkLst>
            <pc:docMk/>
            <pc:sldMk cId="1307630116" sldId="338"/>
            <ac:spMk id="10" creationId="{53898E88-3DA0-B993-7F53-07EA04CAF8AB}"/>
          </ac:spMkLst>
        </pc:spChg>
        <pc:spChg chg="del">
          <ac:chgData name="James Clegg" userId="763c3220-e008-48a8-a735-403fa6eca5a8" providerId="ADAL" clId="{92543CF2-03F7-4383-B086-9A9D61057C4A}" dt="2022-10-29T16:21:55.079" v="708" actId="478"/>
          <ac:spMkLst>
            <pc:docMk/>
            <pc:sldMk cId="1307630116" sldId="338"/>
            <ac:spMk id="12" creationId="{E6256314-56AC-22BC-5563-B9B208A230C4}"/>
          </ac:spMkLst>
        </pc:spChg>
        <pc:spChg chg="mod">
          <ac:chgData name="James Clegg" userId="763c3220-e008-48a8-a735-403fa6eca5a8" providerId="ADAL" clId="{92543CF2-03F7-4383-B086-9A9D61057C4A}" dt="2022-10-29T16:26:59.961" v="874" actId="1037"/>
          <ac:spMkLst>
            <pc:docMk/>
            <pc:sldMk cId="1307630116" sldId="338"/>
            <ac:spMk id="13" creationId="{B4849CC3-66D0-2299-1A6A-56007FA5C5AD}"/>
          </ac:spMkLst>
        </pc:spChg>
        <pc:spChg chg="mod">
          <ac:chgData name="James Clegg" userId="763c3220-e008-48a8-a735-403fa6eca5a8" providerId="ADAL" clId="{92543CF2-03F7-4383-B086-9A9D61057C4A}" dt="2022-10-29T16:26:59.961" v="874" actId="1037"/>
          <ac:spMkLst>
            <pc:docMk/>
            <pc:sldMk cId="1307630116" sldId="338"/>
            <ac:spMk id="14" creationId="{001A610A-E460-3769-4E29-64EF655EA12E}"/>
          </ac:spMkLst>
        </pc:spChg>
        <pc:spChg chg="del">
          <ac:chgData name="James Clegg" userId="763c3220-e008-48a8-a735-403fa6eca5a8" providerId="ADAL" clId="{92543CF2-03F7-4383-B086-9A9D61057C4A}" dt="2022-10-29T16:22:00.299" v="711" actId="478"/>
          <ac:spMkLst>
            <pc:docMk/>
            <pc:sldMk cId="1307630116" sldId="338"/>
            <ac:spMk id="23" creationId="{738E84F3-94E3-E25C-C723-C596C0E10EED}"/>
          </ac:spMkLst>
        </pc:spChg>
        <pc:spChg chg="add del mod">
          <ac:chgData name="James Clegg" userId="763c3220-e008-48a8-a735-403fa6eca5a8" providerId="ADAL" clId="{92543CF2-03F7-4383-B086-9A9D61057C4A}" dt="2022-10-29T16:27:01.168" v="878" actId="478"/>
          <ac:spMkLst>
            <pc:docMk/>
            <pc:sldMk cId="1307630116" sldId="338"/>
            <ac:spMk id="24" creationId="{42A06F90-3987-94CA-DAF3-076C010194E8}"/>
          </ac:spMkLst>
        </pc:spChg>
        <pc:spChg chg="add del mod">
          <ac:chgData name="James Clegg" userId="763c3220-e008-48a8-a735-403fa6eca5a8" providerId="ADAL" clId="{92543CF2-03F7-4383-B086-9A9D61057C4A}" dt="2022-10-29T16:27:01.168" v="878" actId="478"/>
          <ac:spMkLst>
            <pc:docMk/>
            <pc:sldMk cId="1307630116" sldId="338"/>
            <ac:spMk id="25" creationId="{8194CE14-3794-C53F-2590-5D0EC5E9BB9B}"/>
          </ac:spMkLst>
        </pc:spChg>
        <pc:spChg chg="mod">
          <ac:chgData name="James Clegg" userId="763c3220-e008-48a8-a735-403fa6eca5a8" providerId="ADAL" clId="{92543CF2-03F7-4383-B086-9A9D61057C4A}" dt="2022-10-29T16:26:59.961" v="874" actId="1037"/>
          <ac:spMkLst>
            <pc:docMk/>
            <pc:sldMk cId="1307630116" sldId="338"/>
            <ac:spMk id="26" creationId="{F4EB7663-E828-4E15-53E3-DA5E77C9185F}"/>
          </ac:spMkLst>
        </pc:spChg>
        <pc:spChg chg="mod">
          <ac:chgData name="James Clegg" userId="763c3220-e008-48a8-a735-403fa6eca5a8" providerId="ADAL" clId="{92543CF2-03F7-4383-B086-9A9D61057C4A}" dt="2022-10-29T16:27:00.455" v="877" actId="20577"/>
          <ac:spMkLst>
            <pc:docMk/>
            <pc:sldMk cId="1307630116" sldId="338"/>
            <ac:spMk id="27" creationId="{0D137572-1584-94E9-5F5B-42FECE73B3F8}"/>
          </ac:spMkLst>
        </pc:spChg>
        <pc:spChg chg="mod">
          <ac:chgData name="James Clegg" userId="763c3220-e008-48a8-a735-403fa6eca5a8" providerId="ADAL" clId="{92543CF2-03F7-4383-B086-9A9D61057C4A}" dt="2022-10-29T16:26:59.961" v="874" actId="1037"/>
          <ac:spMkLst>
            <pc:docMk/>
            <pc:sldMk cId="1307630116" sldId="338"/>
            <ac:spMk id="28" creationId="{1F40BCBD-1CD6-0131-8CA1-4BB1AAA2660A}"/>
          </ac:spMkLst>
        </pc:spChg>
        <pc:spChg chg="mod">
          <ac:chgData name="James Clegg" userId="763c3220-e008-48a8-a735-403fa6eca5a8" providerId="ADAL" clId="{92543CF2-03F7-4383-B086-9A9D61057C4A}" dt="2022-10-29T16:26:59.961" v="874" actId="1037"/>
          <ac:spMkLst>
            <pc:docMk/>
            <pc:sldMk cId="1307630116" sldId="338"/>
            <ac:spMk id="29" creationId="{12618A73-55D3-5540-9CC4-4437AAF8D58D}"/>
          </ac:spMkLst>
        </pc:spChg>
        <pc:spChg chg="add del mod">
          <ac:chgData name="James Clegg" userId="763c3220-e008-48a8-a735-403fa6eca5a8" providerId="ADAL" clId="{92543CF2-03F7-4383-B086-9A9D61057C4A}" dt="2022-10-29T16:27:01.168" v="878" actId="478"/>
          <ac:spMkLst>
            <pc:docMk/>
            <pc:sldMk cId="1307630116" sldId="338"/>
            <ac:spMk id="30" creationId="{5F640904-D1E3-67B9-8197-01A1ED777FAA}"/>
          </ac:spMkLst>
        </pc:spChg>
        <pc:spChg chg="add del mod">
          <ac:chgData name="James Clegg" userId="763c3220-e008-48a8-a735-403fa6eca5a8" providerId="ADAL" clId="{92543CF2-03F7-4383-B086-9A9D61057C4A}" dt="2022-10-29T16:27:01.168" v="878" actId="478"/>
          <ac:spMkLst>
            <pc:docMk/>
            <pc:sldMk cId="1307630116" sldId="338"/>
            <ac:spMk id="31" creationId="{37290425-FA95-8DF1-B461-DB7766FB54AA}"/>
          </ac:spMkLst>
        </pc:spChg>
        <pc:spChg chg="mod">
          <ac:chgData name="James Clegg" userId="763c3220-e008-48a8-a735-403fa6eca5a8" providerId="ADAL" clId="{92543CF2-03F7-4383-B086-9A9D61057C4A}" dt="2022-10-29T16:27:01.571" v="879" actId="20577"/>
          <ac:spMkLst>
            <pc:docMk/>
            <pc:sldMk cId="1307630116" sldId="338"/>
            <ac:spMk id="33" creationId="{F4036F90-86DA-4603-78E4-F9F105E264B7}"/>
          </ac:spMkLst>
        </pc:spChg>
        <pc:spChg chg="del">
          <ac:chgData name="James Clegg" userId="763c3220-e008-48a8-a735-403fa6eca5a8" providerId="ADAL" clId="{92543CF2-03F7-4383-B086-9A9D61057C4A}" dt="2022-10-29T16:21:58.810" v="710" actId="478"/>
          <ac:spMkLst>
            <pc:docMk/>
            <pc:sldMk cId="1307630116" sldId="338"/>
            <ac:spMk id="34" creationId="{042D22D0-336B-C0AC-3BCB-C5B1BBB8AA8B}"/>
          </ac:spMkLst>
        </pc:spChg>
        <pc:spChg chg="del">
          <ac:chgData name="James Clegg" userId="763c3220-e008-48a8-a735-403fa6eca5a8" providerId="ADAL" clId="{92543CF2-03F7-4383-B086-9A9D61057C4A}" dt="2022-10-29T16:21:57.141" v="709" actId="478"/>
          <ac:spMkLst>
            <pc:docMk/>
            <pc:sldMk cId="1307630116" sldId="338"/>
            <ac:spMk id="35" creationId="{FFF38800-54A4-6650-F989-B566AB04F195}"/>
          </ac:spMkLst>
        </pc:spChg>
        <pc:spChg chg="mod">
          <ac:chgData name="James Clegg" userId="763c3220-e008-48a8-a735-403fa6eca5a8" providerId="ADAL" clId="{92543CF2-03F7-4383-B086-9A9D61057C4A}" dt="2022-10-29T16:22:40.560" v="719" actId="1076"/>
          <ac:spMkLst>
            <pc:docMk/>
            <pc:sldMk cId="1307630116" sldId="338"/>
            <ac:spMk id="59" creationId="{F0032A0B-BAE8-82AC-45A7-93AB709C2D9E}"/>
          </ac:spMkLst>
        </pc:spChg>
        <pc:picChg chg="mod">
          <ac:chgData name="James Clegg" userId="763c3220-e008-48a8-a735-403fa6eca5a8" providerId="ADAL" clId="{92543CF2-03F7-4383-B086-9A9D61057C4A}" dt="2022-10-29T16:26:59.410" v="872" actId="1076"/>
          <ac:picMkLst>
            <pc:docMk/>
            <pc:sldMk cId="1307630116" sldId="338"/>
            <ac:picMk id="2" creationId="{56A15C7E-CC68-A7BB-D2BF-D4BBAA38CD77}"/>
          </ac:picMkLst>
        </pc:picChg>
        <pc:picChg chg="mod">
          <ac:chgData name="James Clegg" userId="763c3220-e008-48a8-a735-403fa6eca5a8" providerId="ADAL" clId="{92543CF2-03F7-4383-B086-9A9D61057C4A}" dt="2022-10-29T16:26:59.410" v="872" actId="1076"/>
          <ac:picMkLst>
            <pc:docMk/>
            <pc:sldMk cId="1307630116" sldId="338"/>
            <ac:picMk id="3" creationId="{F2DAAB60-98AA-1088-D9E9-3AA234FF568A}"/>
          </ac:picMkLst>
        </pc:picChg>
        <pc:picChg chg="del">
          <ac:chgData name="James Clegg" userId="763c3220-e008-48a8-a735-403fa6eca5a8" providerId="ADAL" clId="{92543CF2-03F7-4383-B086-9A9D61057C4A}" dt="2022-10-29T16:21:37.345" v="704" actId="478"/>
          <ac:picMkLst>
            <pc:docMk/>
            <pc:sldMk cId="1307630116" sldId="338"/>
            <ac:picMk id="5" creationId="{CCF0969D-CB6C-4108-7C17-5892A28917C4}"/>
          </ac:picMkLst>
        </pc:picChg>
        <pc:picChg chg="mod">
          <ac:chgData name="James Clegg" userId="763c3220-e008-48a8-a735-403fa6eca5a8" providerId="ADAL" clId="{92543CF2-03F7-4383-B086-9A9D61057C4A}" dt="2022-10-29T16:26:59.410" v="872" actId="1076"/>
          <ac:picMkLst>
            <pc:docMk/>
            <pc:sldMk cId="1307630116" sldId="338"/>
            <ac:picMk id="6" creationId="{0A877A26-4700-03CD-D2C4-6486F8927A8D}"/>
          </ac:picMkLst>
        </pc:picChg>
        <pc:picChg chg="mod">
          <ac:chgData name="James Clegg" userId="763c3220-e008-48a8-a735-403fa6eca5a8" providerId="ADAL" clId="{92543CF2-03F7-4383-B086-9A9D61057C4A}" dt="2022-10-29T16:26:59.410" v="872" actId="1076"/>
          <ac:picMkLst>
            <pc:docMk/>
            <pc:sldMk cId="1307630116" sldId="338"/>
            <ac:picMk id="7" creationId="{CEB00A3F-16F0-7486-C8B4-21C37827D275}"/>
          </ac:picMkLst>
        </pc:picChg>
        <pc:picChg chg="del">
          <ac:chgData name="James Clegg" userId="763c3220-e008-48a8-a735-403fa6eca5a8" providerId="ADAL" clId="{92543CF2-03F7-4383-B086-9A9D61057C4A}" dt="2022-10-29T16:21:37.345" v="704" actId="478"/>
          <ac:picMkLst>
            <pc:docMk/>
            <pc:sldMk cId="1307630116" sldId="338"/>
            <ac:picMk id="11" creationId="{FE78C46B-DECC-B76E-CEE5-C7041400BEEA}"/>
          </ac:picMkLst>
        </pc:picChg>
        <pc:picChg chg="del">
          <ac:chgData name="James Clegg" userId="763c3220-e008-48a8-a735-403fa6eca5a8" providerId="ADAL" clId="{92543CF2-03F7-4383-B086-9A9D61057C4A}" dt="2022-10-29T16:21:30.813" v="703" actId="478"/>
          <ac:picMkLst>
            <pc:docMk/>
            <pc:sldMk cId="1307630116" sldId="338"/>
            <ac:picMk id="15" creationId="{9EB2B45F-D520-66C3-E5E4-E1A114766CB5}"/>
          </ac:picMkLst>
        </pc:picChg>
        <pc:picChg chg="mod">
          <ac:chgData name="James Clegg" userId="763c3220-e008-48a8-a735-403fa6eca5a8" providerId="ADAL" clId="{92543CF2-03F7-4383-B086-9A9D61057C4A}" dt="2022-10-29T16:26:59.410" v="872" actId="1076"/>
          <ac:picMkLst>
            <pc:docMk/>
            <pc:sldMk cId="1307630116" sldId="338"/>
            <ac:picMk id="16" creationId="{E76E6498-C8A5-E40B-035E-8FE5DAA864EA}"/>
          </ac:picMkLst>
        </pc:picChg>
        <pc:picChg chg="mod">
          <ac:chgData name="James Clegg" userId="763c3220-e008-48a8-a735-403fa6eca5a8" providerId="ADAL" clId="{92543CF2-03F7-4383-B086-9A9D61057C4A}" dt="2022-10-29T16:26:59.410" v="872" actId="1076"/>
          <ac:picMkLst>
            <pc:docMk/>
            <pc:sldMk cId="1307630116" sldId="338"/>
            <ac:picMk id="17" creationId="{3171FA2B-0543-01CB-5D47-A01371D84C52}"/>
          </ac:picMkLst>
        </pc:picChg>
        <pc:picChg chg="del">
          <ac:chgData name="James Clegg" userId="763c3220-e008-48a8-a735-403fa6eca5a8" providerId="ADAL" clId="{92543CF2-03F7-4383-B086-9A9D61057C4A}" dt="2022-10-29T16:21:37.345" v="704" actId="478"/>
          <ac:picMkLst>
            <pc:docMk/>
            <pc:sldMk cId="1307630116" sldId="338"/>
            <ac:picMk id="18" creationId="{FD28B0FC-57F4-4E8A-6309-480B2C4B0637}"/>
          </ac:picMkLst>
        </pc:picChg>
        <pc:picChg chg="del">
          <ac:chgData name="James Clegg" userId="763c3220-e008-48a8-a735-403fa6eca5a8" providerId="ADAL" clId="{92543CF2-03F7-4383-B086-9A9D61057C4A}" dt="2022-10-29T16:21:30.813" v="703" actId="478"/>
          <ac:picMkLst>
            <pc:docMk/>
            <pc:sldMk cId="1307630116" sldId="338"/>
            <ac:picMk id="19" creationId="{3F52F62A-80A2-7FD2-16C1-E8BBE53BD234}"/>
          </ac:picMkLst>
        </pc:picChg>
        <pc:picChg chg="del">
          <ac:chgData name="James Clegg" userId="763c3220-e008-48a8-a735-403fa6eca5a8" providerId="ADAL" clId="{92543CF2-03F7-4383-B086-9A9D61057C4A}" dt="2022-10-29T16:21:30.813" v="703" actId="478"/>
          <ac:picMkLst>
            <pc:docMk/>
            <pc:sldMk cId="1307630116" sldId="338"/>
            <ac:picMk id="22" creationId="{C71F281D-68CD-5EFE-805A-F68F67CCBD54}"/>
          </ac:picMkLst>
        </pc:picChg>
        <pc:picChg chg="mod">
          <ac:chgData name="James Clegg" userId="763c3220-e008-48a8-a735-403fa6eca5a8" providerId="ADAL" clId="{92543CF2-03F7-4383-B086-9A9D61057C4A}" dt="2022-10-29T16:26:59.410" v="872" actId="1076"/>
          <ac:picMkLst>
            <pc:docMk/>
            <pc:sldMk cId="1307630116" sldId="338"/>
            <ac:picMk id="36" creationId="{BAC669D7-E953-7AC1-E196-2CBC0079B27D}"/>
          </ac:picMkLst>
        </pc:picChg>
        <pc:picChg chg="mod">
          <ac:chgData name="James Clegg" userId="763c3220-e008-48a8-a735-403fa6eca5a8" providerId="ADAL" clId="{92543CF2-03F7-4383-B086-9A9D61057C4A}" dt="2022-10-29T16:26:59.410" v="872" actId="1076"/>
          <ac:picMkLst>
            <pc:docMk/>
            <pc:sldMk cId="1307630116" sldId="338"/>
            <ac:picMk id="49" creationId="{4A9EA504-3CDC-B0AA-767A-FA94D3453A51}"/>
          </ac:picMkLst>
        </pc:picChg>
        <pc:picChg chg="del">
          <ac:chgData name="James Clegg" userId="763c3220-e008-48a8-a735-403fa6eca5a8" providerId="ADAL" clId="{92543CF2-03F7-4383-B086-9A9D61057C4A}" dt="2022-10-29T16:21:37.345" v="704" actId="478"/>
          <ac:picMkLst>
            <pc:docMk/>
            <pc:sldMk cId="1307630116" sldId="338"/>
            <ac:picMk id="50" creationId="{6233295C-1291-7704-A586-A6A75956F609}"/>
          </ac:picMkLst>
        </pc:picChg>
        <pc:picChg chg="mod">
          <ac:chgData name="James Clegg" userId="763c3220-e008-48a8-a735-403fa6eca5a8" providerId="ADAL" clId="{92543CF2-03F7-4383-B086-9A9D61057C4A}" dt="2022-10-29T16:26:59.410" v="872" actId="1076"/>
          <ac:picMkLst>
            <pc:docMk/>
            <pc:sldMk cId="1307630116" sldId="338"/>
            <ac:picMk id="53" creationId="{D36D2DB1-D307-D7DF-1529-403C58D15375}"/>
          </ac:picMkLst>
        </pc:picChg>
        <pc:picChg chg="mod">
          <ac:chgData name="James Clegg" userId="763c3220-e008-48a8-a735-403fa6eca5a8" providerId="ADAL" clId="{92543CF2-03F7-4383-B086-9A9D61057C4A}" dt="2022-10-29T16:26:59.410" v="872" actId="1076"/>
          <ac:picMkLst>
            <pc:docMk/>
            <pc:sldMk cId="1307630116" sldId="338"/>
            <ac:picMk id="54" creationId="{FE3AB831-5410-80BC-8AAF-4A82449B90C8}"/>
          </ac:picMkLst>
        </pc:picChg>
        <pc:picChg chg="del">
          <ac:chgData name="James Clegg" userId="763c3220-e008-48a8-a735-403fa6eca5a8" providerId="ADAL" clId="{92543CF2-03F7-4383-B086-9A9D61057C4A}" dt="2022-10-29T16:21:37.345" v="704" actId="478"/>
          <ac:picMkLst>
            <pc:docMk/>
            <pc:sldMk cId="1307630116" sldId="338"/>
            <ac:picMk id="55" creationId="{ED4FCA28-2478-D751-00C3-15A3524B6246}"/>
          </ac:picMkLst>
        </pc:picChg>
        <pc:picChg chg="mod">
          <ac:chgData name="James Clegg" userId="763c3220-e008-48a8-a735-403fa6eca5a8" providerId="ADAL" clId="{92543CF2-03F7-4383-B086-9A9D61057C4A}" dt="2022-10-29T16:22:40.560" v="719" actId="1076"/>
          <ac:picMkLst>
            <pc:docMk/>
            <pc:sldMk cId="1307630116" sldId="338"/>
            <ac:picMk id="58" creationId="{FEAD65EE-E61F-412F-A097-C9F610077813}"/>
          </ac:picMkLst>
        </pc:picChg>
      </pc:sldChg>
      <pc:sldChg chg="addSp delSp modSp add mod delAnim modAnim">
        <pc:chgData name="James Clegg" userId="763c3220-e008-48a8-a735-403fa6eca5a8" providerId="ADAL" clId="{92543CF2-03F7-4383-B086-9A9D61057C4A}" dt="2022-10-29T16:39:26.092" v="1181"/>
        <pc:sldMkLst>
          <pc:docMk/>
          <pc:sldMk cId="3576224640" sldId="339"/>
        </pc:sldMkLst>
        <pc:spChg chg="add mod">
          <ac:chgData name="James Clegg" userId="763c3220-e008-48a8-a735-403fa6eca5a8" providerId="ADAL" clId="{92543CF2-03F7-4383-B086-9A9D61057C4A}" dt="2022-10-29T16:33:33.640" v="1078" actId="1035"/>
          <ac:spMkLst>
            <pc:docMk/>
            <pc:sldMk cId="3576224640" sldId="339"/>
            <ac:spMk id="2" creationId="{514C3F03-8916-58B9-32A1-5F65E01E30ED}"/>
          </ac:spMkLst>
        </pc:spChg>
        <pc:spChg chg="add mod">
          <ac:chgData name="James Clegg" userId="763c3220-e008-48a8-a735-403fa6eca5a8" providerId="ADAL" clId="{92543CF2-03F7-4383-B086-9A9D61057C4A}" dt="2022-10-29T16:33:40.534" v="1080" actId="1035"/>
          <ac:spMkLst>
            <pc:docMk/>
            <pc:sldMk cId="3576224640" sldId="339"/>
            <ac:spMk id="3" creationId="{1561F024-E811-16B5-5CEF-0EBE82050BE2}"/>
          </ac:spMkLst>
        </pc:spChg>
        <pc:spChg chg="add mod">
          <ac:chgData name="James Clegg" userId="763c3220-e008-48a8-a735-403fa6eca5a8" providerId="ADAL" clId="{92543CF2-03F7-4383-B086-9A9D61057C4A}" dt="2022-10-29T16:33:40.534" v="1080" actId="1035"/>
          <ac:spMkLst>
            <pc:docMk/>
            <pc:sldMk cId="3576224640" sldId="339"/>
            <ac:spMk id="5" creationId="{47D9B18F-0757-80BE-934B-9DC85A351D2B}"/>
          </ac:spMkLst>
        </pc:spChg>
        <pc:spChg chg="add mod">
          <ac:chgData name="James Clegg" userId="763c3220-e008-48a8-a735-403fa6eca5a8" providerId="ADAL" clId="{92543CF2-03F7-4383-B086-9A9D61057C4A}" dt="2022-10-29T16:37:31.997" v="1157" actId="1036"/>
          <ac:spMkLst>
            <pc:docMk/>
            <pc:sldMk cId="3576224640" sldId="339"/>
            <ac:spMk id="6" creationId="{80229844-6AFB-5781-B6EA-AF6F38FFE4B1}"/>
          </ac:spMkLst>
        </pc:spChg>
        <pc:spChg chg="add mod">
          <ac:chgData name="James Clegg" userId="763c3220-e008-48a8-a735-403fa6eca5a8" providerId="ADAL" clId="{92543CF2-03F7-4383-B086-9A9D61057C4A}" dt="2022-10-29T16:37:31.997" v="1157" actId="1036"/>
          <ac:spMkLst>
            <pc:docMk/>
            <pc:sldMk cId="3576224640" sldId="339"/>
            <ac:spMk id="7" creationId="{7ADBF68D-22E3-8AAA-2528-B03F41AFF8E0}"/>
          </ac:spMkLst>
        </pc:spChg>
        <pc:spChg chg="add mod">
          <ac:chgData name="James Clegg" userId="763c3220-e008-48a8-a735-403fa6eca5a8" providerId="ADAL" clId="{92543CF2-03F7-4383-B086-9A9D61057C4A}" dt="2022-10-29T16:33:40.534" v="1080" actId="1035"/>
          <ac:spMkLst>
            <pc:docMk/>
            <pc:sldMk cId="3576224640" sldId="339"/>
            <ac:spMk id="8" creationId="{E050FCF5-19DC-2273-5274-10A993CD85BB}"/>
          </ac:spMkLst>
        </pc:spChg>
        <pc:spChg chg="add mod">
          <ac:chgData name="James Clegg" userId="763c3220-e008-48a8-a735-403fa6eca5a8" providerId="ADAL" clId="{92543CF2-03F7-4383-B086-9A9D61057C4A}" dt="2022-10-29T16:37:31.997" v="1157" actId="1036"/>
          <ac:spMkLst>
            <pc:docMk/>
            <pc:sldMk cId="3576224640" sldId="339"/>
            <ac:spMk id="9" creationId="{89748DD0-987F-E208-1B4D-DD3F9BF7EB86}"/>
          </ac:spMkLst>
        </pc:spChg>
        <pc:spChg chg="add mod">
          <ac:chgData name="James Clegg" userId="763c3220-e008-48a8-a735-403fa6eca5a8" providerId="ADAL" clId="{92543CF2-03F7-4383-B086-9A9D61057C4A}" dt="2022-10-29T16:33:40.534" v="1080" actId="1035"/>
          <ac:spMkLst>
            <pc:docMk/>
            <pc:sldMk cId="3576224640" sldId="339"/>
            <ac:spMk id="10" creationId="{87BC250C-8D82-D92F-EBB9-B1072D0B583E}"/>
          </ac:spMkLst>
        </pc:spChg>
        <pc:spChg chg="add mod">
          <ac:chgData name="James Clegg" userId="763c3220-e008-48a8-a735-403fa6eca5a8" providerId="ADAL" clId="{92543CF2-03F7-4383-B086-9A9D61057C4A}" dt="2022-10-29T16:37:31.997" v="1157" actId="1036"/>
          <ac:spMkLst>
            <pc:docMk/>
            <pc:sldMk cId="3576224640" sldId="339"/>
            <ac:spMk id="11" creationId="{B9FA1AB9-38A3-F394-36A0-FA3B4A9D5538}"/>
          </ac:spMkLst>
        </pc:spChg>
        <pc:spChg chg="add mod">
          <ac:chgData name="James Clegg" userId="763c3220-e008-48a8-a735-403fa6eca5a8" providerId="ADAL" clId="{92543CF2-03F7-4383-B086-9A9D61057C4A}" dt="2022-10-29T16:33:40.534" v="1080" actId="1035"/>
          <ac:spMkLst>
            <pc:docMk/>
            <pc:sldMk cId="3576224640" sldId="339"/>
            <ac:spMk id="12" creationId="{98CD98E0-A6DE-71C6-CE4F-CB3B5D993F48}"/>
          </ac:spMkLst>
        </pc:spChg>
        <pc:spChg chg="add mod">
          <ac:chgData name="James Clegg" userId="763c3220-e008-48a8-a735-403fa6eca5a8" providerId="ADAL" clId="{92543CF2-03F7-4383-B086-9A9D61057C4A}" dt="2022-10-29T16:37:31.997" v="1157" actId="1036"/>
          <ac:spMkLst>
            <pc:docMk/>
            <pc:sldMk cId="3576224640" sldId="339"/>
            <ac:spMk id="13" creationId="{73E4ACB0-81E3-111E-27EB-AA0C90288429}"/>
          </ac:spMkLst>
        </pc:spChg>
        <pc:spChg chg="add mod">
          <ac:chgData name="James Clegg" userId="763c3220-e008-48a8-a735-403fa6eca5a8" providerId="ADAL" clId="{92543CF2-03F7-4383-B086-9A9D61057C4A}" dt="2022-10-29T16:33:40.534" v="1080" actId="1035"/>
          <ac:spMkLst>
            <pc:docMk/>
            <pc:sldMk cId="3576224640" sldId="339"/>
            <ac:spMk id="14" creationId="{7A13A48D-D08F-98D8-5478-A95F9C37A89F}"/>
          </ac:spMkLst>
        </pc:spChg>
        <pc:spChg chg="add mod">
          <ac:chgData name="James Clegg" userId="763c3220-e008-48a8-a735-403fa6eca5a8" providerId="ADAL" clId="{92543CF2-03F7-4383-B086-9A9D61057C4A}" dt="2022-10-29T16:34:00.139" v="1087" actId="20577"/>
          <ac:spMkLst>
            <pc:docMk/>
            <pc:sldMk cId="3576224640" sldId="339"/>
            <ac:spMk id="15" creationId="{FF979862-435B-7738-3F62-1AE20505E819}"/>
          </ac:spMkLst>
        </pc:spChg>
        <pc:spChg chg="add mod">
          <ac:chgData name="James Clegg" userId="763c3220-e008-48a8-a735-403fa6eca5a8" providerId="ADAL" clId="{92543CF2-03F7-4383-B086-9A9D61057C4A}" dt="2022-10-29T16:34:27.426" v="1102" actId="1036"/>
          <ac:spMkLst>
            <pc:docMk/>
            <pc:sldMk cId="3576224640" sldId="339"/>
            <ac:spMk id="17" creationId="{2E8B12E4-42AE-71E7-C14A-732AB856EFB0}"/>
          </ac:spMkLst>
        </pc:spChg>
        <pc:spChg chg="del">
          <ac:chgData name="James Clegg" userId="763c3220-e008-48a8-a735-403fa6eca5a8" providerId="ADAL" clId="{92543CF2-03F7-4383-B086-9A9D61057C4A}" dt="2022-10-29T16:33:10.513" v="1056" actId="478"/>
          <ac:spMkLst>
            <pc:docMk/>
            <pc:sldMk cId="3576224640" sldId="339"/>
            <ac:spMk id="24" creationId="{EC59F5E7-A19A-D50E-D54E-96F92545479F}"/>
          </ac:spMkLst>
        </pc:spChg>
        <pc:spChg chg="del">
          <ac:chgData name="James Clegg" userId="763c3220-e008-48a8-a735-403fa6eca5a8" providerId="ADAL" clId="{92543CF2-03F7-4383-B086-9A9D61057C4A}" dt="2022-10-29T16:33:10.513" v="1056" actId="478"/>
          <ac:spMkLst>
            <pc:docMk/>
            <pc:sldMk cId="3576224640" sldId="339"/>
            <ac:spMk id="59" creationId="{DB7A8F73-AC63-FE05-1F63-4FE09F71A18B}"/>
          </ac:spMkLst>
        </pc:spChg>
        <pc:spChg chg="del">
          <ac:chgData name="James Clegg" userId="763c3220-e008-48a8-a735-403fa6eca5a8" providerId="ADAL" clId="{92543CF2-03F7-4383-B086-9A9D61057C4A}" dt="2022-10-29T16:33:10.513" v="1056" actId="478"/>
          <ac:spMkLst>
            <pc:docMk/>
            <pc:sldMk cId="3576224640" sldId="339"/>
            <ac:spMk id="60" creationId="{B6A5C3AD-A843-ECF4-C278-6B4F7F17E882}"/>
          </ac:spMkLst>
        </pc:spChg>
        <pc:spChg chg="del">
          <ac:chgData name="James Clegg" userId="763c3220-e008-48a8-a735-403fa6eca5a8" providerId="ADAL" clId="{92543CF2-03F7-4383-B086-9A9D61057C4A}" dt="2022-10-29T16:33:10.513" v="1056" actId="478"/>
          <ac:spMkLst>
            <pc:docMk/>
            <pc:sldMk cId="3576224640" sldId="339"/>
            <ac:spMk id="61" creationId="{3C062B12-BF35-4907-1661-BC2E9533C3D3}"/>
          </ac:spMkLst>
        </pc:spChg>
        <pc:spChg chg="del">
          <ac:chgData name="James Clegg" userId="763c3220-e008-48a8-a735-403fa6eca5a8" providerId="ADAL" clId="{92543CF2-03F7-4383-B086-9A9D61057C4A}" dt="2022-10-29T16:33:10.513" v="1056" actId="478"/>
          <ac:spMkLst>
            <pc:docMk/>
            <pc:sldMk cId="3576224640" sldId="339"/>
            <ac:spMk id="62" creationId="{DC2BF3AF-4EE4-9EE6-C6CE-AD9B538A41A3}"/>
          </ac:spMkLst>
        </pc:spChg>
        <pc:spChg chg="del">
          <ac:chgData name="James Clegg" userId="763c3220-e008-48a8-a735-403fa6eca5a8" providerId="ADAL" clId="{92543CF2-03F7-4383-B086-9A9D61057C4A}" dt="2022-10-29T16:33:10.513" v="1056" actId="478"/>
          <ac:spMkLst>
            <pc:docMk/>
            <pc:sldMk cId="3576224640" sldId="339"/>
            <ac:spMk id="63" creationId="{65C83D2A-DCDA-A6D8-A54E-91BB7EE7CFC6}"/>
          </ac:spMkLst>
        </pc:spChg>
        <pc:spChg chg="del">
          <ac:chgData name="James Clegg" userId="763c3220-e008-48a8-a735-403fa6eca5a8" providerId="ADAL" clId="{92543CF2-03F7-4383-B086-9A9D61057C4A}" dt="2022-10-29T16:33:10.513" v="1056" actId="478"/>
          <ac:spMkLst>
            <pc:docMk/>
            <pc:sldMk cId="3576224640" sldId="339"/>
            <ac:spMk id="64" creationId="{CCAE9498-1962-E04B-235F-490C9A4DB22A}"/>
          </ac:spMkLst>
        </pc:spChg>
        <pc:spChg chg="del">
          <ac:chgData name="James Clegg" userId="763c3220-e008-48a8-a735-403fa6eca5a8" providerId="ADAL" clId="{92543CF2-03F7-4383-B086-9A9D61057C4A}" dt="2022-10-29T16:33:10.513" v="1056" actId="478"/>
          <ac:spMkLst>
            <pc:docMk/>
            <pc:sldMk cId="3576224640" sldId="339"/>
            <ac:spMk id="65" creationId="{46E764E5-FE86-1035-DDDD-99F900EBA651}"/>
          </ac:spMkLst>
        </pc:spChg>
        <pc:spChg chg="del">
          <ac:chgData name="James Clegg" userId="763c3220-e008-48a8-a735-403fa6eca5a8" providerId="ADAL" clId="{92543CF2-03F7-4383-B086-9A9D61057C4A}" dt="2022-10-29T16:33:10.513" v="1056" actId="478"/>
          <ac:spMkLst>
            <pc:docMk/>
            <pc:sldMk cId="3576224640" sldId="339"/>
            <ac:spMk id="66" creationId="{469F7516-844C-FE66-37EE-86FEABC8CEA8}"/>
          </ac:spMkLst>
        </pc:spChg>
        <pc:spChg chg="mod">
          <ac:chgData name="James Clegg" userId="763c3220-e008-48a8-a735-403fa6eca5a8" providerId="ADAL" clId="{92543CF2-03F7-4383-B086-9A9D61057C4A}" dt="2022-10-29T16:35:33.896" v="1120" actId="1035"/>
          <ac:spMkLst>
            <pc:docMk/>
            <pc:sldMk cId="3576224640" sldId="339"/>
            <ac:spMk id="67" creationId="{98C5A0DA-F653-4C90-8A26-E1902AA5C309}"/>
          </ac:spMkLst>
        </pc:spChg>
        <pc:spChg chg="mod">
          <ac:chgData name="James Clegg" userId="763c3220-e008-48a8-a735-403fa6eca5a8" providerId="ADAL" clId="{92543CF2-03F7-4383-B086-9A9D61057C4A}" dt="2022-10-29T16:35:33.896" v="1120" actId="1035"/>
          <ac:spMkLst>
            <pc:docMk/>
            <pc:sldMk cId="3576224640" sldId="339"/>
            <ac:spMk id="70" creationId="{FDCDE50C-F1CB-E22E-B303-016B4B670D17}"/>
          </ac:spMkLst>
        </pc:spChg>
        <pc:picChg chg="add mod">
          <ac:chgData name="James Clegg" userId="763c3220-e008-48a8-a735-403fa6eca5a8" providerId="ADAL" clId="{92543CF2-03F7-4383-B086-9A9D61057C4A}" dt="2022-10-29T16:34:27.426" v="1102" actId="1036"/>
          <ac:picMkLst>
            <pc:docMk/>
            <pc:sldMk cId="3576224640" sldId="339"/>
            <ac:picMk id="16" creationId="{6B806DA8-1A4E-2E8D-40C1-8B50A4BC89BE}"/>
          </ac:picMkLst>
        </pc:picChg>
        <pc:picChg chg="add mod">
          <ac:chgData name="James Clegg" userId="763c3220-e008-48a8-a735-403fa6eca5a8" providerId="ADAL" clId="{92543CF2-03F7-4383-B086-9A9D61057C4A}" dt="2022-10-29T16:35:24.199" v="1112" actId="1076"/>
          <ac:picMkLst>
            <pc:docMk/>
            <pc:sldMk cId="3576224640" sldId="339"/>
            <ac:picMk id="18" creationId="{BA3CDDC7-4DD1-CE4F-BE35-091D4E89CCE4}"/>
          </ac:picMkLst>
        </pc:picChg>
        <pc:picChg chg="add mod">
          <ac:chgData name="James Clegg" userId="763c3220-e008-48a8-a735-403fa6eca5a8" providerId="ADAL" clId="{92543CF2-03F7-4383-B086-9A9D61057C4A}" dt="2022-10-29T16:35:24.199" v="1112" actId="1076"/>
          <ac:picMkLst>
            <pc:docMk/>
            <pc:sldMk cId="3576224640" sldId="339"/>
            <ac:picMk id="19" creationId="{5F5ACD11-2C50-DBCD-0F48-04BCBF3CB44D}"/>
          </ac:picMkLst>
        </pc:picChg>
        <pc:picChg chg="add mod">
          <ac:chgData name="James Clegg" userId="763c3220-e008-48a8-a735-403fa6eca5a8" providerId="ADAL" clId="{92543CF2-03F7-4383-B086-9A9D61057C4A}" dt="2022-10-29T16:35:24.199" v="1112" actId="1076"/>
          <ac:picMkLst>
            <pc:docMk/>
            <pc:sldMk cId="3576224640" sldId="339"/>
            <ac:picMk id="20" creationId="{D468CD3D-F383-5E99-1C67-256288071D49}"/>
          </ac:picMkLst>
        </pc:picChg>
        <pc:picChg chg="add mod">
          <ac:chgData name="James Clegg" userId="763c3220-e008-48a8-a735-403fa6eca5a8" providerId="ADAL" clId="{92543CF2-03F7-4383-B086-9A9D61057C4A}" dt="2022-10-29T16:35:18.547" v="1111" actId="1076"/>
          <ac:picMkLst>
            <pc:docMk/>
            <pc:sldMk cId="3576224640" sldId="339"/>
            <ac:picMk id="21" creationId="{D76093CF-04E3-7DA8-2F5F-D1F373A67280}"/>
          </ac:picMkLst>
        </pc:picChg>
        <pc:picChg chg="add mod">
          <ac:chgData name="James Clegg" userId="763c3220-e008-48a8-a735-403fa6eca5a8" providerId="ADAL" clId="{92543CF2-03F7-4383-B086-9A9D61057C4A}" dt="2022-10-29T16:35:18.547" v="1111" actId="1076"/>
          <ac:picMkLst>
            <pc:docMk/>
            <pc:sldMk cId="3576224640" sldId="339"/>
            <ac:picMk id="22" creationId="{30F80A14-49BC-CB95-AA4A-304C02A18C18}"/>
          </ac:picMkLst>
        </pc:picChg>
        <pc:picChg chg="add mod">
          <ac:chgData name="James Clegg" userId="763c3220-e008-48a8-a735-403fa6eca5a8" providerId="ADAL" clId="{92543CF2-03F7-4383-B086-9A9D61057C4A}" dt="2022-10-29T16:35:18.547" v="1111" actId="1076"/>
          <ac:picMkLst>
            <pc:docMk/>
            <pc:sldMk cId="3576224640" sldId="339"/>
            <ac:picMk id="23" creationId="{38A25A3B-9370-4996-150E-29D595A54EFC}"/>
          </ac:picMkLst>
        </pc:picChg>
        <pc:picChg chg="del">
          <ac:chgData name="James Clegg" userId="763c3220-e008-48a8-a735-403fa6eca5a8" providerId="ADAL" clId="{92543CF2-03F7-4383-B086-9A9D61057C4A}" dt="2022-10-29T16:34:18.689" v="1089" actId="478"/>
          <ac:picMkLst>
            <pc:docMk/>
            <pc:sldMk cId="3576224640" sldId="339"/>
            <ac:picMk id="48" creationId="{4C74C9DC-6A98-E552-3E06-8C87F65D0A66}"/>
          </ac:picMkLst>
        </pc:picChg>
        <pc:picChg chg="del">
          <ac:chgData name="James Clegg" userId="763c3220-e008-48a8-a735-403fa6eca5a8" providerId="ADAL" clId="{92543CF2-03F7-4383-B086-9A9D61057C4A}" dt="2022-10-29T16:34:18.689" v="1089" actId="478"/>
          <ac:picMkLst>
            <pc:docMk/>
            <pc:sldMk cId="3576224640" sldId="339"/>
            <ac:picMk id="51" creationId="{8275D835-B53F-CDF4-ECE3-1FD896BD01EF}"/>
          </ac:picMkLst>
        </pc:picChg>
        <pc:picChg chg="del">
          <ac:chgData name="James Clegg" userId="763c3220-e008-48a8-a735-403fa6eca5a8" providerId="ADAL" clId="{92543CF2-03F7-4383-B086-9A9D61057C4A}" dt="2022-10-29T16:34:18.689" v="1089" actId="478"/>
          <ac:picMkLst>
            <pc:docMk/>
            <pc:sldMk cId="3576224640" sldId="339"/>
            <ac:picMk id="57" creationId="{60874AB1-C759-33BA-3A89-45AA3DF2882A}"/>
          </ac:picMkLst>
        </pc:picChg>
      </pc:sldChg>
      <pc:sldChg chg="addSp delSp modSp add mod delAnim modAnim">
        <pc:chgData name="James Clegg" userId="763c3220-e008-48a8-a735-403fa6eca5a8" providerId="ADAL" clId="{92543CF2-03F7-4383-B086-9A9D61057C4A}" dt="2022-10-29T16:51:26.148" v="1435" actId="1076"/>
        <pc:sldMkLst>
          <pc:docMk/>
          <pc:sldMk cId="92821498" sldId="340"/>
        </pc:sldMkLst>
        <pc:spChg chg="mod">
          <ac:chgData name="James Clegg" userId="763c3220-e008-48a8-a735-403fa6eca5a8" providerId="ADAL" clId="{92543CF2-03F7-4383-B086-9A9D61057C4A}" dt="2022-10-29T16:44:57.770" v="1267" actId="1036"/>
          <ac:spMkLst>
            <pc:docMk/>
            <pc:sldMk cId="92821498" sldId="340"/>
            <ac:spMk id="2" creationId="{514C3F03-8916-58B9-32A1-5F65E01E30ED}"/>
          </ac:spMkLst>
        </pc:spChg>
        <pc:spChg chg="del">
          <ac:chgData name="James Clegg" userId="763c3220-e008-48a8-a735-403fa6eca5a8" providerId="ADAL" clId="{92543CF2-03F7-4383-B086-9A9D61057C4A}" dt="2022-10-29T16:44:27.283" v="1186" actId="478"/>
          <ac:spMkLst>
            <pc:docMk/>
            <pc:sldMk cId="92821498" sldId="340"/>
            <ac:spMk id="3" creationId="{1561F024-E811-16B5-5CEF-0EBE82050BE2}"/>
          </ac:spMkLst>
        </pc:spChg>
        <pc:spChg chg="del">
          <ac:chgData name="James Clegg" userId="763c3220-e008-48a8-a735-403fa6eca5a8" providerId="ADAL" clId="{92543CF2-03F7-4383-B086-9A9D61057C4A}" dt="2022-10-29T16:44:27.283" v="1186" actId="478"/>
          <ac:spMkLst>
            <pc:docMk/>
            <pc:sldMk cId="92821498" sldId="340"/>
            <ac:spMk id="5" creationId="{47D9B18F-0757-80BE-934B-9DC85A351D2B}"/>
          </ac:spMkLst>
        </pc:spChg>
        <pc:spChg chg="del">
          <ac:chgData name="James Clegg" userId="763c3220-e008-48a8-a735-403fa6eca5a8" providerId="ADAL" clId="{92543CF2-03F7-4383-B086-9A9D61057C4A}" dt="2022-10-29T16:44:27.283" v="1186" actId="478"/>
          <ac:spMkLst>
            <pc:docMk/>
            <pc:sldMk cId="92821498" sldId="340"/>
            <ac:spMk id="6" creationId="{80229844-6AFB-5781-B6EA-AF6F38FFE4B1}"/>
          </ac:spMkLst>
        </pc:spChg>
        <pc:spChg chg="del">
          <ac:chgData name="James Clegg" userId="763c3220-e008-48a8-a735-403fa6eca5a8" providerId="ADAL" clId="{92543CF2-03F7-4383-B086-9A9D61057C4A}" dt="2022-10-29T16:44:27.283" v="1186" actId="478"/>
          <ac:spMkLst>
            <pc:docMk/>
            <pc:sldMk cId="92821498" sldId="340"/>
            <ac:spMk id="7" creationId="{7ADBF68D-22E3-8AAA-2528-B03F41AFF8E0}"/>
          </ac:spMkLst>
        </pc:spChg>
        <pc:spChg chg="mod">
          <ac:chgData name="James Clegg" userId="763c3220-e008-48a8-a735-403fa6eca5a8" providerId="ADAL" clId="{92543CF2-03F7-4383-B086-9A9D61057C4A}" dt="2022-10-29T16:44:57.770" v="1267" actId="1036"/>
          <ac:spMkLst>
            <pc:docMk/>
            <pc:sldMk cId="92821498" sldId="340"/>
            <ac:spMk id="8" creationId="{E050FCF5-19DC-2273-5274-10A993CD85BB}"/>
          </ac:spMkLst>
        </pc:spChg>
        <pc:spChg chg="mod">
          <ac:chgData name="James Clegg" userId="763c3220-e008-48a8-a735-403fa6eca5a8" providerId="ADAL" clId="{92543CF2-03F7-4383-B086-9A9D61057C4A}" dt="2022-10-29T16:49:28.344" v="1421" actId="555"/>
          <ac:spMkLst>
            <pc:docMk/>
            <pc:sldMk cId="92821498" sldId="340"/>
            <ac:spMk id="9" creationId="{89748DD0-987F-E208-1B4D-DD3F9BF7EB86}"/>
          </ac:spMkLst>
        </pc:spChg>
        <pc:spChg chg="mod">
          <ac:chgData name="James Clegg" userId="763c3220-e008-48a8-a735-403fa6eca5a8" providerId="ADAL" clId="{92543CF2-03F7-4383-B086-9A9D61057C4A}" dt="2022-10-29T16:44:57.770" v="1267" actId="1036"/>
          <ac:spMkLst>
            <pc:docMk/>
            <pc:sldMk cId="92821498" sldId="340"/>
            <ac:spMk id="10" creationId="{87BC250C-8D82-D92F-EBB9-B1072D0B583E}"/>
          </ac:spMkLst>
        </pc:spChg>
        <pc:spChg chg="mod">
          <ac:chgData name="James Clegg" userId="763c3220-e008-48a8-a735-403fa6eca5a8" providerId="ADAL" clId="{92543CF2-03F7-4383-B086-9A9D61057C4A}" dt="2022-10-29T16:49:28.344" v="1421" actId="555"/>
          <ac:spMkLst>
            <pc:docMk/>
            <pc:sldMk cId="92821498" sldId="340"/>
            <ac:spMk id="11" creationId="{B9FA1AB9-38A3-F394-36A0-FA3B4A9D5538}"/>
          </ac:spMkLst>
        </pc:spChg>
        <pc:spChg chg="del">
          <ac:chgData name="James Clegg" userId="763c3220-e008-48a8-a735-403fa6eca5a8" providerId="ADAL" clId="{92543CF2-03F7-4383-B086-9A9D61057C4A}" dt="2022-10-29T16:44:27.283" v="1186" actId="478"/>
          <ac:spMkLst>
            <pc:docMk/>
            <pc:sldMk cId="92821498" sldId="340"/>
            <ac:spMk id="12" creationId="{98CD98E0-A6DE-71C6-CE4F-CB3B5D993F48}"/>
          </ac:spMkLst>
        </pc:spChg>
        <pc:spChg chg="del">
          <ac:chgData name="James Clegg" userId="763c3220-e008-48a8-a735-403fa6eca5a8" providerId="ADAL" clId="{92543CF2-03F7-4383-B086-9A9D61057C4A}" dt="2022-10-29T16:44:27.283" v="1186" actId="478"/>
          <ac:spMkLst>
            <pc:docMk/>
            <pc:sldMk cId="92821498" sldId="340"/>
            <ac:spMk id="13" creationId="{73E4ACB0-81E3-111E-27EB-AA0C90288429}"/>
          </ac:spMkLst>
        </pc:spChg>
        <pc:spChg chg="mod">
          <ac:chgData name="James Clegg" userId="763c3220-e008-48a8-a735-403fa6eca5a8" providerId="ADAL" clId="{92543CF2-03F7-4383-B086-9A9D61057C4A}" dt="2022-10-29T16:44:57.770" v="1267" actId="1036"/>
          <ac:spMkLst>
            <pc:docMk/>
            <pc:sldMk cId="92821498" sldId="340"/>
            <ac:spMk id="14" creationId="{7A13A48D-D08F-98D8-5478-A95F9C37A89F}"/>
          </ac:spMkLst>
        </pc:spChg>
        <pc:spChg chg="mod">
          <ac:chgData name="James Clegg" userId="763c3220-e008-48a8-a735-403fa6eca5a8" providerId="ADAL" clId="{92543CF2-03F7-4383-B086-9A9D61057C4A}" dt="2022-10-29T16:49:28.344" v="1421" actId="555"/>
          <ac:spMkLst>
            <pc:docMk/>
            <pc:sldMk cId="92821498" sldId="340"/>
            <ac:spMk id="15" creationId="{FF979862-435B-7738-3F62-1AE20505E819}"/>
          </ac:spMkLst>
        </pc:spChg>
        <pc:spChg chg="add mod">
          <ac:chgData name="James Clegg" userId="763c3220-e008-48a8-a735-403fa6eca5a8" providerId="ADAL" clId="{92543CF2-03F7-4383-B086-9A9D61057C4A}" dt="2022-10-29T16:50:17.703" v="1432" actId="1036"/>
          <ac:spMkLst>
            <pc:docMk/>
            <pc:sldMk cId="92821498" sldId="340"/>
            <ac:spMk id="35" creationId="{90C87A94-35B6-3982-331A-CE357E545C7E}"/>
          </ac:spMkLst>
        </pc:spChg>
        <pc:spChg chg="add mod">
          <ac:chgData name="James Clegg" userId="763c3220-e008-48a8-a735-403fa6eca5a8" providerId="ADAL" clId="{92543CF2-03F7-4383-B086-9A9D61057C4A}" dt="2022-10-29T16:50:17.703" v="1432" actId="1036"/>
          <ac:spMkLst>
            <pc:docMk/>
            <pc:sldMk cId="92821498" sldId="340"/>
            <ac:spMk id="36" creationId="{841350C0-80FD-5FF6-1F3C-07D2409C33C8}"/>
          </ac:spMkLst>
        </pc:spChg>
        <pc:spChg chg="mod">
          <ac:chgData name="James Clegg" userId="763c3220-e008-48a8-a735-403fa6eca5a8" providerId="ADAL" clId="{92543CF2-03F7-4383-B086-9A9D61057C4A}" dt="2022-10-29T16:47:15.166" v="1352" actId="1076"/>
          <ac:spMkLst>
            <pc:docMk/>
            <pc:sldMk cId="92821498" sldId="340"/>
            <ac:spMk id="67" creationId="{98C5A0DA-F653-4C90-8A26-E1902AA5C309}"/>
          </ac:spMkLst>
        </pc:spChg>
        <pc:spChg chg="del">
          <ac:chgData name="James Clegg" userId="763c3220-e008-48a8-a735-403fa6eca5a8" providerId="ADAL" clId="{92543CF2-03F7-4383-B086-9A9D61057C4A}" dt="2022-10-29T16:45:51.602" v="1295" actId="478"/>
          <ac:spMkLst>
            <pc:docMk/>
            <pc:sldMk cId="92821498" sldId="340"/>
            <ac:spMk id="70" creationId="{FDCDE50C-F1CB-E22E-B303-016B4B670D17}"/>
          </ac:spMkLst>
        </pc:spChg>
        <pc:picChg chg="mod">
          <ac:chgData name="James Clegg" userId="763c3220-e008-48a8-a735-403fa6eca5a8" providerId="ADAL" clId="{92543CF2-03F7-4383-B086-9A9D61057C4A}" dt="2022-10-29T16:46:29.468" v="1344" actId="1037"/>
          <ac:picMkLst>
            <pc:docMk/>
            <pc:sldMk cId="92821498" sldId="340"/>
            <ac:picMk id="18" creationId="{BA3CDDC7-4DD1-CE4F-BE35-091D4E89CCE4}"/>
          </ac:picMkLst>
        </pc:picChg>
        <pc:picChg chg="mod">
          <ac:chgData name="James Clegg" userId="763c3220-e008-48a8-a735-403fa6eca5a8" providerId="ADAL" clId="{92543CF2-03F7-4383-B086-9A9D61057C4A}" dt="2022-10-29T16:46:29.468" v="1344" actId="1037"/>
          <ac:picMkLst>
            <pc:docMk/>
            <pc:sldMk cId="92821498" sldId="340"/>
            <ac:picMk id="19" creationId="{5F5ACD11-2C50-DBCD-0F48-04BCBF3CB44D}"/>
          </ac:picMkLst>
        </pc:picChg>
        <pc:picChg chg="del">
          <ac:chgData name="James Clegg" userId="763c3220-e008-48a8-a735-403fa6eca5a8" providerId="ADAL" clId="{92543CF2-03F7-4383-B086-9A9D61057C4A}" dt="2022-10-29T16:45:06.105" v="1272" actId="478"/>
          <ac:picMkLst>
            <pc:docMk/>
            <pc:sldMk cId="92821498" sldId="340"/>
            <ac:picMk id="20" creationId="{D468CD3D-F383-5E99-1C67-256288071D49}"/>
          </ac:picMkLst>
        </pc:picChg>
        <pc:picChg chg="mod">
          <ac:chgData name="James Clegg" userId="763c3220-e008-48a8-a735-403fa6eca5a8" providerId="ADAL" clId="{92543CF2-03F7-4383-B086-9A9D61057C4A}" dt="2022-10-29T16:46:21.179" v="1323" actId="1076"/>
          <ac:picMkLst>
            <pc:docMk/>
            <pc:sldMk cId="92821498" sldId="340"/>
            <ac:picMk id="21" creationId="{D76093CF-04E3-7DA8-2F5F-D1F373A67280}"/>
          </ac:picMkLst>
        </pc:picChg>
        <pc:picChg chg="mod">
          <ac:chgData name="James Clegg" userId="763c3220-e008-48a8-a735-403fa6eca5a8" providerId="ADAL" clId="{92543CF2-03F7-4383-B086-9A9D61057C4A}" dt="2022-10-29T16:46:21.179" v="1323" actId="1076"/>
          <ac:picMkLst>
            <pc:docMk/>
            <pc:sldMk cId="92821498" sldId="340"/>
            <ac:picMk id="22" creationId="{30F80A14-49BC-CB95-AA4A-304C02A18C18}"/>
          </ac:picMkLst>
        </pc:picChg>
        <pc:picChg chg="del">
          <ac:chgData name="James Clegg" userId="763c3220-e008-48a8-a735-403fa6eca5a8" providerId="ADAL" clId="{92543CF2-03F7-4383-B086-9A9D61057C4A}" dt="2022-10-29T16:45:03.504" v="1268" actId="478"/>
          <ac:picMkLst>
            <pc:docMk/>
            <pc:sldMk cId="92821498" sldId="340"/>
            <ac:picMk id="23" creationId="{38A25A3B-9370-4996-150E-29D595A54EFC}"/>
          </ac:picMkLst>
        </pc:picChg>
        <pc:picChg chg="add mod">
          <ac:chgData name="James Clegg" userId="763c3220-e008-48a8-a735-403fa6eca5a8" providerId="ADAL" clId="{92543CF2-03F7-4383-B086-9A9D61057C4A}" dt="2022-10-29T16:46:47.507" v="1347" actId="1076"/>
          <ac:picMkLst>
            <pc:docMk/>
            <pc:sldMk cId="92821498" sldId="340"/>
            <ac:picMk id="24" creationId="{8D8AC74D-C074-E55D-CA8B-28361E17BAF3}"/>
          </ac:picMkLst>
        </pc:picChg>
        <pc:picChg chg="add mod">
          <ac:chgData name="James Clegg" userId="763c3220-e008-48a8-a735-403fa6eca5a8" providerId="ADAL" clId="{92543CF2-03F7-4383-B086-9A9D61057C4A}" dt="2022-10-29T16:50:32.032" v="1433" actId="1076"/>
          <ac:picMkLst>
            <pc:docMk/>
            <pc:sldMk cId="92821498" sldId="340"/>
            <ac:picMk id="25" creationId="{A3F42898-A7A9-BE30-B818-2DB1EE34ED86}"/>
          </ac:picMkLst>
        </pc:picChg>
        <pc:picChg chg="add mod">
          <ac:chgData name="James Clegg" userId="763c3220-e008-48a8-a735-403fa6eca5a8" providerId="ADAL" clId="{92543CF2-03F7-4383-B086-9A9D61057C4A}" dt="2022-10-29T16:50:32.032" v="1433" actId="1076"/>
          <ac:picMkLst>
            <pc:docMk/>
            <pc:sldMk cId="92821498" sldId="340"/>
            <ac:picMk id="26" creationId="{771800FB-432E-AEED-4DEA-B02DF883DCAB}"/>
          </ac:picMkLst>
        </pc:picChg>
        <pc:picChg chg="add mod">
          <ac:chgData name="James Clegg" userId="763c3220-e008-48a8-a735-403fa6eca5a8" providerId="ADAL" clId="{92543CF2-03F7-4383-B086-9A9D61057C4A}" dt="2022-10-29T16:50:32.032" v="1433" actId="1076"/>
          <ac:picMkLst>
            <pc:docMk/>
            <pc:sldMk cId="92821498" sldId="340"/>
            <ac:picMk id="27" creationId="{517DFC70-30E1-F535-13C6-672831DD2BA6}"/>
          </ac:picMkLst>
        </pc:picChg>
        <pc:picChg chg="add mod">
          <ac:chgData name="James Clegg" userId="763c3220-e008-48a8-a735-403fa6eca5a8" providerId="ADAL" clId="{92543CF2-03F7-4383-B086-9A9D61057C4A}" dt="2022-10-29T16:50:32.032" v="1433" actId="1076"/>
          <ac:picMkLst>
            <pc:docMk/>
            <pc:sldMk cId="92821498" sldId="340"/>
            <ac:picMk id="28" creationId="{4A3E8DFF-FA47-84C8-F2E8-F5036010E29B}"/>
          </ac:picMkLst>
        </pc:picChg>
        <pc:picChg chg="add mod">
          <ac:chgData name="James Clegg" userId="763c3220-e008-48a8-a735-403fa6eca5a8" providerId="ADAL" clId="{92543CF2-03F7-4383-B086-9A9D61057C4A}" dt="2022-10-29T16:50:32.032" v="1433" actId="1076"/>
          <ac:picMkLst>
            <pc:docMk/>
            <pc:sldMk cId="92821498" sldId="340"/>
            <ac:picMk id="29" creationId="{0C846E9E-BF36-E2B9-4CF8-4167A423FAA7}"/>
          </ac:picMkLst>
        </pc:picChg>
        <pc:picChg chg="add mod">
          <ac:chgData name="James Clegg" userId="763c3220-e008-48a8-a735-403fa6eca5a8" providerId="ADAL" clId="{92543CF2-03F7-4383-B086-9A9D61057C4A}" dt="2022-10-29T16:51:26.148" v="1435" actId="1076"/>
          <ac:picMkLst>
            <pc:docMk/>
            <pc:sldMk cId="92821498" sldId="340"/>
            <ac:picMk id="30" creationId="{0C4C6C6E-8766-29A1-8C45-4518EFEE1DD3}"/>
          </ac:picMkLst>
        </pc:picChg>
        <pc:picChg chg="add mod">
          <ac:chgData name="James Clegg" userId="763c3220-e008-48a8-a735-403fa6eca5a8" providerId="ADAL" clId="{92543CF2-03F7-4383-B086-9A9D61057C4A}" dt="2022-10-29T16:51:26.148" v="1435" actId="1076"/>
          <ac:picMkLst>
            <pc:docMk/>
            <pc:sldMk cId="92821498" sldId="340"/>
            <ac:picMk id="31" creationId="{A17D39CE-AF75-377E-D06C-53C7217D1CE8}"/>
          </ac:picMkLst>
        </pc:picChg>
        <pc:picChg chg="add mod">
          <ac:chgData name="James Clegg" userId="763c3220-e008-48a8-a735-403fa6eca5a8" providerId="ADAL" clId="{92543CF2-03F7-4383-B086-9A9D61057C4A}" dt="2022-10-29T16:51:26.148" v="1435" actId="1076"/>
          <ac:picMkLst>
            <pc:docMk/>
            <pc:sldMk cId="92821498" sldId="340"/>
            <ac:picMk id="32" creationId="{C6D997B6-013B-9EE4-F693-DC1A727B11D3}"/>
          </ac:picMkLst>
        </pc:picChg>
        <pc:picChg chg="add mod">
          <ac:chgData name="James Clegg" userId="763c3220-e008-48a8-a735-403fa6eca5a8" providerId="ADAL" clId="{92543CF2-03F7-4383-B086-9A9D61057C4A}" dt="2022-10-29T16:51:26.148" v="1435" actId="1076"/>
          <ac:picMkLst>
            <pc:docMk/>
            <pc:sldMk cId="92821498" sldId="340"/>
            <ac:picMk id="33" creationId="{092135B6-BFA4-B0A3-D5CE-E66AC7D4F792}"/>
          </ac:picMkLst>
        </pc:picChg>
        <pc:picChg chg="add mod">
          <ac:chgData name="James Clegg" userId="763c3220-e008-48a8-a735-403fa6eca5a8" providerId="ADAL" clId="{92543CF2-03F7-4383-B086-9A9D61057C4A}" dt="2022-10-29T16:51:26.148" v="1435" actId="1076"/>
          <ac:picMkLst>
            <pc:docMk/>
            <pc:sldMk cId="92821498" sldId="340"/>
            <ac:picMk id="34" creationId="{2A20F535-0513-9C0E-3561-84D9FAEFA8EB}"/>
          </ac:picMkLst>
        </pc:picChg>
        <pc:picChg chg="mod">
          <ac:chgData name="James Clegg" userId="763c3220-e008-48a8-a735-403fa6eca5a8" providerId="ADAL" clId="{92543CF2-03F7-4383-B086-9A9D61057C4A}" dt="2022-10-29T16:46:36.662" v="1345" actId="408"/>
          <ac:picMkLst>
            <pc:docMk/>
            <pc:sldMk cId="92821498" sldId="340"/>
            <ac:picMk id="50" creationId="{08F6BC16-524A-93F6-A507-96B8842CE8B6}"/>
          </ac:picMkLst>
        </pc:picChg>
        <pc:picChg chg="mod">
          <ac:chgData name="James Clegg" userId="763c3220-e008-48a8-a735-403fa6eca5a8" providerId="ADAL" clId="{92543CF2-03F7-4383-B086-9A9D61057C4A}" dt="2022-10-29T16:46:36.662" v="1345" actId="408"/>
          <ac:picMkLst>
            <pc:docMk/>
            <pc:sldMk cId="92821498" sldId="340"/>
            <ac:picMk id="52" creationId="{8B60A0D7-6AB7-1D6F-9ECA-FEE131700565}"/>
          </ac:picMkLst>
        </pc:picChg>
        <pc:picChg chg="mod">
          <ac:chgData name="James Clegg" userId="763c3220-e008-48a8-a735-403fa6eca5a8" providerId="ADAL" clId="{92543CF2-03F7-4383-B086-9A9D61057C4A}" dt="2022-10-29T16:46:43.152" v="1346" actId="408"/>
          <ac:picMkLst>
            <pc:docMk/>
            <pc:sldMk cId="92821498" sldId="340"/>
            <ac:picMk id="53" creationId="{57E7F892-E296-4A4D-D60E-F22DDCB2E05D}"/>
          </ac:picMkLst>
        </pc:picChg>
        <pc:picChg chg="del">
          <ac:chgData name="James Clegg" userId="763c3220-e008-48a8-a735-403fa6eca5a8" providerId="ADAL" clId="{92543CF2-03F7-4383-B086-9A9D61057C4A}" dt="2022-10-29T16:45:04.173" v="1269" actId="478"/>
          <ac:picMkLst>
            <pc:docMk/>
            <pc:sldMk cId="92821498" sldId="340"/>
            <ac:picMk id="54" creationId="{70AB2CAD-834C-686C-0C2B-79526496DC29}"/>
          </ac:picMkLst>
        </pc:picChg>
        <pc:picChg chg="mod">
          <ac:chgData name="James Clegg" userId="763c3220-e008-48a8-a735-403fa6eca5a8" providerId="ADAL" clId="{92543CF2-03F7-4383-B086-9A9D61057C4A}" dt="2022-10-29T16:46:43.152" v="1346" actId="408"/>
          <ac:picMkLst>
            <pc:docMk/>
            <pc:sldMk cId="92821498" sldId="340"/>
            <ac:picMk id="55" creationId="{B0EF43FF-1F75-66F5-44B6-7715979C990E}"/>
          </ac:picMkLst>
        </pc:picChg>
        <pc:picChg chg="del">
          <ac:chgData name="James Clegg" userId="763c3220-e008-48a8-a735-403fa6eca5a8" providerId="ADAL" clId="{92543CF2-03F7-4383-B086-9A9D61057C4A}" dt="2022-10-29T16:45:04.799" v="1270" actId="478"/>
          <ac:picMkLst>
            <pc:docMk/>
            <pc:sldMk cId="92821498" sldId="340"/>
            <ac:picMk id="56" creationId="{C6558F9C-409D-7931-EA9E-A07CE69D46DD}"/>
          </ac:picMkLst>
        </pc:picChg>
        <pc:picChg chg="mod">
          <ac:chgData name="James Clegg" userId="763c3220-e008-48a8-a735-403fa6eca5a8" providerId="ADAL" clId="{92543CF2-03F7-4383-B086-9A9D61057C4A}" dt="2022-10-29T16:46:36.662" v="1345" actId="408"/>
          <ac:picMkLst>
            <pc:docMk/>
            <pc:sldMk cId="92821498" sldId="340"/>
            <ac:picMk id="58" creationId="{8B4745D7-4EE8-2636-F061-989226F1BC27}"/>
          </ac:picMkLst>
        </pc:picChg>
        <pc:picChg chg="mod">
          <ac:chgData name="James Clegg" userId="763c3220-e008-48a8-a735-403fa6eca5a8" providerId="ADAL" clId="{92543CF2-03F7-4383-B086-9A9D61057C4A}" dt="2022-10-29T16:46:43.152" v="1346" actId="408"/>
          <ac:picMkLst>
            <pc:docMk/>
            <pc:sldMk cId="92821498" sldId="340"/>
            <ac:picMk id="68" creationId="{B8C4B972-5DE1-023A-B832-3629EB0AC0F6}"/>
          </ac:picMkLst>
        </pc:picChg>
        <pc:picChg chg="del">
          <ac:chgData name="James Clegg" userId="763c3220-e008-48a8-a735-403fa6eca5a8" providerId="ADAL" clId="{92543CF2-03F7-4383-B086-9A9D61057C4A}" dt="2022-10-29T16:45:05.409" v="1271" actId="478"/>
          <ac:picMkLst>
            <pc:docMk/>
            <pc:sldMk cId="92821498" sldId="340"/>
            <ac:picMk id="69" creationId="{757EA09E-58E1-43AF-27A5-9DE6952E9C28}"/>
          </ac:picMkLst>
        </pc:picChg>
      </pc:sldChg>
      <pc:sldChg chg="addSp delSp modSp add mod ord delAnim modAnim">
        <pc:chgData name="James Clegg" userId="763c3220-e008-48a8-a735-403fa6eca5a8" providerId="ADAL" clId="{92543CF2-03F7-4383-B086-9A9D61057C4A}" dt="2022-10-29T16:58:52.850" v="1670" actId="20577"/>
        <pc:sldMkLst>
          <pc:docMk/>
          <pc:sldMk cId="1425483633" sldId="341"/>
        </pc:sldMkLst>
        <pc:spChg chg="mod">
          <ac:chgData name="James Clegg" userId="763c3220-e008-48a8-a735-403fa6eca5a8" providerId="ADAL" clId="{92543CF2-03F7-4383-B086-9A9D61057C4A}" dt="2022-10-29T16:54:20.318" v="1545" actId="1076"/>
          <ac:spMkLst>
            <pc:docMk/>
            <pc:sldMk cId="1425483633" sldId="341"/>
            <ac:spMk id="2" creationId="{514C3F03-8916-58B9-32A1-5F65E01E30ED}"/>
          </ac:spMkLst>
        </pc:spChg>
        <pc:spChg chg="del">
          <ac:chgData name="James Clegg" userId="763c3220-e008-48a8-a735-403fa6eca5a8" providerId="ADAL" clId="{92543CF2-03F7-4383-B086-9A9D61057C4A}" dt="2022-10-29T16:53:53.378" v="1475" actId="478"/>
          <ac:spMkLst>
            <pc:docMk/>
            <pc:sldMk cId="1425483633" sldId="341"/>
            <ac:spMk id="3" creationId="{1561F024-E811-16B5-5CEF-0EBE82050BE2}"/>
          </ac:spMkLst>
        </pc:spChg>
        <pc:spChg chg="mod">
          <ac:chgData name="James Clegg" userId="763c3220-e008-48a8-a735-403fa6eca5a8" providerId="ADAL" clId="{92543CF2-03F7-4383-B086-9A9D61057C4A}" dt="2022-10-29T16:58:52.850" v="1670" actId="20577"/>
          <ac:spMkLst>
            <pc:docMk/>
            <pc:sldMk cId="1425483633" sldId="341"/>
            <ac:spMk id="4" creationId="{077490F4-ABD0-4F0D-A5C5-D35F2587C858}"/>
          </ac:spMkLst>
        </pc:spChg>
        <pc:spChg chg="del">
          <ac:chgData name="James Clegg" userId="763c3220-e008-48a8-a735-403fa6eca5a8" providerId="ADAL" clId="{92543CF2-03F7-4383-B086-9A9D61057C4A}" dt="2022-10-29T16:53:53.378" v="1475" actId="478"/>
          <ac:spMkLst>
            <pc:docMk/>
            <pc:sldMk cId="1425483633" sldId="341"/>
            <ac:spMk id="5" creationId="{47D9B18F-0757-80BE-934B-9DC85A351D2B}"/>
          </ac:spMkLst>
        </pc:spChg>
        <pc:spChg chg="del">
          <ac:chgData name="James Clegg" userId="763c3220-e008-48a8-a735-403fa6eca5a8" providerId="ADAL" clId="{92543CF2-03F7-4383-B086-9A9D61057C4A}" dt="2022-10-29T16:53:53.378" v="1475" actId="478"/>
          <ac:spMkLst>
            <pc:docMk/>
            <pc:sldMk cId="1425483633" sldId="341"/>
            <ac:spMk id="6" creationId="{80229844-6AFB-5781-B6EA-AF6F38FFE4B1}"/>
          </ac:spMkLst>
        </pc:spChg>
        <pc:spChg chg="del">
          <ac:chgData name="James Clegg" userId="763c3220-e008-48a8-a735-403fa6eca5a8" providerId="ADAL" clId="{92543CF2-03F7-4383-B086-9A9D61057C4A}" dt="2022-10-29T16:53:53.378" v="1475" actId="478"/>
          <ac:spMkLst>
            <pc:docMk/>
            <pc:sldMk cId="1425483633" sldId="341"/>
            <ac:spMk id="7" creationId="{7ADBF68D-22E3-8AAA-2528-B03F41AFF8E0}"/>
          </ac:spMkLst>
        </pc:spChg>
        <pc:spChg chg="mod">
          <ac:chgData name="James Clegg" userId="763c3220-e008-48a8-a735-403fa6eca5a8" providerId="ADAL" clId="{92543CF2-03F7-4383-B086-9A9D61057C4A}" dt="2022-10-29T16:54:20.318" v="1545" actId="1076"/>
          <ac:spMkLst>
            <pc:docMk/>
            <pc:sldMk cId="1425483633" sldId="341"/>
            <ac:spMk id="8" creationId="{E050FCF5-19DC-2273-5274-10A993CD85BB}"/>
          </ac:spMkLst>
        </pc:spChg>
        <pc:spChg chg="mod">
          <ac:chgData name="James Clegg" userId="763c3220-e008-48a8-a735-403fa6eca5a8" providerId="ADAL" clId="{92543CF2-03F7-4383-B086-9A9D61057C4A}" dt="2022-10-29T16:55:31.105" v="1569" actId="555"/>
          <ac:spMkLst>
            <pc:docMk/>
            <pc:sldMk cId="1425483633" sldId="341"/>
            <ac:spMk id="9" creationId="{89748DD0-987F-E208-1B4D-DD3F9BF7EB86}"/>
          </ac:spMkLst>
        </pc:spChg>
        <pc:spChg chg="mod">
          <ac:chgData name="James Clegg" userId="763c3220-e008-48a8-a735-403fa6eca5a8" providerId="ADAL" clId="{92543CF2-03F7-4383-B086-9A9D61057C4A}" dt="2022-10-29T16:54:20.318" v="1545" actId="1076"/>
          <ac:spMkLst>
            <pc:docMk/>
            <pc:sldMk cId="1425483633" sldId="341"/>
            <ac:spMk id="10" creationId="{87BC250C-8D82-D92F-EBB9-B1072D0B583E}"/>
          </ac:spMkLst>
        </pc:spChg>
        <pc:spChg chg="mod">
          <ac:chgData name="James Clegg" userId="763c3220-e008-48a8-a735-403fa6eca5a8" providerId="ADAL" clId="{92543CF2-03F7-4383-B086-9A9D61057C4A}" dt="2022-10-29T16:55:31.105" v="1569" actId="555"/>
          <ac:spMkLst>
            <pc:docMk/>
            <pc:sldMk cId="1425483633" sldId="341"/>
            <ac:spMk id="11" creationId="{B9FA1AB9-38A3-F394-36A0-FA3B4A9D5538}"/>
          </ac:spMkLst>
        </pc:spChg>
        <pc:spChg chg="mod">
          <ac:chgData name="James Clegg" userId="763c3220-e008-48a8-a735-403fa6eca5a8" providerId="ADAL" clId="{92543CF2-03F7-4383-B086-9A9D61057C4A}" dt="2022-10-29T16:54:20.318" v="1545" actId="1076"/>
          <ac:spMkLst>
            <pc:docMk/>
            <pc:sldMk cId="1425483633" sldId="341"/>
            <ac:spMk id="12" creationId="{98CD98E0-A6DE-71C6-CE4F-CB3B5D993F48}"/>
          </ac:spMkLst>
        </pc:spChg>
        <pc:spChg chg="mod">
          <ac:chgData name="James Clegg" userId="763c3220-e008-48a8-a735-403fa6eca5a8" providerId="ADAL" clId="{92543CF2-03F7-4383-B086-9A9D61057C4A}" dt="2022-10-29T16:55:31.105" v="1569" actId="555"/>
          <ac:spMkLst>
            <pc:docMk/>
            <pc:sldMk cId="1425483633" sldId="341"/>
            <ac:spMk id="13" creationId="{73E4ACB0-81E3-111E-27EB-AA0C90288429}"/>
          </ac:spMkLst>
        </pc:spChg>
        <pc:spChg chg="mod">
          <ac:chgData name="James Clegg" userId="763c3220-e008-48a8-a735-403fa6eca5a8" providerId="ADAL" clId="{92543CF2-03F7-4383-B086-9A9D61057C4A}" dt="2022-10-29T16:54:20.318" v="1545" actId="1076"/>
          <ac:spMkLst>
            <pc:docMk/>
            <pc:sldMk cId="1425483633" sldId="341"/>
            <ac:spMk id="14" creationId="{7A13A48D-D08F-98D8-5478-A95F9C37A89F}"/>
          </ac:spMkLst>
        </pc:spChg>
        <pc:spChg chg="mod">
          <ac:chgData name="James Clegg" userId="763c3220-e008-48a8-a735-403fa6eca5a8" providerId="ADAL" clId="{92543CF2-03F7-4383-B086-9A9D61057C4A}" dt="2022-10-29T16:55:31.105" v="1569" actId="555"/>
          <ac:spMkLst>
            <pc:docMk/>
            <pc:sldMk cId="1425483633" sldId="341"/>
            <ac:spMk id="15" creationId="{FF979862-435B-7738-3F62-1AE20505E819}"/>
          </ac:spMkLst>
        </pc:spChg>
        <pc:spChg chg="mod">
          <ac:chgData name="James Clegg" userId="763c3220-e008-48a8-a735-403fa6eca5a8" providerId="ADAL" clId="{92543CF2-03F7-4383-B086-9A9D61057C4A}" dt="2022-10-29T16:57:01.516" v="1633" actId="1076"/>
          <ac:spMkLst>
            <pc:docMk/>
            <pc:sldMk cId="1425483633" sldId="341"/>
            <ac:spMk id="17" creationId="{2E8B12E4-42AE-71E7-C14A-732AB856EFB0}"/>
          </ac:spMkLst>
        </pc:spChg>
        <pc:spChg chg="add mod">
          <ac:chgData name="James Clegg" userId="763c3220-e008-48a8-a735-403fa6eca5a8" providerId="ADAL" clId="{92543CF2-03F7-4383-B086-9A9D61057C4A}" dt="2022-10-29T16:57:09.664" v="1645" actId="1035"/>
          <ac:spMkLst>
            <pc:docMk/>
            <pc:sldMk cId="1425483633" sldId="341"/>
            <ac:spMk id="24" creationId="{4D3F4E7C-C00B-2EF2-E80C-D79C8861E809}"/>
          </ac:spMkLst>
        </pc:spChg>
        <pc:spChg chg="add mod">
          <ac:chgData name="James Clegg" userId="763c3220-e008-48a8-a735-403fa6eca5a8" providerId="ADAL" clId="{92543CF2-03F7-4383-B086-9A9D61057C4A}" dt="2022-10-29T16:57:09.664" v="1645" actId="1035"/>
          <ac:spMkLst>
            <pc:docMk/>
            <pc:sldMk cId="1425483633" sldId="341"/>
            <ac:spMk id="25" creationId="{D3D84411-19E9-4B87-9EF4-F05222246209}"/>
          </ac:spMkLst>
        </pc:spChg>
        <pc:spChg chg="add mod">
          <ac:chgData name="James Clegg" userId="763c3220-e008-48a8-a735-403fa6eca5a8" providerId="ADAL" clId="{92543CF2-03F7-4383-B086-9A9D61057C4A}" dt="2022-10-29T16:57:09.664" v="1645" actId="1035"/>
          <ac:spMkLst>
            <pc:docMk/>
            <pc:sldMk cId="1425483633" sldId="341"/>
            <ac:spMk id="26" creationId="{B746BBA8-8D56-BB10-42E1-5635133F5298}"/>
          </ac:spMkLst>
        </pc:spChg>
        <pc:spChg chg="add mod">
          <ac:chgData name="James Clegg" userId="763c3220-e008-48a8-a735-403fa6eca5a8" providerId="ADAL" clId="{92543CF2-03F7-4383-B086-9A9D61057C4A}" dt="2022-10-29T16:57:09.664" v="1645" actId="1035"/>
          <ac:spMkLst>
            <pc:docMk/>
            <pc:sldMk cId="1425483633" sldId="341"/>
            <ac:spMk id="27" creationId="{862F6707-6278-F1A2-228D-E5EEBE01CE10}"/>
          </ac:spMkLst>
        </pc:spChg>
        <pc:spChg chg="del mod">
          <ac:chgData name="James Clegg" userId="763c3220-e008-48a8-a735-403fa6eca5a8" providerId="ADAL" clId="{92543CF2-03F7-4383-B086-9A9D61057C4A}" dt="2022-10-29T16:54:32.630" v="1547" actId="478"/>
          <ac:spMkLst>
            <pc:docMk/>
            <pc:sldMk cId="1425483633" sldId="341"/>
            <ac:spMk id="67" creationId="{98C5A0DA-F653-4C90-8A26-E1902AA5C309}"/>
          </ac:spMkLst>
        </pc:spChg>
        <pc:spChg chg="del">
          <ac:chgData name="James Clegg" userId="763c3220-e008-48a8-a735-403fa6eca5a8" providerId="ADAL" clId="{92543CF2-03F7-4383-B086-9A9D61057C4A}" dt="2022-10-29T16:54:34.059" v="1548" actId="478"/>
          <ac:spMkLst>
            <pc:docMk/>
            <pc:sldMk cId="1425483633" sldId="341"/>
            <ac:spMk id="70" creationId="{FDCDE50C-F1CB-E22E-B303-016B4B670D17}"/>
          </ac:spMkLst>
        </pc:spChg>
        <pc:picChg chg="mod">
          <ac:chgData name="James Clegg" userId="763c3220-e008-48a8-a735-403fa6eca5a8" providerId="ADAL" clId="{92543CF2-03F7-4383-B086-9A9D61057C4A}" dt="2022-10-29T16:57:01.516" v="1633" actId="1076"/>
          <ac:picMkLst>
            <pc:docMk/>
            <pc:sldMk cId="1425483633" sldId="341"/>
            <ac:picMk id="16" creationId="{6B806DA8-1A4E-2E8D-40C1-8B50A4BC89BE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18" creationId="{BA3CDDC7-4DD1-CE4F-BE35-091D4E89CCE4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19" creationId="{5F5ACD11-2C50-DBCD-0F48-04BCBF3CB44D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20" creationId="{D468CD3D-F383-5E99-1C67-256288071D49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21" creationId="{D76093CF-04E3-7DA8-2F5F-D1F373A67280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22" creationId="{30F80A14-49BC-CB95-AA4A-304C02A18C18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23" creationId="{38A25A3B-9370-4996-150E-29D595A54EFC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28" creationId="{7484A059-8CC3-3FA2-7724-A5CE865242A9}"/>
          </ac:picMkLst>
        </pc:picChg>
        <pc:picChg chg="add del mod">
          <ac:chgData name="James Clegg" userId="763c3220-e008-48a8-a735-403fa6eca5a8" providerId="ADAL" clId="{92543CF2-03F7-4383-B086-9A9D61057C4A}" dt="2022-10-29T16:57:51.125" v="1653" actId="478"/>
          <ac:picMkLst>
            <pc:docMk/>
            <pc:sldMk cId="1425483633" sldId="341"/>
            <ac:picMk id="29" creationId="{7E18D6FE-1C0A-E685-A7D7-CD341F480B60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30" creationId="{19631442-1FF9-17BE-714C-E0B3209FFE17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31" creationId="{BF66A95C-A883-5322-9C87-3D45EFD0E411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32" creationId="{E5806B9C-F6D2-B614-9E39-E9FEA69C5BAE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33" creationId="{335A1127-E58A-DDB6-CF76-C48CCD2198EF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34" creationId="{CA9B32DE-09EC-A017-E668-AA3B7AEFA8A3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35" creationId="{76D23222-839C-F10F-3BEC-B0B8C8444902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36" creationId="{3F9EAA27-E96F-CC1E-9AFA-952C36EE9B22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37" creationId="{0D34A73E-9C78-2113-6075-024868985F45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38" creationId="{069D4ED5-98EB-6468-5745-52CA9CA21E07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39" creationId="{DF1E9C9C-ED34-1AD4-AB9F-2AC514481ECF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40" creationId="{039C3F92-89EF-1178-12AE-D95282E5E399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41" creationId="{01308714-74B8-3DE8-7D7F-A9DDC79761F6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42" creationId="{5A4FCAD4-691B-E55D-C8DA-7C533BD6F634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43" creationId="{04817732-61B5-ABBD-7597-05BB6B290C9B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44" creationId="{7761A9B0-5576-AE90-0DD7-D9AC9CB508C6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45" creationId="{21A977FF-65B0-26A7-2856-3E6273E88C38}"/>
          </ac:picMkLst>
        </pc:picChg>
        <pc:picChg chg="add mod">
          <ac:chgData name="James Clegg" userId="763c3220-e008-48a8-a735-403fa6eca5a8" providerId="ADAL" clId="{92543CF2-03F7-4383-B086-9A9D61057C4A}" dt="2022-10-29T16:58:39.079" v="1668" actId="1076"/>
          <ac:picMkLst>
            <pc:docMk/>
            <pc:sldMk cId="1425483633" sldId="341"/>
            <ac:picMk id="46" creationId="{99898B53-69A2-3889-E2FA-FAAB221C8B3C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50" creationId="{08F6BC16-524A-93F6-A507-96B8842CE8B6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52" creationId="{8B60A0D7-6AB7-1D6F-9ECA-FEE131700565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53" creationId="{57E7F892-E296-4A4D-D60E-F22DDCB2E05D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54" creationId="{70AB2CAD-834C-686C-0C2B-79526496DC29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55" creationId="{B0EF43FF-1F75-66F5-44B6-7715979C990E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56" creationId="{C6558F9C-409D-7931-EA9E-A07CE69D46DD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58" creationId="{8B4745D7-4EE8-2636-F061-989226F1BC27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68" creationId="{B8C4B972-5DE1-023A-B832-3629EB0AC0F6}"/>
          </ac:picMkLst>
        </pc:picChg>
        <pc:picChg chg="del">
          <ac:chgData name="James Clegg" userId="763c3220-e008-48a8-a735-403fa6eca5a8" providerId="ADAL" clId="{92543CF2-03F7-4383-B086-9A9D61057C4A}" dt="2022-10-29T16:52:55.561" v="1461" actId="478"/>
          <ac:picMkLst>
            <pc:docMk/>
            <pc:sldMk cId="1425483633" sldId="341"/>
            <ac:picMk id="69" creationId="{757EA09E-58E1-43AF-27A5-9DE6952E9C28}"/>
          </ac:picMkLst>
        </pc:picChg>
      </pc:sldChg>
      <pc:sldChg chg="addSp delSp modSp add mod delAnim modAnim">
        <pc:chgData name="James Clegg" userId="763c3220-e008-48a8-a735-403fa6eca5a8" providerId="ADAL" clId="{92543CF2-03F7-4383-B086-9A9D61057C4A}" dt="2022-10-29T17:08:45.226" v="1914" actId="1076"/>
        <pc:sldMkLst>
          <pc:docMk/>
          <pc:sldMk cId="2051706135" sldId="342"/>
        </pc:sldMkLst>
        <pc:spChg chg="mod">
          <ac:chgData name="James Clegg" userId="763c3220-e008-48a8-a735-403fa6eca5a8" providerId="ADAL" clId="{92543CF2-03F7-4383-B086-9A9D61057C4A}" dt="2022-10-29T17:05:13.812" v="1850" actId="20577"/>
          <ac:spMkLst>
            <pc:docMk/>
            <pc:sldMk cId="2051706135" sldId="342"/>
            <ac:spMk id="2" creationId="{00000000-0000-0000-0000-000000000000}"/>
          </ac:spMkLst>
        </pc:spChg>
        <pc:spChg chg="add mod">
          <ac:chgData name="James Clegg" userId="763c3220-e008-48a8-a735-403fa6eca5a8" providerId="ADAL" clId="{92543CF2-03F7-4383-B086-9A9D61057C4A}" dt="2022-10-29T17:04:15.145" v="1832" actId="1036"/>
          <ac:spMkLst>
            <pc:docMk/>
            <pc:sldMk cId="2051706135" sldId="342"/>
            <ac:spMk id="4" creationId="{DA89B5E5-D356-7B49-DC93-EABD42E3D82F}"/>
          </ac:spMkLst>
        </pc:spChg>
        <pc:spChg chg="add mod">
          <ac:chgData name="James Clegg" userId="763c3220-e008-48a8-a735-403fa6eca5a8" providerId="ADAL" clId="{92543CF2-03F7-4383-B086-9A9D61057C4A}" dt="2022-10-29T17:04:15.145" v="1832" actId="1036"/>
          <ac:spMkLst>
            <pc:docMk/>
            <pc:sldMk cId="2051706135" sldId="342"/>
            <ac:spMk id="5" creationId="{182EEE02-817F-8585-137A-E85725315CAA}"/>
          </ac:spMkLst>
        </pc:spChg>
        <pc:spChg chg="add mod">
          <ac:chgData name="James Clegg" userId="763c3220-e008-48a8-a735-403fa6eca5a8" providerId="ADAL" clId="{92543CF2-03F7-4383-B086-9A9D61057C4A}" dt="2022-10-29T17:04:15.145" v="1832" actId="1036"/>
          <ac:spMkLst>
            <pc:docMk/>
            <pc:sldMk cId="2051706135" sldId="342"/>
            <ac:spMk id="6" creationId="{F3F57280-8628-23FE-F2A6-202D35277510}"/>
          </ac:spMkLst>
        </pc:spChg>
        <pc:spChg chg="add mod">
          <ac:chgData name="James Clegg" userId="763c3220-e008-48a8-a735-403fa6eca5a8" providerId="ADAL" clId="{92543CF2-03F7-4383-B086-9A9D61057C4A}" dt="2022-10-29T17:04:15.145" v="1832" actId="1036"/>
          <ac:spMkLst>
            <pc:docMk/>
            <pc:sldMk cId="2051706135" sldId="342"/>
            <ac:spMk id="7" creationId="{1E85CD0C-C09B-5DFE-C486-8B54907C1BA2}"/>
          </ac:spMkLst>
        </pc:spChg>
        <pc:spChg chg="add mod">
          <ac:chgData name="James Clegg" userId="763c3220-e008-48a8-a735-403fa6eca5a8" providerId="ADAL" clId="{92543CF2-03F7-4383-B086-9A9D61057C4A}" dt="2022-10-29T17:04:15.145" v="1832" actId="1036"/>
          <ac:spMkLst>
            <pc:docMk/>
            <pc:sldMk cId="2051706135" sldId="342"/>
            <ac:spMk id="9" creationId="{FBD6EA44-6A11-2ADA-FE4F-87C63C392610}"/>
          </ac:spMkLst>
        </pc:spChg>
        <pc:spChg chg="add mod">
          <ac:chgData name="James Clegg" userId="763c3220-e008-48a8-a735-403fa6eca5a8" providerId="ADAL" clId="{92543CF2-03F7-4383-B086-9A9D61057C4A}" dt="2022-10-29T17:04:31.120" v="1835" actId="1076"/>
          <ac:spMkLst>
            <pc:docMk/>
            <pc:sldMk cId="2051706135" sldId="342"/>
            <ac:spMk id="11" creationId="{2D92A795-7D96-B408-1399-AEE86C625016}"/>
          </ac:spMkLst>
        </pc:spChg>
        <pc:spChg chg="mod">
          <ac:chgData name="James Clegg" userId="763c3220-e008-48a8-a735-403fa6eca5a8" providerId="ADAL" clId="{92543CF2-03F7-4383-B086-9A9D61057C4A}" dt="2022-10-29T17:04:15.145" v="1832" actId="1036"/>
          <ac:spMkLst>
            <pc:docMk/>
            <pc:sldMk cId="2051706135" sldId="342"/>
            <ac:spMk id="13" creationId="{D8A5C21A-7AB2-62D8-41CB-83D0BD00FF08}"/>
          </ac:spMkLst>
        </pc:spChg>
        <pc:spChg chg="add mod">
          <ac:chgData name="James Clegg" userId="763c3220-e008-48a8-a735-403fa6eca5a8" providerId="ADAL" clId="{92543CF2-03F7-4383-B086-9A9D61057C4A}" dt="2022-10-29T17:04:31.120" v="1835" actId="1076"/>
          <ac:spMkLst>
            <pc:docMk/>
            <pc:sldMk cId="2051706135" sldId="342"/>
            <ac:spMk id="14" creationId="{0F99B732-CC14-46ED-BC51-72A02F77EA09}"/>
          </ac:spMkLst>
        </pc:spChg>
        <pc:spChg chg="add mod">
          <ac:chgData name="James Clegg" userId="763c3220-e008-48a8-a735-403fa6eca5a8" providerId="ADAL" clId="{92543CF2-03F7-4383-B086-9A9D61057C4A}" dt="2022-10-29T17:04:31.120" v="1835" actId="1076"/>
          <ac:spMkLst>
            <pc:docMk/>
            <pc:sldMk cId="2051706135" sldId="342"/>
            <ac:spMk id="15" creationId="{B115C65B-722D-6A44-2419-61FEF79B14EB}"/>
          </ac:spMkLst>
        </pc:spChg>
        <pc:spChg chg="add mod">
          <ac:chgData name="James Clegg" userId="763c3220-e008-48a8-a735-403fa6eca5a8" providerId="ADAL" clId="{92543CF2-03F7-4383-B086-9A9D61057C4A}" dt="2022-10-29T17:04:31.120" v="1835" actId="1076"/>
          <ac:spMkLst>
            <pc:docMk/>
            <pc:sldMk cId="2051706135" sldId="342"/>
            <ac:spMk id="16" creationId="{43BFEE77-5F6F-C8B1-1293-DDCED7F0437E}"/>
          </ac:spMkLst>
        </pc:spChg>
        <pc:spChg chg="add mod">
          <ac:chgData name="James Clegg" userId="763c3220-e008-48a8-a735-403fa6eca5a8" providerId="ADAL" clId="{92543CF2-03F7-4383-B086-9A9D61057C4A}" dt="2022-10-29T17:04:31.120" v="1835" actId="1076"/>
          <ac:spMkLst>
            <pc:docMk/>
            <pc:sldMk cId="2051706135" sldId="342"/>
            <ac:spMk id="17" creationId="{40A0E4FD-820F-36FF-9A3E-6FDE2745971A}"/>
          </ac:spMkLst>
        </pc:spChg>
        <pc:spChg chg="add mod">
          <ac:chgData name="James Clegg" userId="763c3220-e008-48a8-a735-403fa6eca5a8" providerId="ADAL" clId="{92543CF2-03F7-4383-B086-9A9D61057C4A}" dt="2022-10-29T17:04:31.120" v="1835" actId="1076"/>
          <ac:spMkLst>
            <pc:docMk/>
            <pc:sldMk cId="2051706135" sldId="342"/>
            <ac:spMk id="18" creationId="{DA7E3590-E8C2-233D-C641-C4DCE3046ABC}"/>
          </ac:spMkLst>
        </pc:spChg>
        <pc:spChg chg="add mod">
          <ac:chgData name="James Clegg" userId="763c3220-e008-48a8-a735-403fa6eca5a8" providerId="ADAL" clId="{92543CF2-03F7-4383-B086-9A9D61057C4A}" dt="2022-10-29T17:04:48.421" v="1846" actId="1037"/>
          <ac:spMkLst>
            <pc:docMk/>
            <pc:sldMk cId="2051706135" sldId="342"/>
            <ac:spMk id="19" creationId="{807E28EA-5C31-E009-BFE2-B366F0A4C50E}"/>
          </ac:spMkLst>
        </pc:spChg>
        <pc:spChg chg="add mod">
          <ac:chgData name="James Clegg" userId="763c3220-e008-48a8-a735-403fa6eca5a8" providerId="ADAL" clId="{92543CF2-03F7-4383-B086-9A9D61057C4A}" dt="2022-10-29T17:04:48.421" v="1846" actId="1037"/>
          <ac:spMkLst>
            <pc:docMk/>
            <pc:sldMk cId="2051706135" sldId="342"/>
            <ac:spMk id="20" creationId="{206D888C-0E8B-9AC3-A495-576B7DF20120}"/>
          </ac:spMkLst>
        </pc:spChg>
        <pc:spChg chg="add mod">
          <ac:chgData name="James Clegg" userId="763c3220-e008-48a8-a735-403fa6eca5a8" providerId="ADAL" clId="{92543CF2-03F7-4383-B086-9A9D61057C4A}" dt="2022-10-29T17:04:48.421" v="1846" actId="1037"/>
          <ac:spMkLst>
            <pc:docMk/>
            <pc:sldMk cId="2051706135" sldId="342"/>
            <ac:spMk id="21" creationId="{68ACCF1B-FFDE-5A08-3E1E-D78E7A0B1D58}"/>
          </ac:spMkLst>
        </pc:spChg>
        <pc:spChg chg="add mod">
          <ac:chgData name="James Clegg" userId="763c3220-e008-48a8-a735-403fa6eca5a8" providerId="ADAL" clId="{92543CF2-03F7-4383-B086-9A9D61057C4A}" dt="2022-10-29T17:04:48.421" v="1846" actId="1037"/>
          <ac:spMkLst>
            <pc:docMk/>
            <pc:sldMk cId="2051706135" sldId="342"/>
            <ac:spMk id="22" creationId="{F4B42455-EF36-2C04-9136-01041F0A1BBF}"/>
          </ac:spMkLst>
        </pc:spChg>
        <pc:spChg chg="add mod">
          <ac:chgData name="James Clegg" userId="763c3220-e008-48a8-a735-403fa6eca5a8" providerId="ADAL" clId="{92543CF2-03F7-4383-B086-9A9D61057C4A}" dt="2022-10-29T17:04:48.421" v="1846" actId="1037"/>
          <ac:spMkLst>
            <pc:docMk/>
            <pc:sldMk cId="2051706135" sldId="342"/>
            <ac:spMk id="23" creationId="{D44BD76B-3654-97FC-F2EE-F65E74D41A82}"/>
          </ac:spMkLst>
        </pc:spChg>
        <pc:spChg chg="add mod">
          <ac:chgData name="James Clegg" userId="763c3220-e008-48a8-a735-403fa6eca5a8" providerId="ADAL" clId="{92543CF2-03F7-4383-B086-9A9D61057C4A}" dt="2022-10-29T17:04:48.421" v="1846" actId="1037"/>
          <ac:spMkLst>
            <pc:docMk/>
            <pc:sldMk cId="2051706135" sldId="342"/>
            <ac:spMk id="24" creationId="{90D9FAF8-E4E7-6736-B87D-438CDC64606C}"/>
          </ac:spMkLst>
        </pc:spChg>
        <pc:spChg chg="add mod">
          <ac:chgData name="James Clegg" userId="763c3220-e008-48a8-a735-403fa6eca5a8" providerId="ADAL" clId="{92543CF2-03F7-4383-B086-9A9D61057C4A}" dt="2022-10-29T17:04:43.198" v="1845" actId="1038"/>
          <ac:spMkLst>
            <pc:docMk/>
            <pc:sldMk cId="2051706135" sldId="342"/>
            <ac:spMk id="25" creationId="{90A0608D-D873-82DE-FD5F-72FD75236B14}"/>
          </ac:spMkLst>
        </pc:spChg>
        <pc:spChg chg="add mod">
          <ac:chgData name="James Clegg" userId="763c3220-e008-48a8-a735-403fa6eca5a8" providerId="ADAL" clId="{92543CF2-03F7-4383-B086-9A9D61057C4A}" dt="2022-10-29T17:04:43.198" v="1845" actId="1038"/>
          <ac:spMkLst>
            <pc:docMk/>
            <pc:sldMk cId="2051706135" sldId="342"/>
            <ac:spMk id="26" creationId="{6D01F153-B998-8F34-B4A8-38C53FD41D07}"/>
          </ac:spMkLst>
        </pc:spChg>
        <pc:spChg chg="add mod">
          <ac:chgData name="James Clegg" userId="763c3220-e008-48a8-a735-403fa6eca5a8" providerId="ADAL" clId="{92543CF2-03F7-4383-B086-9A9D61057C4A}" dt="2022-10-29T17:04:43.198" v="1845" actId="1038"/>
          <ac:spMkLst>
            <pc:docMk/>
            <pc:sldMk cId="2051706135" sldId="342"/>
            <ac:spMk id="27" creationId="{F6F4F627-4A29-8FAB-133F-4FB57E183D54}"/>
          </ac:spMkLst>
        </pc:spChg>
        <pc:spChg chg="add mod">
          <ac:chgData name="James Clegg" userId="763c3220-e008-48a8-a735-403fa6eca5a8" providerId="ADAL" clId="{92543CF2-03F7-4383-B086-9A9D61057C4A}" dt="2022-10-29T17:04:43.198" v="1845" actId="1038"/>
          <ac:spMkLst>
            <pc:docMk/>
            <pc:sldMk cId="2051706135" sldId="342"/>
            <ac:spMk id="28" creationId="{8920A01A-EBA0-84EA-02E9-527ACCFDC31B}"/>
          </ac:spMkLst>
        </pc:spChg>
        <pc:spChg chg="add mod">
          <ac:chgData name="James Clegg" userId="763c3220-e008-48a8-a735-403fa6eca5a8" providerId="ADAL" clId="{92543CF2-03F7-4383-B086-9A9D61057C4A}" dt="2022-10-29T17:04:43.198" v="1845" actId="1038"/>
          <ac:spMkLst>
            <pc:docMk/>
            <pc:sldMk cId="2051706135" sldId="342"/>
            <ac:spMk id="29" creationId="{59F8AFDE-4376-CECB-B5F4-6E81AD6AEC70}"/>
          </ac:spMkLst>
        </pc:spChg>
        <pc:spChg chg="add mod">
          <ac:chgData name="James Clegg" userId="763c3220-e008-48a8-a735-403fa6eca5a8" providerId="ADAL" clId="{92543CF2-03F7-4383-B086-9A9D61057C4A}" dt="2022-10-29T17:04:43.198" v="1845" actId="1038"/>
          <ac:spMkLst>
            <pc:docMk/>
            <pc:sldMk cId="2051706135" sldId="342"/>
            <ac:spMk id="30" creationId="{46A2A3EF-63FD-2C16-EFAB-9C3A09C8305C}"/>
          </ac:spMkLst>
        </pc:spChg>
        <pc:spChg chg="add mod">
          <ac:chgData name="James Clegg" userId="763c3220-e008-48a8-a735-403fa6eca5a8" providerId="ADAL" clId="{92543CF2-03F7-4383-B086-9A9D61057C4A}" dt="2022-10-29T17:06:00.778" v="1874" actId="554"/>
          <ac:spMkLst>
            <pc:docMk/>
            <pc:sldMk cId="2051706135" sldId="342"/>
            <ac:spMk id="31" creationId="{63A67AF9-356E-E29F-1FE6-46EED36B2140}"/>
          </ac:spMkLst>
        </pc:spChg>
        <pc:spChg chg="add mod">
          <ac:chgData name="James Clegg" userId="763c3220-e008-48a8-a735-403fa6eca5a8" providerId="ADAL" clId="{92543CF2-03F7-4383-B086-9A9D61057C4A}" dt="2022-10-29T17:06:06.128" v="1876" actId="555"/>
          <ac:spMkLst>
            <pc:docMk/>
            <pc:sldMk cId="2051706135" sldId="342"/>
            <ac:spMk id="32" creationId="{46EB67F1-B273-6A9E-A7BF-37316E04D47E}"/>
          </ac:spMkLst>
        </pc:spChg>
        <pc:spChg chg="add mod">
          <ac:chgData name="James Clegg" userId="763c3220-e008-48a8-a735-403fa6eca5a8" providerId="ADAL" clId="{92543CF2-03F7-4383-B086-9A9D61057C4A}" dt="2022-10-29T17:06:02.154" v="1875" actId="408"/>
          <ac:spMkLst>
            <pc:docMk/>
            <pc:sldMk cId="2051706135" sldId="342"/>
            <ac:spMk id="33" creationId="{E56CBD9A-D542-458B-DB54-5E30F9E3D6FB}"/>
          </ac:spMkLst>
        </pc:spChg>
        <pc:spChg chg="add mod">
          <ac:chgData name="James Clegg" userId="763c3220-e008-48a8-a735-403fa6eca5a8" providerId="ADAL" clId="{92543CF2-03F7-4383-B086-9A9D61057C4A}" dt="2022-10-29T17:06:07.625" v="1877" actId="408"/>
          <ac:spMkLst>
            <pc:docMk/>
            <pc:sldMk cId="2051706135" sldId="342"/>
            <ac:spMk id="34" creationId="{60F51618-26AF-FA2D-4A9F-204470B6439D}"/>
          </ac:spMkLst>
        </pc:spChg>
        <pc:spChg chg="add mod">
          <ac:chgData name="James Clegg" userId="763c3220-e008-48a8-a735-403fa6eca5a8" providerId="ADAL" clId="{92543CF2-03F7-4383-B086-9A9D61057C4A}" dt="2022-10-29T17:06:00.778" v="1874" actId="554"/>
          <ac:spMkLst>
            <pc:docMk/>
            <pc:sldMk cId="2051706135" sldId="342"/>
            <ac:spMk id="35" creationId="{1C0B626B-BAD5-E597-C4AA-F682AF65E324}"/>
          </ac:spMkLst>
        </pc:spChg>
        <pc:spChg chg="add mod">
          <ac:chgData name="James Clegg" userId="763c3220-e008-48a8-a735-403fa6eca5a8" providerId="ADAL" clId="{92543CF2-03F7-4383-B086-9A9D61057C4A}" dt="2022-10-29T17:06:06.128" v="1876" actId="555"/>
          <ac:spMkLst>
            <pc:docMk/>
            <pc:sldMk cId="2051706135" sldId="342"/>
            <ac:spMk id="36" creationId="{7C8FD5E5-F527-FC96-33EF-E965D0F08920}"/>
          </ac:spMkLst>
        </pc:spChg>
        <pc:spChg chg="add mod">
          <ac:chgData name="James Clegg" userId="763c3220-e008-48a8-a735-403fa6eca5a8" providerId="ADAL" clId="{92543CF2-03F7-4383-B086-9A9D61057C4A}" dt="2022-10-29T17:07:07.228" v="1894" actId="554"/>
          <ac:spMkLst>
            <pc:docMk/>
            <pc:sldMk cId="2051706135" sldId="342"/>
            <ac:spMk id="37" creationId="{8FE8EFAC-74C0-A9B7-AE23-90138418D98F}"/>
          </ac:spMkLst>
        </pc:spChg>
        <pc:spChg chg="add mod">
          <ac:chgData name="James Clegg" userId="763c3220-e008-48a8-a735-403fa6eca5a8" providerId="ADAL" clId="{92543CF2-03F7-4383-B086-9A9D61057C4A}" dt="2022-10-29T17:07:08.517" v="1895" actId="408"/>
          <ac:spMkLst>
            <pc:docMk/>
            <pc:sldMk cId="2051706135" sldId="342"/>
            <ac:spMk id="38" creationId="{EF959274-2DF7-DA67-3AF4-A3A7A1FE22C7}"/>
          </ac:spMkLst>
        </pc:spChg>
        <pc:spChg chg="add mod">
          <ac:chgData name="James Clegg" userId="763c3220-e008-48a8-a735-403fa6eca5a8" providerId="ADAL" clId="{92543CF2-03F7-4383-B086-9A9D61057C4A}" dt="2022-10-29T17:07:08.517" v="1895" actId="408"/>
          <ac:spMkLst>
            <pc:docMk/>
            <pc:sldMk cId="2051706135" sldId="342"/>
            <ac:spMk id="39" creationId="{84D252D8-D088-DF95-0C87-14E0F61748C2}"/>
          </ac:spMkLst>
        </pc:spChg>
        <pc:spChg chg="add del mod">
          <ac:chgData name="James Clegg" userId="763c3220-e008-48a8-a735-403fa6eca5a8" providerId="ADAL" clId="{92543CF2-03F7-4383-B086-9A9D61057C4A}" dt="2022-10-29T17:06:51.148" v="1887" actId="478"/>
          <ac:spMkLst>
            <pc:docMk/>
            <pc:sldMk cId="2051706135" sldId="342"/>
            <ac:spMk id="40" creationId="{527D0774-2759-B5F1-8DDB-2B83ACD0D750}"/>
          </ac:spMkLst>
        </pc:spChg>
        <pc:spChg chg="add mod">
          <ac:chgData name="James Clegg" userId="763c3220-e008-48a8-a735-403fa6eca5a8" providerId="ADAL" clId="{92543CF2-03F7-4383-B086-9A9D61057C4A}" dt="2022-10-29T17:07:07.228" v="1894" actId="554"/>
          <ac:spMkLst>
            <pc:docMk/>
            <pc:sldMk cId="2051706135" sldId="342"/>
            <ac:spMk id="41" creationId="{D6F51CD9-4359-7FC0-490C-F9B189D99E54}"/>
          </ac:spMkLst>
        </pc:spChg>
        <pc:spChg chg="add mod">
          <ac:chgData name="James Clegg" userId="763c3220-e008-48a8-a735-403fa6eca5a8" providerId="ADAL" clId="{92543CF2-03F7-4383-B086-9A9D61057C4A}" dt="2022-10-29T17:07:22.736" v="1897" actId="1076"/>
          <ac:spMkLst>
            <pc:docMk/>
            <pc:sldMk cId="2051706135" sldId="342"/>
            <ac:spMk id="42" creationId="{AD57701B-3FC1-41FF-C7E0-FE0CEE20E5C3}"/>
          </ac:spMkLst>
        </pc:spChg>
        <pc:spChg chg="add mod">
          <ac:chgData name="James Clegg" userId="763c3220-e008-48a8-a735-403fa6eca5a8" providerId="ADAL" clId="{92543CF2-03F7-4383-B086-9A9D61057C4A}" dt="2022-10-29T17:07:22.736" v="1897" actId="1076"/>
          <ac:spMkLst>
            <pc:docMk/>
            <pc:sldMk cId="2051706135" sldId="342"/>
            <ac:spMk id="43" creationId="{92031B43-48AB-C5CE-C7D8-384CAC995A9A}"/>
          </ac:spMkLst>
        </pc:spChg>
        <pc:spChg chg="add mod">
          <ac:chgData name="James Clegg" userId="763c3220-e008-48a8-a735-403fa6eca5a8" providerId="ADAL" clId="{92543CF2-03F7-4383-B086-9A9D61057C4A}" dt="2022-10-29T17:07:22.736" v="1897" actId="1076"/>
          <ac:spMkLst>
            <pc:docMk/>
            <pc:sldMk cId="2051706135" sldId="342"/>
            <ac:spMk id="44" creationId="{4C375429-DB57-0596-1349-E4916E959259}"/>
          </ac:spMkLst>
        </pc:spChg>
        <pc:spChg chg="add mod">
          <ac:chgData name="James Clegg" userId="763c3220-e008-48a8-a735-403fa6eca5a8" providerId="ADAL" clId="{92543CF2-03F7-4383-B086-9A9D61057C4A}" dt="2022-10-29T17:07:22.736" v="1897" actId="1076"/>
          <ac:spMkLst>
            <pc:docMk/>
            <pc:sldMk cId="2051706135" sldId="342"/>
            <ac:spMk id="45" creationId="{C5C34619-F744-A0BE-CEE9-74A7BFB3041C}"/>
          </ac:spMkLst>
        </pc:spChg>
        <pc:spChg chg="add mod">
          <ac:chgData name="James Clegg" userId="763c3220-e008-48a8-a735-403fa6eca5a8" providerId="ADAL" clId="{92543CF2-03F7-4383-B086-9A9D61057C4A}" dt="2022-10-29T17:07:39.824" v="1903" actId="1038"/>
          <ac:spMkLst>
            <pc:docMk/>
            <pc:sldMk cId="2051706135" sldId="342"/>
            <ac:spMk id="46" creationId="{3CE8FEDD-C4A2-343F-5E9A-30FF6047FD52}"/>
          </ac:spMkLst>
        </pc:spChg>
        <pc:spChg chg="add mod">
          <ac:chgData name="James Clegg" userId="763c3220-e008-48a8-a735-403fa6eca5a8" providerId="ADAL" clId="{92543CF2-03F7-4383-B086-9A9D61057C4A}" dt="2022-10-29T17:07:39.824" v="1903" actId="1038"/>
          <ac:spMkLst>
            <pc:docMk/>
            <pc:sldMk cId="2051706135" sldId="342"/>
            <ac:spMk id="47" creationId="{1250784C-9E72-50C9-5DDA-3710F7882FFA}"/>
          </ac:spMkLst>
        </pc:spChg>
        <pc:spChg chg="add mod">
          <ac:chgData name="James Clegg" userId="763c3220-e008-48a8-a735-403fa6eca5a8" providerId="ADAL" clId="{92543CF2-03F7-4383-B086-9A9D61057C4A}" dt="2022-10-29T17:07:39.824" v="1903" actId="1038"/>
          <ac:spMkLst>
            <pc:docMk/>
            <pc:sldMk cId="2051706135" sldId="342"/>
            <ac:spMk id="48" creationId="{8FB85262-A2E8-0DAC-7C87-9DF6DB18FC1F}"/>
          </ac:spMkLst>
        </pc:spChg>
        <pc:spChg chg="add mod">
          <ac:chgData name="James Clegg" userId="763c3220-e008-48a8-a735-403fa6eca5a8" providerId="ADAL" clId="{92543CF2-03F7-4383-B086-9A9D61057C4A}" dt="2022-10-29T17:07:39.824" v="1903" actId="1038"/>
          <ac:spMkLst>
            <pc:docMk/>
            <pc:sldMk cId="2051706135" sldId="342"/>
            <ac:spMk id="49" creationId="{1CEDD71F-F75D-178C-01F4-63AFDD5905AA}"/>
          </ac:spMkLst>
        </pc:spChg>
        <pc:spChg chg="add mod">
          <ac:chgData name="James Clegg" userId="763c3220-e008-48a8-a735-403fa6eca5a8" providerId="ADAL" clId="{92543CF2-03F7-4383-B086-9A9D61057C4A}" dt="2022-10-29T17:07:39.824" v="1903" actId="1038"/>
          <ac:spMkLst>
            <pc:docMk/>
            <pc:sldMk cId="2051706135" sldId="342"/>
            <ac:spMk id="50" creationId="{692F1EE1-F1A7-EA87-3862-4DC01B7951EC}"/>
          </ac:spMkLst>
        </pc:spChg>
        <pc:spChg chg="add mod">
          <ac:chgData name="James Clegg" userId="763c3220-e008-48a8-a735-403fa6eca5a8" providerId="ADAL" clId="{92543CF2-03F7-4383-B086-9A9D61057C4A}" dt="2022-10-29T17:07:39.824" v="1903" actId="1038"/>
          <ac:spMkLst>
            <pc:docMk/>
            <pc:sldMk cId="2051706135" sldId="342"/>
            <ac:spMk id="51" creationId="{4B94151C-0ECB-8D02-FE3A-FC2C1B901EA2}"/>
          </ac:spMkLst>
        </pc:spChg>
        <pc:spChg chg="add mod">
          <ac:chgData name="James Clegg" userId="763c3220-e008-48a8-a735-403fa6eca5a8" providerId="ADAL" clId="{92543CF2-03F7-4383-B086-9A9D61057C4A}" dt="2022-10-29T17:07:39.824" v="1903" actId="1038"/>
          <ac:spMkLst>
            <pc:docMk/>
            <pc:sldMk cId="2051706135" sldId="342"/>
            <ac:spMk id="52" creationId="{E678E24E-4DC0-A659-F89C-052E16F88353}"/>
          </ac:spMkLst>
        </pc:spChg>
        <pc:spChg chg="add mod">
          <ac:chgData name="James Clegg" userId="763c3220-e008-48a8-a735-403fa6eca5a8" providerId="ADAL" clId="{92543CF2-03F7-4383-B086-9A9D61057C4A}" dt="2022-10-29T17:07:39.824" v="1903" actId="1038"/>
          <ac:spMkLst>
            <pc:docMk/>
            <pc:sldMk cId="2051706135" sldId="342"/>
            <ac:spMk id="53" creationId="{C97F0C8D-3AC1-C59C-09A6-701D4DF66E0A}"/>
          </ac:spMkLst>
        </pc:spChg>
        <pc:spChg chg="add mod">
          <ac:chgData name="James Clegg" userId="763c3220-e008-48a8-a735-403fa6eca5a8" providerId="ADAL" clId="{92543CF2-03F7-4383-B086-9A9D61057C4A}" dt="2022-10-29T17:07:48.579" v="1909" actId="1037"/>
          <ac:spMkLst>
            <pc:docMk/>
            <pc:sldMk cId="2051706135" sldId="342"/>
            <ac:spMk id="54" creationId="{9503F523-0B6D-C3A3-7997-CD487FB3D51D}"/>
          </ac:spMkLst>
        </pc:spChg>
        <pc:spChg chg="add mod">
          <ac:chgData name="James Clegg" userId="763c3220-e008-48a8-a735-403fa6eca5a8" providerId="ADAL" clId="{92543CF2-03F7-4383-B086-9A9D61057C4A}" dt="2022-10-29T17:07:48.579" v="1909" actId="1037"/>
          <ac:spMkLst>
            <pc:docMk/>
            <pc:sldMk cId="2051706135" sldId="342"/>
            <ac:spMk id="55" creationId="{86F75163-213F-B97F-636F-6AA721086E9B}"/>
          </ac:spMkLst>
        </pc:spChg>
        <pc:spChg chg="add mod">
          <ac:chgData name="James Clegg" userId="763c3220-e008-48a8-a735-403fa6eca5a8" providerId="ADAL" clId="{92543CF2-03F7-4383-B086-9A9D61057C4A}" dt="2022-10-29T17:07:48.579" v="1909" actId="1037"/>
          <ac:spMkLst>
            <pc:docMk/>
            <pc:sldMk cId="2051706135" sldId="342"/>
            <ac:spMk id="56" creationId="{9B57509D-3CAB-DF9F-75EE-EC5551BBB072}"/>
          </ac:spMkLst>
        </pc:spChg>
        <pc:spChg chg="add mod">
          <ac:chgData name="James Clegg" userId="763c3220-e008-48a8-a735-403fa6eca5a8" providerId="ADAL" clId="{92543CF2-03F7-4383-B086-9A9D61057C4A}" dt="2022-10-29T17:07:48.579" v="1909" actId="1037"/>
          <ac:spMkLst>
            <pc:docMk/>
            <pc:sldMk cId="2051706135" sldId="342"/>
            <ac:spMk id="57" creationId="{BBDCFD7F-DCD3-5EEC-8397-253CAE03715D}"/>
          </ac:spMkLst>
        </pc:spChg>
        <pc:spChg chg="add mod">
          <ac:chgData name="James Clegg" userId="763c3220-e008-48a8-a735-403fa6eca5a8" providerId="ADAL" clId="{92543CF2-03F7-4383-B086-9A9D61057C4A}" dt="2022-10-29T17:07:48.579" v="1909" actId="1037"/>
          <ac:spMkLst>
            <pc:docMk/>
            <pc:sldMk cId="2051706135" sldId="342"/>
            <ac:spMk id="58" creationId="{B7AD3089-4646-C276-CC6D-0BF6BEDB5DC7}"/>
          </ac:spMkLst>
        </pc:spChg>
        <pc:spChg chg="add mod">
          <ac:chgData name="James Clegg" userId="763c3220-e008-48a8-a735-403fa6eca5a8" providerId="ADAL" clId="{92543CF2-03F7-4383-B086-9A9D61057C4A}" dt="2022-10-29T17:07:48.579" v="1909" actId="1037"/>
          <ac:spMkLst>
            <pc:docMk/>
            <pc:sldMk cId="2051706135" sldId="342"/>
            <ac:spMk id="59" creationId="{0CF3F8BD-9C36-ED89-AF5F-BA1B93D5F140}"/>
          </ac:spMkLst>
        </pc:spChg>
        <pc:spChg chg="add mod">
          <ac:chgData name="James Clegg" userId="763c3220-e008-48a8-a735-403fa6eca5a8" providerId="ADAL" clId="{92543CF2-03F7-4383-B086-9A9D61057C4A}" dt="2022-10-29T17:07:48.579" v="1909" actId="1037"/>
          <ac:spMkLst>
            <pc:docMk/>
            <pc:sldMk cId="2051706135" sldId="342"/>
            <ac:spMk id="60" creationId="{7A963018-B8D1-D1E3-F60D-C3874E403BFB}"/>
          </ac:spMkLst>
        </pc:spChg>
        <pc:spChg chg="add mod">
          <ac:chgData name="James Clegg" userId="763c3220-e008-48a8-a735-403fa6eca5a8" providerId="ADAL" clId="{92543CF2-03F7-4383-B086-9A9D61057C4A}" dt="2022-10-29T17:07:48.579" v="1909" actId="1037"/>
          <ac:spMkLst>
            <pc:docMk/>
            <pc:sldMk cId="2051706135" sldId="342"/>
            <ac:spMk id="61" creationId="{35AEE1EA-8CB6-E318-4BC5-4B58C4CF9FB6}"/>
          </ac:spMkLst>
        </pc:spChg>
        <pc:spChg chg="add mod">
          <ac:chgData name="James Clegg" userId="763c3220-e008-48a8-a735-403fa6eca5a8" providerId="ADAL" clId="{92543CF2-03F7-4383-B086-9A9D61057C4A}" dt="2022-10-29T17:08:45.226" v="1914" actId="1076"/>
          <ac:spMkLst>
            <pc:docMk/>
            <pc:sldMk cId="2051706135" sldId="342"/>
            <ac:spMk id="62" creationId="{9E62B64B-D2E1-DF90-07F0-5CC7DFC9066F}"/>
          </ac:spMkLst>
        </pc:spChg>
      </pc:sldChg>
    </pc:docChg>
  </pc:docChgLst>
  <pc:docChgLst>
    <pc:chgData name="James Clegg" userId="763c3220-e008-48a8-a735-403fa6eca5a8" providerId="ADAL" clId="{941B648D-FDBA-41C0-9A45-A77BECE0222C}"/>
    <pc:docChg chg="undo custSel addSld delSld modSld">
      <pc:chgData name="James Clegg" userId="763c3220-e008-48a8-a735-403fa6eca5a8" providerId="ADAL" clId="{941B648D-FDBA-41C0-9A45-A77BECE0222C}" dt="2022-10-30T13:14:21.244" v="1419" actId="47"/>
      <pc:docMkLst>
        <pc:docMk/>
      </pc:docMkLst>
      <pc:sldChg chg="addSp delSp modSp mod chgLayout">
        <pc:chgData name="James Clegg" userId="763c3220-e008-48a8-a735-403fa6eca5a8" providerId="ADAL" clId="{941B648D-FDBA-41C0-9A45-A77BECE0222C}" dt="2022-10-30T11:44:29.570" v="30"/>
        <pc:sldMkLst>
          <pc:docMk/>
          <pc:sldMk cId="3463639803" sldId="296"/>
        </pc:sldMkLst>
        <pc:spChg chg="add del mod">
          <ac:chgData name="James Clegg" userId="763c3220-e008-48a8-a735-403fa6eca5a8" providerId="ADAL" clId="{941B648D-FDBA-41C0-9A45-A77BECE0222C}" dt="2022-10-30T11:44:24.421" v="28" actId="21"/>
          <ac:spMkLst>
            <pc:docMk/>
            <pc:sldMk cId="3463639803" sldId="296"/>
            <ac:spMk id="2" creationId="{84597E81-A99F-E3A0-2122-F59038B0D479}"/>
          </ac:spMkLst>
        </pc:spChg>
        <pc:spChg chg="add del mod">
          <ac:chgData name="James Clegg" userId="763c3220-e008-48a8-a735-403fa6eca5a8" providerId="ADAL" clId="{941B648D-FDBA-41C0-9A45-A77BECE0222C}" dt="2022-10-30T11:44:28.348" v="29" actId="478"/>
          <ac:spMkLst>
            <pc:docMk/>
            <pc:sldMk cId="3463639803" sldId="296"/>
            <ac:spMk id="4" creationId="{326619F7-B44B-5296-749B-84AFFA38038C}"/>
          </ac:spMkLst>
        </pc:spChg>
        <pc:picChg chg="del">
          <ac:chgData name="James Clegg" userId="763c3220-e008-48a8-a735-403fa6eca5a8" providerId="ADAL" clId="{941B648D-FDBA-41C0-9A45-A77BECE0222C}" dt="2022-10-30T11:44:10.484" v="0" actId="478"/>
          <ac:picMkLst>
            <pc:docMk/>
            <pc:sldMk cId="3463639803" sldId="296"/>
            <ac:picMk id="5" creationId="{129391CD-2FA4-78B0-C1CD-BC42FF098628}"/>
          </ac:picMkLst>
        </pc:picChg>
        <pc:picChg chg="add">
          <ac:chgData name="James Clegg" userId="763c3220-e008-48a8-a735-403fa6eca5a8" providerId="ADAL" clId="{941B648D-FDBA-41C0-9A45-A77BECE0222C}" dt="2022-10-30T11:44:29.570" v="30"/>
          <ac:picMkLst>
            <pc:docMk/>
            <pc:sldMk cId="3463639803" sldId="296"/>
            <ac:picMk id="6" creationId="{42A907AF-8EC2-F16A-4C1A-646C0F87CEB1}"/>
          </ac:picMkLst>
        </pc:picChg>
      </pc:sldChg>
      <pc:sldChg chg="mod modClrScheme chgLayout">
        <pc:chgData name="James Clegg" userId="763c3220-e008-48a8-a735-403fa6eca5a8" providerId="ADAL" clId="{941B648D-FDBA-41C0-9A45-A77BECE0222C}" dt="2022-10-30T11:44:34.653" v="31" actId="700"/>
        <pc:sldMkLst>
          <pc:docMk/>
          <pc:sldMk cId="861935487" sldId="297"/>
        </pc:sldMkLst>
      </pc:sldChg>
      <pc:sldChg chg="mod modClrScheme chgLayout">
        <pc:chgData name="James Clegg" userId="763c3220-e008-48a8-a735-403fa6eca5a8" providerId="ADAL" clId="{941B648D-FDBA-41C0-9A45-A77BECE0222C}" dt="2022-10-30T11:44:40.964" v="32" actId="700"/>
        <pc:sldMkLst>
          <pc:docMk/>
          <pc:sldMk cId="895466786" sldId="299"/>
        </pc:sldMkLst>
      </pc:sldChg>
      <pc:sldChg chg="del">
        <pc:chgData name="James Clegg" userId="763c3220-e008-48a8-a735-403fa6eca5a8" providerId="ADAL" clId="{941B648D-FDBA-41C0-9A45-A77BECE0222C}" dt="2022-10-30T13:02:14.430" v="1110" actId="47"/>
        <pc:sldMkLst>
          <pc:docMk/>
          <pc:sldMk cId="3782242679" sldId="301"/>
        </pc:sldMkLst>
      </pc:sldChg>
      <pc:sldChg chg="modSp mod">
        <pc:chgData name="James Clegg" userId="763c3220-e008-48a8-a735-403fa6eca5a8" providerId="ADAL" clId="{941B648D-FDBA-41C0-9A45-A77BECE0222C}" dt="2022-10-30T13:02:22.711" v="1113" actId="20577"/>
        <pc:sldMkLst>
          <pc:docMk/>
          <pc:sldMk cId="250955858" sldId="316"/>
        </pc:sldMkLst>
        <pc:spChg chg="mod">
          <ac:chgData name="James Clegg" userId="763c3220-e008-48a8-a735-403fa6eca5a8" providerId="ADAL" clId="{941B648D-FDBA-41C0-9A45-A77BECE0222C}" dt="2022-10-30T13:02:22.711" v="1113" actId="20577"/>
          <ac:spMkLst>
            <pc:docMk/>
            <pc:sldMk cId="250955858" sldId="316"/>
            <ac:spMk id="3" creationId="{00000000-0000-0000-0000-000000000000}"/>
          </ac:spMkLst>
        </pc:spChg>
      </pc:sldChg>
      <pc:sldChg chg="addSp delSp modSp mod delAnim modAnim">
        <pc:chgData name="James Clegg" userId="763c3220-e008-48a8-a735-403fa6eca5a8" providerId="ADAL" clId="{941B648D-FDBA-41C0-9A45-A77BECE0222C}" dt="2022-10-30T12:06:49.753" v="158"/>
        <pc:sldMkLst>
          <pc:docMk/>
          <pc:sldMk cId="3540540468" sldId="319"/>
        </pc:sldMkLst>
        <pc:spChg chg="mod">
          <ac:chgData name="James Clegg" userId="763c3220-e008-48a8-a735-403fa6eca5a8" providerId="ADAL" clId="{941B648D-FDBA-41C0-9A45-A77BECE0222C}" dt="2022-10-30T12:05:50.623" v="141" actId="552"/>
          <ac:spMkLst>
            <pc:docMk/>
            <pc:sldMk cId="3540540468" sldId="319"/>
            <ac:spMk id="8" creationId="{C4D570C6-F2AB-E199-A4BB-2D6754A31B7F}"/>
          </ac:spMkLst>
        </pc:spChg>
        <pc:spChg chg="del">
          <ac:chgData name="James Clegg" userId="763c3220-e008-48a8-a735-403fa6eca5a8" providerId="ADAL" clId="{941B648D-FDBA-41C0-9A45-A77BECE0222C}" dt="2022-10-30T12:04:11.111" v="88" actId="478"/>
          <ac:spMkLst>
            <pc:docMk/>
            <pc:sldMk cId="3540540468" sldId="319"/>
            <ac:spMk id="9" creationId="{8BA37D0F-9C28-5000-1736-5682DFDDC13B}"/>
          </ac:spMkLst>
        </pc:spChg>
        <pc:spChg chg="del">
          <ac:chgData name="James Clegg" userId="763c3220-e008-48a8-a735-403fa6eca5a8" providerId="ADAL" clId="{941B648D-FDBA-41C0-9A45-A77BECE0222C}" dt="2022-10-30T12:04:11.111" v="88" actId="478"/>
          <ac:spMkLst>
            <pc:docMk/>
            <pc:sldMk cId="3540540468" sldId="319"/>
            <ac:spMk id="10" creationId="{53898E88-3DA0-B993-7F53-07EA04CAF8AB}"/>
          </ac:spMkLst>
        </pc:spChg>
        <pc:spChg chg="mod">
          <ac:chgData name="James Clegg" userId="763c3220-e008-48a8-a735-403fa6eca5a8" providerId="ADAL" clId="{941B648D-FDBA-41C0-9A45-A77BECE0222C}" dt="2022-10-30T12:04:05.106" v="87" actId="1076"/>
          <ac:spMkLst>
            <pc:docMk/>
            <pc:sldMk cId="3540540468" sldId="319"/>
            <ac:spMk id="12" creationId="{E6256314-56AC-22BC-5563-B9B208A230C4}"/>
          </ac:spMkLst>
        </pc:spChg>
        <pc:spChg chg="del">
          <ac:chgData name="James Clegg" userId="763c3220-e008-48a8-a735-403fa6eca5a8" providerId="ADAL" clId="{941B648D-FDBA-41C0-9A45-A77BECE0222C}" dt="2022-10-30T12:04:11.111" v="88" actId="478"/>
          <ac:spMkLst>
            <pc:docMk/>
            <pc:sldMk cId="3540540468" sldId="319"/>
            <ac:spMk id="13" creationId="{B4849CC3-66D0-2299-1A6A-56007FA5C5AD}"/>
          </ac:spMkLst>
        </pc:spChg>
        <pc:spChg chg="del">
          <ac:chgData name="James Clegg" userId="763c3220-e008-48a8-a735-403fa6eca5a8" providerId="ADAL" clId="{941B648D-FDBA-41C0-9A45-A77BECE0222C}" dt="2022-10-30T12:04:11.111" v="88" actId="478"/>
          <ac:spMkLst>
            <pc:docMk/>
            <pc:sldMk cId="3540540468" sldId="319"/>
            <ac:spMk id="14" creationId="{001A610A-E460-3769-4E29-64EF655EA12E}"/>
          </ac:spMkLst>
        </pc:spChg>
        <pc:spChg chg="add mod">
          <ac:chgData name="James Clegg" userId="763c3220-e008-48a8-a735-403fa6eca5a8" providerId="ADAL" clId="{941B648D-FDBA-41C0-9A45-A77BECE0222C}" dt="2022-10-30T12:05:05.935" v="124" actId="1037"/>
          <ac:spMkLst>
            <pc:docMk/>
            <pc:sldMk cId="3540540468" sldId="319"/>
            <ac:spMk id="30" creationId="{DD962D17-F9E1-CD24-24C5-2B65DDD654C0}"/>
          </ac:spMkLst>
        </pc:spChg>
        <pc:spChg chg="add mod">
          <ac:chgData name="James Clegg" userId="763c3220-e008-48a8-a735-403fa6eca5a8" providerId="ADAL" clId="{941B648D-FDBA-41C0-9A45-A77BECE0222C}" dt="2022-10-30T12:05:51.841" v="142" actId="465"/>
          <ac:spMkLst>
            <pc:docMk/>
            <pc:sldMk cId="3540540468" sldId="319"/>
            <ac:spMk id="31" creationId="{6A9F7342-9B2D-6552-C439-78C3FD20CAA9}"/>
          </ac:spMkLst>
        </pc:spChg>
        <pc:spChg chg="add mod">
          <ac:chgData name="James Clegg" userId="763c3220-e008-48a8-a735-403fa6eca5a8" providerId="ADAL" clId="{941B648D-FDBA-41C0-9A45-A77BECE0222C}" dt="2022-10-30T12:05:05.935" v="124" actId="1037"/>
          <ac:spMkLst>
            <pc:docMk/>
            <pc:sldMk cId="3540540468" sldId="319"/>
            <ac:spMk id="32" creationId="{868DBC40-B3A5-2EF0-2A35-D1B6D69A121F}"/>
          </ac:spMkLst>
        </pc:spChg>
        <pc:spChg chg="mod">
          <ac:chgData name="James Clegg" userId="763c3220-e008-48a8-a735-403fa6eca5a8" providerId="ADAL" clId="{941B648D-FDBA-41C0-9A45-A77BECE0222C}" dt="2022-10-30T12:04:05.106" v="87" actId="1076"/>
          <ac:spMkLst>
            <pc:docMk/>
            <pc:sldMk cId="3540540468" sldId="319"/>
            <ac:spMk id="33" creationId="{F4036F90-86DA-4603-78E4-F9F105E264B7}"/>
          </ac:spMkLst>
        </pc:spChg>
        <pc:spChg chg="del">
          <ac:chgData name="James Clegg" userId="763c3220-e008-48a8-a735-403fa6eca5a8" providerId="ADAL" clId="{941B648D-FDBA-41C0-9A45-A77BECE0222C}" dt="2022-10-30T12:03:19.454" v="53" actId="478"/>
          <ac:spMkLst>
            <pc:docMk/>
            <pc:sldMk cId="3540540468" sldId="319"/>
            <ac:spMk id="34" creationId="{042D22D0-336B-C0AC-3BCB-C5B1BBB8AA8B}"/>
          </ac:spMkLst>
        </pc:spChg>
        <pc:spChg chg="del">
          <ac:chgData name="James Clegg" userId="763c3220-e008-48a8-a735-403fa6eca5a8" providerId="ADAL" clId="{941B648D-FDBA-41C0-9A45-A77BECE0222C}" dt="2022-10-30T12:03:19.454" v="53" actId="478"/>
          <ac:spMkLst>
            <pc:docMk/>
            <pc:sldMk cId="3540540468" sldId="319"/>
            <ac:spMk id="35" creationId="{FFF38800-54A4-6650-F989-B566AB04F195}"/>
          </ac:spMkLst>
        </pc:spChg>
        <pc:spChg chg="mod">
          <ac:chgData name="James Clegg" userId="763c3220-e008-48a8-a735-403fa6eca5a8" providerId="ADAL" clId="{941B648D-FDBA-41C0-9A45-A77BECE0222C}" dt="2022-10-30T12:05:58.229" v="151" actId="1038"/>
          <ac:spMkLst>
            <pc:docMk/>
            <pc:sldMk cId="3540540468" sldId="319"/>
            <ac:spMk id="63" creationId="{FC720E4C-0719-F0F4-6D3E-A0CC33121DF0}"/>
          </ac:spMkLst>
        </pc:spChg>
        <pc:spChg chg="mod">
          <ac:chgData name="James Clegg" userId="763c3220-e008-48a8-a735-403fa6eca5a8" providerId="ADAL" clId="{941B648D-FDBA-41C0-9A45-A77BECE0222C}" dt="2022-10-30T12:05:50.623" v="141" actId="552"/>
          <ac:spMkLst>
            <pc:docMk/>
            <pc:sldMk cId="3540540468" sldId="319"/>
            <ac:spMk id="65" creationId="{585352D9-8DFB-AEAD-244A-7A1F5CAC5CEB}"/>
          </ac:spMkLst>
        </pc:spChg>
        <pc:spChg chg="del mod">
          <ac:chgData name="James Clegg" userId="763c3220-e008-48a8-a735-403fa6eca5a8" providerId="ADAL" clId="{941B648D-FDBA-41C0-9A45-A77BECE0222C}" dt="2022-10-30T12:05:28.745" v="133" actId="478"/>
          <ac:spMkLst>
            <pc:docMk/>
            <pc:sldMk cId="3540540468" sldId="319"/>
            <ac:spMk id="66" creationId="{7CD881DB-FA7B-5B72-C412-0BAF49A9C015}"/>
          </ac:spMkLst>
        </pc:spChg>
        <pc:spChg chg="mod">
          <ac:chgData name="James Clegg" userId="763c3220-e008-48a8-a735-403fa6eca5a8" providerId="ADAL" clId="{941B648D-FDBA-41C0-9A45-A77BECE0222C}" dt="2022-10-30T12:05:22.481" v="131" actId="20577"/>
          <ac:spMkLst>
            <pc:docMk/>
            <pc:sldMk cId="3540540468" sldId="319"/>
            <ac:spMk id="68" creationId="{BE676D12-C0D2-9749-B8A8-20F05AD203D2}"/>
          </ac:spMkLst>
        </pc:spChg>
        <pc:spChg chg="del mod">
          <ac:chgData name="James Clegg" userId="763c3220-e008-48a8-a735-403fa6eca5a8" providerId="ADAL" clId="{941B648D-FDBA-41C0-9A45-A77BECE0222C}" dt="2022-10-30T12:05:25.198" v="132" actId="478"/>
          <ac:spMkLst>
            <pc:docMk/>
            <pc:sldMk cId="3540540468" sldId="319"/>
            <ac:spMk id="69" creationId="{C648968B-BA73-F9AE-620D-4466A72BBB5C}"/>
          </ac:spMkLst>
        </pc:spChg>
        <pc:grpChg chg="add mod">
          <ac:chgData name="James Clegg" userId="763c3220-e008-48a8-a735-403fa6eca5a8" providerId="ADAL" clId="{941B648D-FDBA-41C0-9A45-A77BECE0222C}" dt="2022-10-30T12:03:03.374" v="52" actId="14100"/>
          <ac:grpSpMkLst>
            <pc:docMk/>
            <pc:sldMk cId="3540540468" sldId="319"/>
            <ac:grpSpMk id="2" creationId="{2949FCBE-07D3-9122-99E7-D1701A67A698}"/>
          </ac:grpSpMkLst>
        </pc:grpChg>
        <pc:grpChg chg="add mod">
          <ac:chgData name="James Clegg" userId="763c3220-e008-48a8-a735-403fa6eca5a8" providerId="ADAL" clId="{941B648D-FDBA-41C0-9A45-A77BECE0222C}" dt="2022-10-30T12:03:03.374" v="52" actId="14100"/>
          <ac:grpSpMkLst>
            <pc:docMk/>
            <pc:sldMk cId="3540540468" sldId="319"/>
            <ac:grpSpMk id="3" creationId="{813B58A6-70E4-89CC-BC01-1BE2576ED162}"/>
          </ac:grpSpMkLst>
        </pc:grpChg>
        <pc:grpChg chg="add mod">
          <ac:chgData name="James Clegg" userId="763c3220-e008-48a8-a735-403fa6eca5a8" providerId="ADAL" clId="{941B648D-FDBA-41C0-9A45-A77BECE0222C}" dt="2022-10-30T12:03:03.374" v="52" actId="14100"/>
          <ac:grpSpMkLst>
            <pc:docMk/>
            <pc:sldMk cId="3540540468" sldId="319"/>
            <ac:grpSpMk id="11" creationId="{44480562-D076-BAE6-1FDE-54AAF83E2C78}"/>
          </ac:grpSpMkLst>
        </pc:grpChg>
        <pc:grpChg chg="add mod">
          <ac:chgData name="James Clegg" userId="763c3220-e008-48a8-a735-403fa6eca5a8" providerId="ADAL" clId="{941B648D-FDBA-41C0-9A45-A77BECE0222C}" dt="2022-10-30T12:03:03.374" v="52" actId="14100"/>
          <ac:grpSpMkLst>
            <pc:docMk/>
            <pc:sldMk cId="3540540468" sldId="319"/>
            <ac:grpSpMk id="19" creationId="{F2E55280-205F-FB5B-7921-60BDA5E9C784}"/>
          </ac:grpSpMkLst>
        </pc:grpChg>
        <pc:grpChg chg="add mod">
          <ac:chgData name="James Clegg" userId="763c3220-e008-48a8-a735-403fa6eca5a8" providerId="ADAL" clId="{941B648D-FDBA-41C0-9A45-A77BECE0222C}" dt="2022-10-30T12:03:03.374" v="52" actId="14100"/>
          <ac:grpSpMkLst>
            <pc:docMk/>
            <pc:sldMk cId="3540540468" sldId="319"/>
            <ac:grpSpMk id="25" creationId="{5543A6A1-416C-5383-6736-98FFFECE7441}"/>
          </ac:grpSpMkLst>
        </pc:grpChg>
        <pc:picChg chg="mod">
          <ac:chgData name="James Clegg" userId="763c3220-e008-48a8-a735-403fa6eca5a8" providerId="ADAL" clId="{941B648D-FDBA-41C0-9A45-A77BECE0222C}" dt="2022-10-30T12:02:03.385" v="39"/>
          <ac:picMkLst>
            <pc:docMk/>
            <pc:sldMk cId="3540540468" sldId="319"/>
            <ac:picMk id="4" creationId="{54D57258-A174-B8E3-8320-44D63D0F5238}"/>
          </ac:picMkLst>
        </pc:picChg>
        <pc:picChg chg="mod">
          <ac:chgData name="James Clegg" userId="763c3220-e008-48a8-a735-403fa6eca5a8" providerId="ADAL" clId="{941B648D-FDBA-41C0-9A45-A77BECE0222C}" dt="2022-10-30T12:02:03.385" v="39"/>
          <ac:picMkLst>
            <pc:docMk/>
            <pc:sldMk cId="3540540468" sldId="319"/>
            <ac:picMk id="5" creationId="{13A9FD2D-88F2-E104-ECEF-DE166E41D70F}"/>
          </ac:picMkLst>
        </pc:picChg>
        <pc:picChg chg="mod">
          <ac:chgData name="James Clegg" userId="763c3220-e008-48a8-a735-403fa6eca5a8" providerId="ADAL" clId="{941B648D-FDBA-41C0-9A45-A77BECE0222C}" dt="2022-10-30T12:02:03.385" v="39"/>
          <ac:picMkLst>
            <pc:docMk/>
            <pc:sldMk cId="3540540468" sldId="319"/>
            <ac:picMk id="6" creationId="{EBA8E7F0-5D81-7F8A-4F4C-79683C33DC99}"/>
          </ac:picMkLst>
        </pc:picChg>
        <pc:picChg chg="mod">
          <ac:chgData name="James Clegg" userId="763c3220-e008-48a8-a735-403fa6eca5a8" providerId="ADAL" clId="{941B648D-FDBA-41C0-9A45-A77BECE0222C}" dt="2022-10-30T12:02:03.385" v="39"/>
          <ac:picMkLst>
            <pc:docMk/>
            <pc:sldMk cId="3540540468" sldId="319"/>
            <ac:picMk id="7" creationId="{15DF0D0B-1CFD-F39C-E4CD-31732E117E4F}"/>
          </ac:picMkLst>
        </pc:picChg>
        <pc:picChg chg="mod">
          <ac:chgData name="James Clegg" userId="763c3220-e008-48a8-a735-403fa6eca5a8" providerId="ADAL" clId="{941B648D-FDBA-41C0-9A45-A77BECE0222C}" dt="2022-10-30T12:02:06.887" v="41"/>
          <ac:picMkLst>
            <pc:docMk/>
            <pc:sldMk cId="3540540468" sldId="319"/>
            <ac:picMk id="15" creationId="{16595844-A61F-E90C-9EF9-7855A99BD0D4}"/>
          </ac:picMkLst>
        </pc:picChg>
        <pc:picChg chg="mod">
          <ac:chgData name="James Clegg" userId="763c3220-e008-48a8-a735-403fa6eca5a8" providerId="ADAL" clId="{941B648D-FDBA-41C0-9A45-A77BECE0222C}" dt="2022-10-30T12:02:06.887" v="41"/>
          <ac:picMkLst>
            <pc:docMk/>
            <pc:sldMk cId="3540540468" sldId="319"/>
            <ac:picMk id="16" creationId="{01B69D9E-3D8B-FFAC-1551-6C35F0EEBCC5}"/>
          </ac:picMkLst>
        </pc:picChg>
        <pc:picChg chg="mod">
          <ac:chgData name="James Clegg" userId="763c3220-e008-48a8-a735-403fa6eca5a8" providerId="ADAL" clId="{941B648D-FDBA-41C0-9A45-A77BECE0222C}" dt="2022-10-30T12:02:06.887" v="41"/>
          <ac:picMkLst>
            <pc:docMk/>
            <pc:sldMk cId="3540540468" sldId="319"/>
            <ac:picMk id="17" creationId="{770D9105-0151-085A-0819-4EB8E12AC97B}"/>
          </ac:picMkLst>
        </pc:picChg>
        <pc:picChg chg="mod">
          <ac:chgData name="James Clegg" userId="763c3220-e008-48a8-a735-403fa6eca5a8" providerId="ADAL" clId="{941B648D-FDBA-41C0-9A45-A77BECE0222C}" dt="2022-10-30T12:02:06.887" v="41"/>
          <ac:picMkLst>
            <pc:docMk/>
            <pc:sldMk cId="3540540468" sldId="319"/>
            <ac:picMk id="18" creationId="{CFCF588A-1B63-8BB6-5FA7-FB273B6B339F}"/>
          </ac:picMkLst>
        </pc:picChg>
        <pc:picChg chg="mod">
          <ac:chgData name="James Clegg" userId="763c3220-e008-48a8-a735-403fa6eca5a8" providerId="ADAL" clId="{941B648D-FDBA-41C0-9A45-A77BECE0222C}" dt="2022-10-30T12:02:10.338" v="43"/>
          <ac:picMkLst>
            <pc:docMk/>
            <pc:sldMk cId="3540540468" sldId="319"/>
            <ac:picMk id="20" creationId="{6C3D2F35-5DD6-58B7-919B-5E688F0A4422}"/>
          </ac:picMkLst>
        </pc:picChg>
        <pc:picChg chg="mod">
          <ac:chgData name="James Clegg" userId="763c3220-e008-48a8-a735-403fa6eca5a8" providerId="ADAL" clId="{941B648D-FDBA-41C0-9A45-A77BECE0222C}" dt="2022-10-30T12:01:57.679" v="37" actId="164"/>
          <ac:picMkLst>
            <pc:docMk/>
            <pc:sldMk cId="3540540468" sldId="319"/>
            <ac:picMk id="21" creationId="{C69BCD4E-6CB0-41F0-48C7-2143257557A1}"/>
          </ac:picMkLst>
        </pc:picChg>
        <pc:picChg chg="mod">
          <ac:chgData name="James Clegg" userId="763c3220-e008-48a8-a735-403fa6eca5a8" providerId="ADAL" clId="{941B648D-FDBA-41C0-9A45-A77BECE0222C}" dt="2022-10-30T12:02:10.338" v="43"/>
          <ac:picMkLst>
            <pc:docMk/>
            <pc:sldMk cId="3540540468" sldId="319"/>
            <ac:picMk id="22" creationId="{1A95A331-7B86-0B69-CFAF-22A627787E3F}"/>
          </ac:picMkLst>
        </pc:picChg>
        <pc:picChg chg="mod">
          <ac:chgData name="James Clegg" userId="763c3220-e008-48a8-a735-403fa6eca5a8" providerId="ADAL" clId="{941B648D-FDBA-41C0-9A45-A77BECE0222C}" dt="2022-10-30T12:02:10.338" v="43"/>
          <ac:picMkLst>
            <pc:docMk/>
            <pc:sldMk cId="3540540468" sldId="319"/>
            <ac:picMk id="23" creationId="{4FF809AD-BEAD-0FDA-3024-A40EF50A429D}"/>
          </ac:picMkLst>
        </pc:picChg>
        <pc:picChg chg="mod">
          <ac:chgData name="James Clegg" userId="763c3220-e008-48a8-a735-403fa6eca5a8" providerId="ADAL" clId="{941B648D-FDBA-41C0-9A45-A77BECE0222C}" dt="2022-10-30T12:02:10.338" v="43"/>
          <ac:picMkLst>
            <pc:docMk/>
            <pc:sldMk cId="3540540468" sldId="319"/>
            <ac:picMk id="24" creationId="{4BA5A1B0-F8F9-CA1A-B5B5-EE7618D92954}"/>
          </ac:picMkLst>
        </pc:picChg>
        <pc:picChg chg="mod">
          <ac:chgData name="James Clegg" userId="763c3220-e008-48a8-a735-403fa6eca5a8" providerId="ADAL" clId="{941B648D-FDBA-41C0-9A45-A77BECE0222C}" dt="2022-10-30T12:02:15.014" v="45"/>
          <ac:picMkLst>
            <pc:docMk/>
            <pc:sldMk cId="3540540468" sldId="319"/>
            <ac:picMk id="26" creationId="{C6720F20-A925-6111-7C93-B8B549E0F206}"/>
          </ac:picMkLst>
        </pc:picChg>
        <pc:picChg chg="mod">
          <ac:chgData name="James Clegg" userId="763c3220-e008-48a8-a735-403fa6eca5a8" providerId="ADAL" clId="{941B648D-FDBA-41C0-9A45-A77BECE0222C}" dt="2022-10-30T12:02:15.014" v="45"/>
          <ac:picMkLst>
            <pc:docMk/>
            <pc:sldMk cId="3540540468" sldId="319"/>
            <ac:picMk id="27" creationId="{FDD90BDC-F7DA-F636-EF83-03EE2D3D929B}"/>
          </ac:picMkLst>
        </pc:picChg>
        <pc:picChg chg="mod">
          <ac:chgData name="James Clegg" userId="763c3220-e008-48a8-a735-403fa6eca5a8" providerId="ADAL" clId="{941B648D-FDBA-41C0-9A45-A77BECE0222C}" dt="2022-10-30T12:02:15.014" v="45"/>
          <ac:picMkLst>
            <pc:docMk/>
            <pc:sldMk cId="3540540468" sldId="319"/>
            <ac:picMk id="28" creationId="{E8B2FACD-8CF7-285A-85D9-15DAC171D15C}"/>
          </ac:picMkLst>
        </pc:picChg>
        <pc:picChg chg="mod">
          <ac:chgData name="James Clegg" userId="763c3220-e008-48a8-a735-403fa6eca5a8" providerId="ADAL" clId="{941B648D-FDBA-41C0-9A45-A77BECE0222C}" dt="2022-10-30T12:02:15.014" v="45"/>
          <ac:picMkLst>
            <pc:docMk/>
            <pc:sldMk cId="3540540468" sldId="319"/>
            <ac:picMk id="29" creationId="{42A58F9C-786D-4199-B285-A15EF9B1E0A2}"/>
          </ac:picMkLst>
        </pc:picChg>
        <pc:picChg chg="mod">
          <ac:chgData name="James Clegg" userId="763c3220-e008-48a8-a735-403fa6eca5a8" providerId="ADAL" clId="{941B648D-FDBA-41C0-9A45-A77BECE0222C}" dt="2022-10-30T12:01:57.679" v="37" actId="164"/>
          <ac:picMkLst>
            <pc:docMk/>
            <pc:sldMk cId="3540540468" sldId="319"/>
            <ac:picMk id="49" creationId="{32B4B451-D607-AA3D-C5EA-FF2361185A4B}"/>
          </ac:picMkLst>
        </pc:picChg>
        <pc:picChg chg="del">
          <ac:chgData name="James Clegg" userId="763c3220-e008-48a8-a735-403fa6eca5a8" providerId="ADAL" clId="{941B648D-FDBA-41C0-9A45-A77BECE0222C}" dt="2022-10-30T12:01:52.573" v="36" actId="478"/>
          <ac:picMkLst>
            <pc:docMk/>
            <pc:sldMk cId="3540540468" sldId="319"/>
            <ac:picMk id="50" creationId="{7308A775-2BCA-FFE9-9C35-53FCA2891C54}"/>
          </ac:picMkLst>
        </pc:picChg>
        <pc:picChg chg="del">
          <ac:chgData name="James Clegg" userId="763c3220-e008-48a8-a735-403fa6eca5a8" providerId="ADAL" clId="{941B648D-FDBA-41C0-9A45-A77BECE0222C}" dt="2022-10-30T12:01:52.573" v="36" actId="478"/>
          <ac:picMkLst>
            <pc:docMk/>
            <pc:sldMk cId="3540540468" sldId="319"/>
            <ac:picMk id="51" creationId="{78E2F1D8-3604-C0B1-4D01-B132C4613873}"/>
          </ac:picMkLst>
        </pc:picChg>
        <pc:picChg chg="mod">
          <ac:chgData name="James Clegg" userId="763c3220-e008-48a8-a735-403fa6eca5a8" providerId="ADAL" clId="{941B648D-FDBA-41C0-9A45-A77BECE0222C}" dt="2022-10-30T12:01:57.679" v="37" actId="164"/>
          <ac:picMkLst>
            <pc:docMk/>
            <pc:sldMk cId="3540540468" sldId="319"/>
            <ac:picMk id="52" creationId="{A241E94B-99F7-C1AC-CAF8-49A40DEFAC0C}"/>
          </ac:picMkLst>
        </pc:picChg>
        <pc:picChg chg="mod">
          <ac:chgData name="James Clegg" userId="763c3220-e008-48a8-a735-403fa6eca5a8" providerId="ADAL" clId="{941B648D-FDBA-41C0-9A45-A77BECE0222C}" dt="2022-10-30T12:01:57.679" v="37" actId="164"/>
          <ac:picMkLst>
            <pc:docMk/>
            <pc:sldMk cId="3540540468" sldId="319"/>
            <ac:picMk id="53" creationId="{FFD6CB53-FA57-501C-2A88-5353AD1A4B4D}"/>
          </ac:picMkLst>
        </pc:picChg>
        <pc:picChg chg="del">
          <ac:chgData name="James Clegg" userId="763c3220-e008-48a8-a735-403fa6eca5a8" providerId="ADAL" clId="{941B648D-FDBA-41C0-9A45-A77BECE0222C}" dt="2022-10-30T12:01:45.341" v="33" actId="478"/>
          <ac:picMkLst>
            <pc:docMk/>
            <pc:sldMk cId="3540540468" sldId="319"/>
            <ac:picMk id="54" creationId="{FA4CF2ED-9607-E5D0-78D8-A2040723AC01}"/>
          </ac:picMkLst>
        </pc:picChg>
        <pc:picChg chg="del">
          <ac:chgData name="James Clegg" userId="763c3220-e008-48a8-a735-403fa6eca5a8" providerId="ADAL" clId="{941B648D-FDBA-41C0-9A45-A77BECE0222C}" dt="2022-10-30T12:01:52.573" v="36" actId="478"/>
          <ac:picMkLst>
            <pc:docMk/>
            <pc:sldMk cId="3540540468" sldId="319"/>
            <ac:picMk id="55" creationId="{80D7ACCA-7869-66FB-D1AD-61F6CF764FBE}"/>
          </ac:picMkLst>
        </pc:picChg>
        <pc:picChg chg="del">
          <ac:chgData name="James Clegg" userId="763c3220-e008-48a8-a735-403fa6eca5a8" providerId="ADAL" clId="{941B648D-FDBA-41C0-9A45-A77BECE0222C}" dt="2022-10-30T12:01:52.573" v="36" actId="478"/>
          <ac:picMkLst>
            <pc:docMk/>
            <pc:sldMk cId="3540540468" sldId="319"/>
            <ac:picMk id="56" creationId="{37E8ABE8-ACE3-65F7-8F8D-A20234CFDE57}"/>
          </ac:picMkLst>
        </pc:picChg>
        <pc:picChg chg="del">
          <ac:chgData name="James Clegg" userId="763c3220-e008-48a8-a735-403fa6eca5a8" providerId="ADAL" clId="{941B648D-FDBA-41C0-9A45-A77BECE0222C}" dt="2022-10-30T12:01:52.573" v="36" actId="478"/>
          <ac:picMkLst>
            <pc:docMk/>
            <pc:sldMk cId="3540540468" sldId="319"/>
            <ac:picMk id="57" creationId="{2E3B1C9D-33E6-D974-B93E-C6695A97BC6A}"/>
          </ac:picMkLst>
        </pc:picChg>
        <pc:picChg chg="del">
          <ac:chgData name="James Clegg" userId="763c3220-e008-48a8-a735-403fa6eca5a8" providerId="ADAL" clId="{941B648D-FDBA-41C0-9A45-A77BECE0222C}" dt="2022-10-30T12:01:46.297" v="34" actId="478"/>
          <ac:picMkLst>
            <pc:docMk/>
            <pc:sldMk cId="3540540468" sldId="319"/>
            <ac:picMk id="58" creationId="{481C3429-8367-4C4D-25CA-AD69BE894E70}"/>
          </ac:picMkLst>
        </pc:picChg>
        <pc:picChg chg="del">
          <ac:chgData name="James Clegg" userId="763c3220-e008-48a8-a735-403fa6eca5a8" providerId="ADAL" clId="{941B648D-FDBA-41C0-9A45-A77BECE0222C}" dt="2022-10-30T12:01:52.573" v="36" actId="478"/>
          <ac:picMkLst>
            <pc:docMk/>
            <pc:sldMk cId="3540540468" sldId="319"/>
            <ac:picMk id="59" creationId="{4A8B6890-BC26-C32D-77D8-B7E9A000FBCF}"/>
          </ac:picMkLst>
        </pc:picChg>
        <pc:picChg chg="del">
          <ac:chgData name="James Clegg" userId="763c3220-e008-48a8-a735-403fa6eca5a8" providerId="ADAL" clId="{941B648D-FDBA-41C0-9A45-A77BECE0222C}" dt="2022-10-30T12:01:52.573" v="36" actId="478"/>
          <ac:picMkLst>
            <pc:docMk/>
            <pc:sldMk cId="3540540468" sldId="319"/>
            <ac:picMk id="60" creationId="{AFB267B2-6B37-6817-8F7F-DCB725E51969}"/>
          </ac:picMkLst>
        </pc:picChg>
        <pc:picChg chg="del">
          <ac:chgData name="James Clegg" userId="763c3220-e008-48a8-a735-403fa6eca5a8" providerId="ADAL" clId="{941B648D-FDBA-41C0-9A45-A77BECE0222C}" dt="2022-10-30T12:01:52.573" v="36" actId="478"/>
          <ac:picMkLst>
            <pc:docMk/>
            <pc:sldMk cId="3540540468" sldId="319"/>
            <ac:picMk id="61" creationId="{D5D0DA73-B7CA-1539-1934-E1F0AF8B75CD}"/>
          </ac:picMkLst>
        </pc:picChg>
        <pc:picChg chg="del">
          <ac:chgData name="James Clegg" userId="763c3220-e008-48a8-a735-403fa6eca5a8" providerId="ADAL" clId="{941B648D-FDBA-41C0-9A45-A77BECE0222C}" dt="2022-10-30T12:01:47.322" v="35" actId="478"/>
          <ac:picMkLst>
            <pc:docMk/>
            <pc:sldMk cId="3540540468" sldId="319"/>
            <ac:picMk id="62" creationId="{45FD74E8-A45E-6264-4CEA-715E01C12E91}"/>
          </ac:picMkLst>
        </pc:picChg>
      </pc:sldChg>
      <pc:sldChg chg="addSp delSp modSp mod delAnim modAnim">
        <pc:chgData name="James Clegg" userId="763c3220-e008-48a8-a735-403fa6eca5a8" providerId="ADAL" clId="{941B648D-FDBA-41C0-9A45-A77BECE0222C}" dt="2022-10-30T13:11:51.164" v="1396" actId="1037"/>
        <pc:sldMkLst>
          <pc:docMk/>
          <pc:sldMk cId="2974424533" sldId="325"/>
        </pc:sldMkLst>
        <pc:spChg chg="mod">
          <ac:chgData name="James Clegg" userId="763c3220-e008-48a8-a735-403fa6eca5a8" providerId="ADAL" clId="{941B648D-FDBA-41C0-9A45-A77BECE0222C}" dt="2022-10-30T13:11:28.178" v="1372" actId="1037"/>
          <ac:spMkLst>
            <pc:docMk/>
            <pc:sldMk cId="2974424533" sldId="325"/>
            <ac:spMk id="2" creationId="{00000000-0000-0000-0000-000000000000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3" creationId="{0050A1FE-3D89-BC90-059F-59D1D93C4423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4" creationId="{192BB35C-C392-FCB6-AEE3-3B10EF180824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5" creationId="{AFC84DEB-EB1B-127C-4BC3-DA761C8110ED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6" creationId="{AD2634C7-CD17-0C1F-C2E0-5BFEE06E0A00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7" creationId="{CCAB34F1-72F4-B037-ADF3-FDB251239E30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8" creationId="{2AAF7073-7AAD-27B8-66EA-5E5193ABF2F9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9" creationId="{81F2CE56-0262-3E17-1ACF-05F1EA0724B1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10" creationId="{7A0D5089-AB46-3CC3-CBAE-2E7118171B8F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11" creationId="{1EA4E6F0-2596-B4F1-09DA-1500B16F3DA4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12" creationId="{C80C94DD-027E-CB8E-1620-F328E8A3D0E8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13" creationId="{57BCA142-77D2-D516-D720-7B8E750D0772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14" creationId="{76035DE0-A0BE-8804-550D-AD33DA97268B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15" creationId="{0A84C1BF-F22F-F054-B76B-16B783FCF042}"/>
          </ac:spMkLst>
        </pc:spChg>
        <pc:spChg chg="add del mod">
          <ac:chgData name="James Clegg" userId="763c3220-e008-48a8-a735-403fa6eca5a8" providerId="ADAL" clId="{941B648D-FDBA-41C0-9A45-A77BECE0222C}" dt="2022-10-30T13:04:54.103" v="1185"/>
          <ac:spMkLst>
            <pc:docMk/>
            <pc:sldMk cId="2974424533" sldId="325"/>
            <ac:spMk id="16" creationId="{BEEC4CE1-E3E8-CD86-5C99-09A39C6305A3}"/>
          </ac:spMkLst>
        </pc:spChg>
        <pc:spChg chg="add mod">
          <ac:chgData name="James Clegg" userId="763c3220-e008-48a8-a735-403fa6eca5a8" providerId="ADAL" clId="{941B648D-FDBA-41C0-9A45-A77BECE0222C}" dt="2022-10-30T13:06:13.129" v="1206" actId="1076"/>
          <ac:spMkLst>
            <pc:docMk/>
            <pc:sldMk cId="2974424533" sldId="325"/>
            <ac:spMk id="17" creationId="{C9703D9F-FCD3-F573-BC38-C2A54CD9E927}"/>
          </ac:spMkLst>
        </pc:spChg>
        <pc:spChg chg="add mod">
          <ac:chgData name="James Clegg" userId="763c3220-e008-48a8-a735-403fa6eca5a8" providerId="ADAL" clId="{941B648D-FDBA-41C0-9A45-A77BECE0222C}" dt="2022-10-30T13:06:13.129" v="1206" actId="1076"/>
          <ac:spMkLst>
            <pc:docMk/>
            <pc:sldMk cId="2974424533" sldId="325"/>
            <ac:spMk id="18" creationId="{DD131868-CE69-3A31-B387-B9515C090CE0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19" creationId="{208BA3B9-01D6-39D5-004B-00297D570CC7}"/>
          </ac:spMkLst>
        </pc:spChg>
        <pc:spChg chg="add mod">
          <ac:chgData name="James Clegg" userId="763c3220-e008-48a8-a735-403fa6eca5a8" providerId="ADAL" clId="{941B648D-FDBA-41C0-9A45-A77BECE0222C}" dt="2022-10-30T13:06:13.129" v="1206" actId="1076"/>
          <ac:spMkLst>
            <pc:docMk/>
            <pc:sldMk cId="2974424533" sldId="325"/>
            <ac:spMk id="20" creationId="{D4DE2AD9-1981-5AB3-4A8B-7FF44360A509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36" creationId="{CA389CE6-6961-FF20-CBB5-BA5F5CD6D732}"/>
          </ac:spMkLst>
        </pc:spChg>
        <pc:spChg chg="add mod">
          <ac:chgData name="James Clegg" userId="763c3220-e008-48a8-a735-403fa6eca5a8" providerId="ADAL" clId="{941B648D-FDBA-41C0-9A45-A77BECE0222C}" dt="2022-10-30T13:06:13.129" v="1206" actId="1076"/>
          <ac:spMkLst>
            <pc:docMk/>
            <pc:sldMk cId="2974424533" sldId="325"/>
            <ac:spMk id="37" creationId="{CFB7A12A-C7DE-59D9-4700-8354E06818E4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38" creationId="{CCBC088D-31AF-35B4-D063-5B7289DB7453}"/>
          </ac:spMkLst>
        </pc:spChg>
        <pc:spChg chg="add mod">
          <ac:chgData name="James Clegg" userId="763c3220-e008-48a8-a735-403fa6eca5a8" providerId="ADAL" clId="{941B648D-FDBA-41C0-9A45-A77BECE0222C}" dt="2022-10-30T13:06:13.129" v="1206" actId="1076"/>
          <ac:spMkLst>
            <pc:docMk/>
            <pc:sldMk cId="2974424533" sldId="325"/>
            <ac:spMk id="39" creationId="{A2B91A62-D5EA-D41C-9F3E-701DC26E15E0}"/>
          </ac:spMkLst>
        </pc:spChg>
        <pc:spChg chg="add mod">
          <ac:chgData name="James Clegg" userId="763c3220-e008-48a8-a735-403fa6eca5a8" providerId="ADAL" clId="{941B648D-FDBA-41C0-9A45-A77BECE0222C}" dt="2022-10-30T13:06:13.129" v="1206" actId="1076"/>
          <ac:spMkLst>
            <pc:docMk/>
            <pc:sldMk cId="2974424533" sldId="325"/>
            <ac:spMk id="40" creationId="{390AC630-458C-C95D-5B24-E6A6BAC73FFE}"/>
          </ac:spMkLst>
        </pc:spChg>
        <pc:spChg chg="add mod">
          <ac:chgData name="James Clegg" userId="763c3220-e008-48a8-a735-403fa6eca5a8" providerId="ADAL" clId="{941B648D-FDBA-41C0-9A45-A77BECE0222C}" dt="2022-10-30T13:06:18.496" v="1223" actId="1035"/>
          <ac:spMkLst>
            <pc:docMk/>
            <pc:sldMk cId="2974424533" sldId="325"/>
            <ac:spMk id="41" creationId="{02DA5C21-DDBD-5806-A0AF-9BA757B34561}"/>
          </ac:spMkLst>
        </pc:spChg>
        <pc:spChg chg="add mod">
          <ac:chgData name="James Clegg" userId="763c3220-e008-48a8-a735-403fa6eca5a8" providerId="ADAL" clId="{941B648D-FDBA-41C0-9A45-A77BECE0222C}" dt="2022-10-30T13:06:18.496" v="1223" actId="1035"/>
          <ac:spMkLst>
            <pc:docMk/>
            <pc:sldMk cId="2974424533" sldId="325"/>
            <ac:spMk id="42" creationId="{18C51E9F-BD87-E6FA-ACD5-FC47A7F8984D}"/>
          </ac:spMkLst>
        </pc:spChg>
        <pc:spChg chg="add mod">
          <ac:chgData name="James Clegg" userId="763c3220-e008-48a8-a735-403fa6eca5a8" providerId="ADAL" clId="{941B648D-FDBA-41C0-9A45-A77BECE0222C}" dt="2022-10-30T13:06:18.496" v="1223" actId="1035"/>
          <ac:spMkLst>
            <pc:docMk/>
            <pc:sldMk cId="2974424533" sldId="325"/>
            <ac:spMk id="43" creationId="{B69561A1-7F14-4D3A-F3D5-FF695642A8BA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44" creationId="{B44689FF-54D1-872C-4C83-5B18B3EB64E3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45" creationId="{424A1DBD-2D1A-DED9-F785-05F8C091F3A5}"/>
          </ac:spMkLst>
        </pc:spChg>
        <pc:spChg chg="add mod">
          <ac:chgData name="James Clegg" userId="763c3220-e008-48a8-a735-403fa6eca5a8" providerId="ADAL" clId="{941B648D-FDBA-41C0-9A45-A77BECE0222C}" dt="2022-10-30T13:06:18.496" v="1223" actId="1035"/>
          <ac:spMkLst>
            <pc:docMk/>
            <pc:sldMk cId="2974424533" sldId="325"/>
            <ac:spMk id="46" creationId="{5F1A2766-8896-F68F-129A-FB2CB67D6E67}"/>
          </ac:spMkLst>
        </pc:spChg>
        <pc:spChg chg="add mod">
          <ac:chgData name="James Clegg" userId="763c3220-e008-48a8-a735-403fa6eca5a8" providerId="ADAL" clId="{941B648D-FDBA-41C0-9A45-A77BECE0222C}" dt="2022-10-30T13:08:53.100" v="1306" actId="1076"/>
          <ac:spMkLst>
            <pc:docMk/>
            <pc:sldMk cId="2974424533" sldId="325"/>
            <ac:spMk id="51" creationId="{38460CF4-15F1-1AE0-35CE-41D88B23DBB3}"/>
          </ac:spMkLst>
        </pc:spChg>
        <pc:spChg chg="add del mod">
          <ac:chgData name="James Clegg" userId="763c3220-e008-48a8-a735-403fa6eca5a8" providerId="ADAL" clId="{941B648D-FDBA-41C0-9A45-A77BECE0222C}" dt="2022-10-30T13:08:24.138" v="1279" actId="478"/>
          <ac:spMkLst>
            <pc:docMk/>
            <pc:sldMk cId="2974424533" sldId="325"/>
            <ac:spMk id="52" creationId="{0A5ACDE3-3E30-3E97-5012-931399AF4E4D}"/>
          </ac:spMkLst>
        </pc:spChg>
        <pc:spChg chg="add del mod">
          <ac:chgData name="James Clegg" userId="763c3220-e008-48a8-a735-403fa6eca5a8" providerId="ADAL" clId="{941B648D-FDBA-41C0-9A45-A77BECE0222C}" dt="2022-10-30T13:08:24.138" v="1279" actId="478"/>
          <ac:spMkLst>
            <pc:docMk/>
            <pc:sldMk cId="2974424533" sldId="325"/>
            <ac:spMk id="53" creationId="{9CCB30F9-A827-5A05-3884-2ED42738CB76}"/>
          </ac:spMkLst>
        </pc:spChg>
        <pc:spChg chg="add del mod">
          <ac:chgData name="James Clegg" userId="763c3220-e008-48a8-a735-403fa6eca5a8" providerId="ADAL" clId="{941B648D-FDBA-41C0-9A45-A77BECE0222C}" dt="2022-10-30T13:08:24.138" v="1279" actId="478"/>
          <ac:spMkLst>
            <pc:docMk/>
            <pc:sldMk cId="2974424533" sldId="325"/>
            <ac:spMk id="54" creationId="{55F3D25F-480F-4B83-8B21-7DABB2983FB8}"/>
          </ac:spMkLst>
        </pc:spChg>
        <pc:spChg chg="add del mod">
          <ac:chgData name="James Clegg" userId="763c3220-e008-48a8-a735-403fa6eca5a8" providerId="ADAL" clId="{941B648D-FDBA-41C0-9A45-A77BECE0222C}" dt="2022-10-30T13:08:24.138" v="1279" actId="478"/>
          <ac:spMkLst>
            <pc:docMk/>
            <pc:sldMk cId="2974424533" sldId="325"/>
            <ac:spMk id="55" creationId="{066B0F5F-8518-10AF-0900-906FE39EF3A4}"/>
          </ac:spMkLst>
        </pc:spChg>
        <pc:spChg chg="add del mod">
          <ac:chgData name="James Clegg" userId="763c3220-e008-48a8-a735-403fa6eca5a8" providerId="ADAL" clId="{941B648D-FDBA-41C0-9A45-A77BECE0222C}" dt="2022-10-30T13:08:24.138" v="1279" actId="478"/>
          <ac:spMkLst>
            <pc:docMk/>
            <pc:sldMk cId="2974424533" sldId="325"/>
            <ac:spMk id="56" creationId="{DEAA53D6-DDE9-2B61-C129-49F70C4AAE68}"/>
          </ac:spMkLst>
        </pc:spChg>
        <pc:spChg chg="add del mod">
          <ac:chgData name="James Clegg" userId="763c3220-e008-48a8-a735-403fa6eca5a8" providerId="ADAL" clId="{941B648D-FDBA-41C0-9A45-A77BECE0222C}" dt="2022-10-30T13:08:24.138" v="1279" actId="478"/>
          <ac:spMkLst>
            <pc:docMk/>
            <pc:sldMk cId="2974424533" sldId="325"/>
            <ac:spMk id="57" creationId="{17BA4657-A38C-516D-817E-F246C9DAA409}"/>
          </ac:spMkLst>
        </pc:spChg>
        <pc:spChg chg="add del mod">
          <ac:chgData name="James Clegg" userId="763c3220-e008-48a8-a735-403fa6eca5a8" providerId="ADAL" clId="{941B648D-FDBA-41C0-9A45-A77BECE0222C}" dt="2022-10-30T13:08:24.138" v="1279" actId="478"/>
          <ac:spMkLst>
            <pc:docMk/>
            <pc:sldMk cId="2974424533" sldId="325"/>
            <ac:spMk id="58" creationId="{C384A352-B0E0-7ABC-7225-F3DC039AE200}"/>
          </ac:spMkLst>
        </pc:spChg>
        <pc:spChg chg="add del mod">
          <ac:chgData name="James Clegg" userId="763c3220-e008-48a8-a735-403fa6eca5a8" providerId="ADAL" clId="{941B648D-FDBA-41C0-9A45-A77BECE0222C}" dt="2022-10-30T13:08:24.138" v="1279" actId="478"/>
          <ac:spMkLst>
            <pc:docMk/>
            <pc:sldMk cId="2974424533" sldId="325"/>
            <ac:spMk id="59" creationId="{5BB783C0-7516-3AAA-4AEE-CC9F77EC8E06}"/>
          </ac:spMkLst>
        </pc:spChg>
        <pc:spChg chg="add mod">
          <ac:chgData name="James Clegg" userId="763c3220-e008-48a8-a735-403fa6eca5a8" providerId="ADAL" clId="{941B648D-FDBA-41C0-9A45-A77BECE0222C}" dt="2022-10-30T13:11:51.164" v="1396" actId="1037"/>
          <ac:spMkLst>
            <pc:docMk/>
            <pc:sldMk cId="2974424533" sldId="325"/>
            <ac:spMk id="60" creationId="{67F0173D-50A3-4756-FA6F-E3432E65BEFE}"/>
          </ac:spMkLst>
        </pc:spChg>
        <pc:spChg chg="add mod">
          <ac:chgData name="James Clegg" userId="763c3220-e008-48a8-a735-403fa6eca5a8" providerId="ADAL" clId="{941B648D-FDBA-41C0-9A45-A77BECE0222C}" dt="2022-10-30T13:09:01.886" v="1308" actId="1076"/>
          <ac:spMkLst>
            <pc:docMk/>
            <pc:sldMk cId="2974424533" sldId="325"/>
            <ac:spMk id="61" creationId="{D56AE41C-253A-8E7B-1FE5-1B8510B52CA1}"/>
          </ac:spMkLst>
        </pc:spChg>
        <pc:spChg chg="add mod">
          <ac:chgData name="James Clegg" userId="763c3220-e008-48a8-a735-403fa6eca5a8" providerId="ADAL" clId="{941B648D-FDBA-41C0-9A45-A77BECE0222C}" dt="2022-10-30T13:09:01.886" v="1308" actId="1076"/>
          <ac:spMkLst>
            <pc:docMk/>
            <pc:sldMk cId="2974424533" sldId="325"/>
            <ac:spMk id="62" creationId="{87AD71F7-94E7-35CB-75E9-0B59007F77BE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63" creationId="{25ADA3B3-9705-64BE-ADBE-AFF1B94622C9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64" creationId="{C6583299-BC71-11B0-1CAC-D76D26E0A9C5}"/>
          </ac:spMkLst>
        </pc:spChg>
        <pc:spChg chg="add mod">
          <ac:chgData name="James Clegg" userId="763c3220-e008-48a8-a735-403fa6eca5a8" providerId="ADAL" clId="{941B648D-FDBA-41C0-9A45-A77BECE0222C}" dt="2022-10-30T13:09:01.886" v="1308" actId="1076"/>
          <ac:spMkLst>
            <pc:docMk/>
            <pc:sldMk cId="2974424533" sldId="325"/>
            <ac:spMk id="65" creationId="{4EB9B0D1-D236-37F9-837F-CE7FE48F9A13}"/>
          </ac:spMkLst>
        </pc:spChg>
        <pc:spChg chg="add mod">
          <ac:chgData name="James Clegg" userId="763c3220-e008-48a8-a735-403fa6eca5a8" providerId="ADAL" clId="{941B648D-FDBA-41C0-9A45-A77BECE0222C}" dt="2022-10-30T13:10:12.891" v="1332" actId="1076"/>
          <ac:spMkLst>
            <pc:docMk/>
            <pc:sldMk cId="2974424533" sldId="325"/>
            <ac:spMk id="66" creationId="{D3AFC6F6-6A70-4D2C-4E51-15C0F9569441}"/>
          </ac:spMkLst>
        </pc:spChg>
        <pc:spChg chg="add del mod">
          <ac:chgData name="James Clegg" userId="763c3220-e008-48a8-a735-403fa6eca5a8" providerId="ADAL" clId="{941B648D-FDBA-41C0-9A45-A77BECE0222C}" dt="2022-10-30T13:11:21.475" v="1357" actId="478"/>
          <ac:spMkLst>
            <pc:docMk/>
            <pc:sldMk cId="2974424533" sldId="325"/>
            <ac:spMk id="67" creationId="{1E0A0C39-62CB-921D-C1FA-1A56303515F2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68" creationId="{7035CA02-3E62-CFB6-D033-C3FE912E9DAA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69" creationId="{790C53ED-B48E-3CC0-7F18-57ED5ED3775C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70" creationId="{DB4A1875-2B0E-00A7-D587-761235BC7A9B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71" creationId="{0D0A8FA3-243D-7EE5-320D-285C61B54D1A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72" creationId="{4E859DBA-5010-27F5-5986-86145510BF00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73" creationId="{34386F4F-637B-7DEA-186A-EF16E02BEAD4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74" creationId="{553B12E2-9E7C-E773-DE7C-1DC717BF0CEF}"/>
          </ac:spMkLst>
        </pc:spChg>
        <pc:spChg chg="add del mod">
          <ac:chgData name="James Clegg" userId="763c3220-e008-48a8-a735-403fa6eca5a8" providerId="ADAL" clId="{941B648D-FDBA-41C0-9A45-A77BECE0222C}" dt="2022-10-30T13:11:18.519" v="1356" actId="478"/>
          <ac:spMkLst>
            <pc:docMk/>
            <pc:sldMk cId="2974424533" sldId="325"/>
            <ac:spMk id="75" creationId="{EDB0029F-5226-6B33-BB13-5DFB73530565}"/>
          </ac:spMkLst>
        </pc:sp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21" creationId="{EEC5F910-6B47-5460-F2B5-2B29FB7D9301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22" creationId="{BD4D38C1-ACD4-031B-6F5A-FD860B9F211C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23" creationId="{594AFAEF-9A23-B4F2-E99F-607F7714FCCC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24" creationId="{8A45A0C0-666E-0CC4-AE34-2776E2523C76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25" creationId="{00B1385D-81A3-6CAA-3DCE-7362F10DFD35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26" creationId="{4A01EFC7-6C34-4E24-A124-A0D410F1D5D8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27" creationId="{3D823F35-42B6-66CE-F5C0-A43F5B82F876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28" creationId="{CBB3BD83-F73E-AB6C-BF68-B9C45FD5E401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29" creationId="{57237477-22FC-EFB0-5616-D9BACCCC6651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30" creationId="{F538E427-84D0-14F2-18CE-C28E470B8E33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31" creationId="{B8896087-44F7-0BBE-4614-B478189F6617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32" creationId="{77DAE6D8-A485-E70F-5F4E-F85C3FA808AD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33" creationId="{223D8A9E-AC74-401C-EAF6-8840D1337257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34" creationId="{31CD0AF9-6FBC-C936-640D-CB646F8882F4}"/>
          </ac:picMkLst>
        </pc:picChg>
        <pc:picChg chg="del">
          <ac:chgData name="James Clegg" userId="763c3220-e008-48a8-a735-403fa6eca5a8" providerId="ADAL" clId="{941B648D-FDBA-41C0-9A45-A77BECE0222C}" dt="2022-10-30T13:04:48.076" v="1183" actId="478"/>
          <ac:picMkLst>
            <pc:docMk/>
            <pc:sldMk cId="2974424533" sldId="325"/>
            <ac:picMk id="35" creationId="{9DCB4F25-3402-CEFE-5194-C3E774D23EBA}"/>
          </ac:picMkLst>
        </pc:picChg>
        <pc:picChg chg="add mod">
          <ac:chgData name="James Clegg" userId="763c3220-e008-48a8-a735-403fa6eca5a8" providerId="ADAL" clId="{941B648D-FDBA-41C0-9A45-A77BECE0222C}" dt="2022-10-30T13:06:26.239" v="1224" actId="1076"/>
          <ac:picMkLst>
            <pc:docMk/>
            <pc:sldMk cId="2974424533" sldId="325"/>
            <ac:picMk id="48" creationId="{6E407A7B-A88E-F712-12FE-27CBD855B58B}"/>
          </ac:picMkLst>
        </pc:picChg>
        <pc:picChg chg="add mod">
          <ac:chgData name="James Clegg" userId="763c3220-e008-48a8-a735-403fa6eca5a8" providerId="ADAL" clId="{941B648D-FDBA-41C0-9A45-A77BECE0222C}" dt="2022-10-30T13:06:26.239" v="1224" actId="1076"/>
          <ac:picMkLst>
            <pc:docMk/>
            <pc:sldMk cId="2974424533" sldId="325"/>
            <ac:picMk id="49" creationId="{8A30FBB0-D4E1-67E1-E1EA-331E7B04509D}"/>
          </ac:picMkLst>
        </pc:picChg>
        <pc:picChg chg="add mod">
          <ac:chgData name="James Clegg" userId="763c3220-e008-48a8-a735-403fa6eca5a8" providerId="ADAL" clId="{941B648D-FDBA-41C0-9A45-A77BECE0222C}" dt="2022-10-30T13:06:26.239" v="1224" actId="1076"/>
          <ac:picMkLst>
            <pc:docMk/>
            <pc:sldMk cId="2974424533" sldId="325"/>
            <ac:picMk id="50" creationId="{5111F429-DB7A-8A79-D192-3A72C0F95A12}"/>
          </ac:picMkLst>
        </pc:picChg>
      </pc:sldChg>
      <pc:sldChg chg="del">
        <pc:chgData name="James Clegg" userId="763c3220-e008-48a8-a735-403fa6eca5a8" providerId="ADAL" clId="{941B648D-FDBA-41C0-9A45-A77BECE0222C}" dt="2022-10-30T13:02:14.430" v="1110" actId="47"/>
        <pc:sldMkLst>
          <pc:docMk/>
          <pc:sldMk cId="3377205469" sldId="326"/>
        </pc:sldMkLst>
      </pc:sldChg>
      <pc:sldChg chg="addSp delSp modSp mod modAnim">
        <pc:chgData name="James Clegg" userId="763c3220-e008-48a8-a735-403fa6eca5a8" providerId="ADAL" clId="{941B648D-FDBA-41C0-9A45-A77BECE0222C}" dt="2022-10-30T12:42:13.170" v="609"/>
        <pc:sldMkLst>
          <pc:docMk/>
          <pc:sldMk cId="3589249725" sldId="336"/>
        </pc:sldMkLst>
        <pc:spChg chg="mod">
          <ac:chgData name="James Clegg" userId="763c3220-e008-48a8-a735-403fa6eca5a8" providerId="ADAL" clId="{941B648D-FDBA-41C0-9A45-A77BECE0222C}" dt="2022-10-30T12:38:55.560" v="488" actId="1076"/>
          <ac:spMkLst>
            <pc:docMk/>
            <pc:sldMk cId="3589249725" sldId="336"/>
            <ac:spMk id="2" creationId="{F3CA456E-10AD-DD80-A1AF-0987A3F14E14}"/>
          </ac:spMkLst>
        </pc:spChg>
        <pc:spChg chg="mod">
          <ac:chgData name="James Clegg" userId="763c3220-e008-48a8-a735-403fa6eca5a8" providerId="ADAL" clId="{941B648D-FDBA-41C0-9A45-A77BECE0222C}" dt="2022-10-30T12:39:23.563" v="541" actId="1076"/>
          <ac:spMkLst>
            <pc:docMk/>
            <pc:sldMk cId="3589249725" sldId="336"/>
            <ac:spMk id="3" creationId="{23203B98-BE9A-EF74-0271-5C9F00CE2A68}"/>
          </ac:spMkLst>
        </pc:spChg>
        <pc:spChg chg="del">
          <ac:chgData name="James Clegg" userId="763c3220-e008-48a8-a735-403fa6eca5a8" providerId="ADAL" clId="{941B648D-FDBA-41C0-9A45-A77BECE0222C}" dt="2022-10-30T12:38:30.912" v="448" actId="478"/>
          <ac:spMkLst>
            <pc:docMk/>
            <pc:sldMk cId="3589249725" sldId="336"/>
            <ac:spMk id="4" creationId="{077490F4-ABD0-4F0D-A5C5-D35F2587C858}"/>
          </ac:spMkLst>
        </pc:spChg>
        <pc:spChg chg="del">
          <ac:chgData name="James Clegg" userId="763c3220-e008-48a8-a735-403fa6eca5a8" providerId="ADAL" clId="{941B648D-FDBA-41C0-9A45-A77BECE0222C}" dt="2022-10-30T12:39:17.043" v="540" actId="478"/>
          <ac:spMkLst>
            <pc:docMk/>
            <pc:sldMk cId="3589249725" sldId="336"/>
            <ac:spMk id="5" creationId="{F85269EF-93F6-33B3-D506-DFC32B6BD9C1}"/>
          </ac:spMkLst>
        </pc:spChg>
        <pc:spChg chg="del">
          <ac:chgData name="James Clegg" userId="763c3220-e008-48a8-a735-403fa6eca5a8" providerId="ADAL" clId="{941B648D-FDBA-41C0-9A45-A77BECE0222C}" dt="2022-10-30T12:39:17.043" v="540" actId="478"/>
          <ac:spMkLst>
            <pc:docMk/>
            <pc:sldMk cId="3589249725" sldId="336"/>
            <ac:spMk id="6" creationId="{2D1CBC5A-2F90-4374-B161-C8FF9F7C125E}"/>
          </ac:spMkLst>
        </pc:spChg>
        <pc:spChg chg="add mod">
          <ac:chgData name="James Clegg" userId="763c3220-e008-48a8-a735-403fa6eca5a8" providerId="ADAL" clId="{941B648D-FDBA-41C0-9A45-A77BECE0222C}" dt="2022-10-30T12:39:33.976" v="543" actId="1076"/>
          <ac:spMkLst>
            <pc:docMk/>
            <pc:sldMk cId="3589249725" sldId="336"/>
            <ac:spMk id="7" creationId="{78838FE4-D341-227F-7567-57234129EE8E}"/>
          </ac:spMkLst>
        </pc:spChg>
        <pc:spChg chg="add mod">
          <ac:chgData name="James Clegg" userId="763c3220-e008-48a8-a735-403fa6eca5a8" providerId="ADAL" clId="{941B648D-FDBA-41C0-9A45-A77BECE0222C}" dt="2022-10-30T12:39:33.976" v="543" actId="1076"/>
          <ac:spMkLst>
            <pc:docMk/>
            <pc:sldMk cId="3589249725" sldId="336"/>
            <ac:spMk id="8" creationId="{97AFADA9-78AF-BC04-24A9-3DEBED31AE04}"/>
          </ac:spMkLst>
        </pc:spChg>
        <pc:spChg chg="add mod">
          <ac:chgData name="James Clegg" userId="763c3220-e008-48a8-a735-403fa6eca5a8" providerId="ADAL" clId="{941B648D-FDBA-41C0-9A45-A77BECE0222C}" dt="2022-10-30T12:40:50.941" v="564" actId="20577"/>
          <ac:spMkLst>
            <pc:docMk/>
            <pc:sldMk cId="3589249725" sldId="336"/>
            <ac:spMk id="9" creationId="{D2B3B086-47B6-BFCF-B50F-C0DB8F8C4A44}"/>
          </ac:spMkLst>
        </pc:spChg>
        <pc:spChg chg="add mod">
          <ac:chgData name="James Clegg" userId="763c3220-e008-48a8-a735-403fa6eca5a8" providerId="ADAL" clId="{941B648D-FDBA-41C0-9A45-A77BECE0222C}" dt="2022-10-30T12:39:33.976" v="543" actId="1076"/>
          <ac:spMkLst>
            <pc:docMk/>
            <pc:sldMk cId="3589249725" sldId="336"/>
            <ac:spMk id="10" creationId="{56AE177E-2104-7F8C-C529-4A6B825496CF}"/>
          </ac:spMkLst>
        </pc:spChg>
        <pc:spChg chg="add mod">
          <ac:chgData name="James Clegg" userId="763c3220-e008-48a8-a735-403fa6eca5a8" providerId="ADAL" clId="{941B648D-FDBA-41C0-9A45-A77BECE0222C}" dt="2022-10-30T12:40:52.622" v="565" actId="20577"/>
          <ac:spMkLst>
            <pc:docMk/>
            <pc:sldMk cId="3589249725" sldId="336"/>
            <ac:spMk id="11" creationId="{4D5A6F7B-F071-7059-20B3-4A0D1378A14F}"/>
          </ac:spMkLst>
        </pc:spChg>
        <pc:spChg chg="add mod">
          <ac:chgData name="James Clegg" userId="763c3220-e008-48a8-a735-403fa6eca5a8" providerId="ADAL" clId="{941B648D-FDBA-41C0-9A45-A77BECE0222C}" dt="2022-10-30T12:39:33.976" v="543" actId="1076"/>
          <ac:spMkLst>
            <pc:docMk/>
            <pc:sldMk cId="3589249725" sldId="336"/>
            <ac:spMk id="12" creationId="{991A974B-F5B5-A731-1E9F-E528EAE4E124}"/>
          </ac:spMkLst>
        </pc:spChg>
        <pc:spChg chg="add mod">
          <ac:chgData name="James Clegg" userId="763c3220-e008-48a8-a735-403fa6eca5a8" providerId="ADAL" clId="{941B648D-FDBA-41C0-9A45-A77BECE0222C}" dt="2022-10-30T12:40:54.219" v="566" actId="20577"/>
          <ac:spMkLst>
            <pc:docMk/>
            <pc:sldMk cId="3589249725" sldId="336"/>
            <ac:spMk id="13" creationId="{485D8359-5453-DDF5-8764-7B8FBF44A59E}"/>
          </ac:spMkLst>
        </pc:spChg>
        <pc:spChg chg="add mod">
          <ac:chgData name="James Clegg" userId="763c3220-e008-48a8-a735-403fa6eca5a8" providerId="ADAL" clId="{941B648D-FDBA-41C0-9A45-A77BECE0222C}" dt="2022-10-30T12:40:09.266" v="560" actId="1076"/>
          <ac:spMkLst>
            <pc:docMk/>
            <pc:sldMk cId="3589249725" sldId="336"/>
            <ac:spMk id="14" creationId="{3CCF37A2-0588-FD30-AF84-C7C785CD754E}"/>
          </ac:spMkLst>
        </pc:spChg>
        <pc:spChg chg="add mod">
          <ac:chgData name="James Clegg" userId="763c3220-e008-48a8-a735-403fa6eca5a8" providerId="ADAL" clId="{941B648D-FDBA-41C0-9A45-A77BECE0222C}" dt="2022-10-30T12:40:43.348" v="563" actId="1076"/>
          <ac:spMkLst>
            <pc:docMk/>
            <pc:sldMk cId="3589249725" sldId="336"/>
            <ac:spMk id="16" creationId="{265E7374-1DEC-B22D-A4CB-D438E2426764}"/>
          </ac:spMkLst>
        </pc:spChg>
        <pc:picChg chg="add mod">
          <ac:chgData name="James Clegg" userId="763c3220-e008-48a8-a735-403fa6eca5a8" providerId="ADAL" clId="{941B648D-FDBA-41C0-9A45-A77BECE0222C}" dt="2022-10-30T12:40:43.348" v="563" actId="1076"/>
          <ac:picMkLst>
            <pc:docMk/>
            <pc:sldMk cId="3589249725" sldId="336"/>
            <ac:picMk id="15" creationId="{519FB3F1-2949-D62E-8FF6-E3C2EE1C5F3E}"/>
          </ac:picMkLst>
        </pc:picChg>
        <pc:picChg chg="add mod">
          <ac:chgData name="James Clegg" userId="763c3220-e008-48a8-a735-403fa6eca5a8" providerId="ADAL" clId="{941B648D-FDBA-41C0-9A45-A77BECE0222C}" dt="2022-10-30T12:41:54.140" v="604" actId="554"/>
          <ac:picMkLst>
            <pc:docMk/>
            <pc:sldMk cId="3589249725" sldId="336"/>
            <ac:picMk id="18" creationId="{AFF526D6-33D6-273A-5A83-C0B288A5AEF3}"/>
          </ac:picMkLst>
        </pc:picChg>
        <pc:picChg chg="add mod">
          <ac:chgData name="James Clegg" userId="763c3220-e008-48a8-a735-403fa6eca5a8" providerId="ADAL" clId="{941B648D-FDBA-41C0-9A45-A77BECE0222C}" dt="2022-10-30T12:41:55.529" v="605" actId="408"/>
          <ac:picMkLst>
            <pc:docMk/>
            <pc:sldMk cId="3589249725" sldId="336"/>
            <ac:picMk id="19" creationId="{4ECBADE4-6665-AC10-042C-4D8F45E6F7F8}"/>
          </ac:picMkLst>
        </pc:picChg>
        <pc:picChg chg="add mod">
          <ac:chgData name="James Clegg" userId="763c3220-e008-48a8-a735-403fa6eca5a8" providerId="ADAL" clId="{941B648D-FDBA-41C0-9A45-A77BECE0222C}" dt="2022-10-30T12:41:55.529" v="605" actId="408"/>
          <ac:picMkLst>
            <pc:docMk/>
            <pc:sldMk cId="3589249725" sldId="336"/>
            <ac:picMk id="20" creationId="{C52A56A8-FDCA-5FFA-3E8C-2F3AD84764A3}"/>
          </ac:picMkLst>
        </pc:picChg>
        <pc:picChg chg="add mod">
          <ac:chgData name="James Clegg" userId="763c3220-e008-48a8-a735-403fa6eca5a8" providerId="ADAL" clId="{941B648D-FDBA-41C0-9A45-A77BECE0222C}" dt="2022-10-30T12:41:55.529" v="605" actId="408"/>
          <ac:picMkLst>
            <pc:docMk/>
            <pc:sldMk cId="3589249725" sldId="336"/>
            <ac:picMk id="21" creationId="{922A43AD-67CC-3731-8913-44B1402F2713}"/>
          </ac:picMkLst>
        </pc:picChg>
        <pc:picChg chg="add mod">
          <ac:chgData name="James Clegg" userId="763c3220-e008-48a8-a735-403fa6eca5a8" providerId="ADAL" clId="{941B648D-FDBA-41C0-9A45-A77BECE0222C}" dt="2022-10-30T12:41:55.529" v="605" actId="408"/>
          <ac:picMkLst>
            <pc:docMk/>
            <pc:sldMk cId="3589249725" sldId="336"/>
            <ac:picMk id="22" creationId="{FF7C697B-87D9-EFF6-E8E3-29566C175F99}"/>
          </ac:picMkLst>
        </pc:picChg>
        <pc:picChg chg="add mod">
          <ac:chgData name="James Clegg" userId="763c3220-e008-48a8-a735-403fa6eca5a8" providerId="ADAL" clId="{941B648D-FDBA-41C0-9A45-A77BECE0222C}" dt="2022-10-30T12:41:54.140" v="604" actId="554"/>
          <ac:picMkLst>
            <pc:docMk/>
            <pc:sldMk cId="3589249725" sldId="336"/>
            <ac:picMk id="23" creationId="{B0444CD8-EBB6-B452-8787-9C7E7A7DA8BB}"/>
          </ac:picMkLst>
        </pc:picChg>
      </pc:sldChg>
      <pc:sldChg chg="del">
        <pc:chgData name="James Clegg" userId="763c3220-e008-48a8-a735-403fa6eca5a8" providerId="ADAL" clId="{941B648D-FDBA-41C0-9A45-A77BECE0222C}" dt="2022-10-30T13:02:14.430" v="1110" actId="47"/>
        <pc:sldMkLst>
          <pc:docMk/>
          <pc:sldMk cId="3576224640" sldId="339"/>
        </pc:sldMkLst>
      </pc:sldChg>
      <pc:sldChg chg="del">
        <pc:chgData name="James Clegg" userId="763c3220-e008-48a8-a735-403fa6eca5a8" providerId="ADAL" clId="{941B648D-FDBA-41C0-9A45-A77BECE0222C}" dt="2022-10-30T13:02:14.430" v="1110" actId="47"/>
        <pc:sldMkLst>
          <pc:docMk/>
          <pc:sldMk cId="92821498" sldId="340"/>
        </pc:sldMkLst>
      </pc:sldChg>
      <pc:sldChg chg="del">
        <pc:chgData name="James Clegg" userId="763c3220-e008-48a8-a735-403fa6eca5a8" providerId="ADAL" clId="{941B648D-FDBA-41C0-9A45-A77BECE0222C}" dt="2022-10-30T13:02:14.430" v="1110" actId="47"/>
        <pc:sldMkLst>
          <pc:docMk/>
          <pc:sldMk cId="1425483633" sldId="341"/>
        </pc:sldMkLst>
      </pc:sldChg>
      <pc:sldChg chg="del">
        <pc:chgData name="James Clegg" userId="763c3220-e008-48a8-a735-403fa6eca5a8" providerId="ADAL" clId="{941B648D-FDBA-41C0-9A45-A77BECE0222C}" dt="2022-10-30T13:02:14.430" v="1110" actId="47"/>
        <pc:sldMkLst>
          <pc:docMk/>
          <pc:sldMk cId="1715743594" sldId="343"/>
        </pc:sldMkLst>
      </pc:sldChg>
      <pc:sldChg chg="del">
        <pc:chgData name="James Clegg" userId="763c3220-e008-48a8-a735-403fa6eca5a8" providerId="ADAL" clId="{941B648D-FDBA-41C0-9A45-A77BECE0222C}" dt="2022-10-30T13:02:14.430" v="1110" actId="47"/>
        <pc:sldMkLst>
          <pc:docMk/>
          <pc:sldMk cId="1083293319" sldId="344"/>
        </pc:sldMkLst>
      </pc:sldChg>
      <pc:sldChg chg="del">
        <pc:chgData name="James Clegg" userId="763c3220-e008-48a8-a735-403fa6eca5a8" providerId="ADAL" clId="{941B648D-FDBA-41C0-9A45-A77BECE0222C}" dt="2022-10-30T13:02:14.430" v="1110" actId="47"/>
        <pc:sldMkLst>
          <pc:docMk/>
          <pc:sldMk cId="1239546200" sldId="345"/>
        </pc:sldMkLst>
      </pc:sldChg>
      <pc:sldChg chg="del">
        <pc:chgData name="James Clegg" userId="763c3220-e008-48a8-a735-403fa6eca5a8" providerId="ADAL" clId="{941B648D-FDBA-41C0-9A45-A77BECE0222C}" dt="2022-10-30T13:02:14.430" v="1110" actId="47"/>
        <pc:sldMkLst>
          <pc:docMk/>
          <pc:sldMk cId="1232544147" sldId="346"/>
        </pc:sldMkLst>
      </pc:sldChg>
      <pc:sldChg chg="del">
        <pc:chgData name="James Clegg" userId="763c3220-e008-48a8-a735-403fa6eca5a8" providerId="ADAL" clId="{941B648D-FDBA-41C0-9A45-A77BECE0222C}" dt="2022-10-30T13:02:14.430" v="1110" actId="47"/>
        <pc:sldMkLst>
          <pc:docMk/>
          <pc:sldMk cId="260298407" sldId="347"/>
        </pc:sldMkLst>
      </pc:sldChg>
      <pc:sldChg chg="del">
        <pc:chgData name="James Clegg" userId="763c3220-e008-48a8-a735-403fa6eca5a8" providerId="ADAL" clId="{941B648D-FDBA-41C0-9A45-A77BECE0222C}" dt="2022-10-30T13:02:14.430" v="1110" actId="47"/>
        <pc:sldMkLst>
          <pc:docMk/>
          <pc:sldMk cId="2655888892" sldId="348"/>
        </pc:sldMkLst>
      </pc:sldChg>
      <pc:sldChg chg="del">
        <pc:chgData name="James Clegg" userId="763c3220-e008-48a8-a735-403fa6eca5a8" providerId="ADAL" clId="{941B648D-FDBA-41C0-9A45-A77BECE0222C}" dt="2022-10-30T13:02:14.430" v="1110" actId="47"/>
        <pc:sldMkLst>
          <pc:docMk/>
          <pc:sldMk cId="3888931283" sldId="349"/>
        </pc:sldMkLst>
      </pc:sldChg>
      <pc:sldChg chg="del">
        <pc:chgData name="James Clegg" userId="763c3220-e008-48a8-a735-403fa6eca5a8" providerId="ADAL" clId="{941B648D-FDBA-41C0-9A45-A77BECE0222C}" dt="2022-10-30T13:02:14.430" v="1110" actId="47"/>
        <pc:sldMkLst>
          <pc:docMk/>
          <pc:sldMk cId="2627092019" sldId="350"/>
        </pc:sldMkLst>
      </pc:sldChg>
      <pc:sldChg chg="del">
        <pc:chgData name="James Clegg" userId="763c3220-e008-48a8-a735-403fa6eca5a8" providerId="ADAL" clId="{941B648D-FDBA-41C0-9A45-A77BECE0222C}" dt="2022-10-30T13:10:57.166" v="1354" actId="47"/>
        <pc:sldMkLst>
          <pc:docMk/>
          <pc:sldMk cId="3229842553" sldId="351"/>
        </pc:sldMkLst>
      </pc:sldChg>
      <pc:sldChg chg="addSp delSp modSp add mod modAnim">
        <pc:chgData name="James Clegg" userId="763c3220-e008-48a8-a735-403fa6eca5a8" providerId="ADAL" clId="{941B648D-FDBA-41C0-9A45-A77BECE0222C}" dt="2022-10-30T12:10:10.718" v="315"/>
        <pc:sldMkLst>
          <pc:docMk/>
          <pc:sldMk cId="1411828180" sldId="352"/>
        </pc:sldMkLst>
        <pc:spChg chg="add mod">
          <ac:chgData name="James Clegg" userId="763c3220-e008-48a8-a735-403fa6eca5a8" providerId="ADAL" clId="{941B648D-FDBA-41C0-9A45-A77BECE0222C}" dt="2022-10-30T12:08:12.723" v="202" actId="1038"/>
          <ac:spMkLst>
            <pc:docMk/>
            <pc:sldMk cId="1411828180" sldId="352"/>
            <ac:spMk id="9" creationId="{F3C2EC33-DBBC-A624-5DD9-1D130F656E2F}"/>
          </ac:spMkLst>
        </pc:spChg>
        <pc:spChg chg="add mod">
          <ac:chgData name="James Clegg" userId="763c3220-e008-48a8-a735-403fa6eca5a8" providerId="ADAL" clId="{941B648D-FDBA-41C0-9A45-A77BECE0222C}" dt="2022-10-30T12:09:17.509" v="292" actId="20577"/>
          <ac:spMkLst>
            <pc:docMk/>
            <pc:sldMk cId="1411828180" sldId="352"/>
            <ac:spMk id="10" creationId="{B3E7E6E0-94B8-9901-ADB9-39D9910DA5F3}"/>
          </ac:spMkLst>
        </pc:spChg>
        <pc:spChg chg="mod">
          <ac:chgData name="James Clegg" userId="763c3220-e008-48a8-a735-403fa6eca5a8" providerId="ADAL" clId="{941B648D-FDBA-41C0-9A45-A77BECE0222C}" dt="2022-10-30T12:09:15.466" v="291" actId="20577"/>
          <ac:spMkLst>
            <pc:docMk/>
            <pc:sldMk cId="1411828180" sldId="352"/>
            <ac:spMk id="12" creationId="{E6256314-56AC-22BC-5563-B9B208A230C4}"/>
          </ac:spMkLst>
        </pc:spChg>
        <pc:spChg chg="add mod">
          <ac:chgData name="James Clegg" userId="763c3220-e008-48a8-a735-403fa6eca5a8" providerId="ADAL" clId="{941B648D-FDBA-41C0-9A45-A77BECE0222C}" dt="2022-10-30T12:08:25.354" v="282" actId="1037"/>
          <ac:spMkLst>
            <pc:docMk/>
            <pc:sldMk cId="1411828180" sldId="352"/>
            <ac:spMk id="13" creationId="{C08AF2BF-8EF3-BD2A-0D36-593EC62360B0}"/>
          </ac:spMkLst>
        </pc:spChg>
        <pc:spChg chg="add mod">
          <ac:chgData name="James Clegg" userId="763c3220-e008-48a8-a735-403fa6eca5a8" providerId="ADAL" clId="{941B648D-FDBA-41C0-9A45-A77BECE0222C}" dt="2022-10-30T12:09:23.681" v="296" actId="20577"/>
          <ac:spMkLst>
            <pc:docMk/>
            <pc:sldMk cId="1411828180" sldId="352"/>
            <ac:spMk id="14" creationId="{9E690335-CE3A-3144-09B5-068476C0FC76}"/>
          </ac:spMkLst>
        </pc:spChg>
        <pc:spChg chg="mod">
          <ac:chgData name="James Clegg" userId="763c3220-e008-48a8-a735-403fa6eca5a8" providerId="ADAL" clId="{941B648D-FDBA-41C0-9A45-A77BECE0222C}" dt="2022-10-30T12:09:36.871" v="310" actId="1038"/>
          <ac:spMkLst>
            <pc:docMk/>
            <pc:sldMk cId="1411828180" sldId="352"/>
            <ac:spMk id="30" creationId="{DD962D17-F9E1-CD24-24C5-2B65DDD654C0}"/>
          </ac:spMkLst>
        </pc:spChg>
        <pc:spChg chg="mod">
          <ac:chgData name="James Clegg" userId="763c3220-e008-48a8-a735-403fa6eca5a8" providerId="ADAL" clId="{941B648D-FDBA-41C0-9A45-A77BECE0222C}" dt="2022-10-30T12:09:18.907" v="293" actId="20577"/>
          <ac:spMkLst>
            <pc:docMk/>
            <pc:sldMk cId="1411828180" sldId="352"/>
            <ac:spMk id="32" creationId="{868DBC40-B3A5-2EF0-2A35-D1B6D69A121F}"/>
          </ac:spMkLst>
        </pc:spChg>
        <pc:spChg chg="mod">
          <ac:chgData name="James Clegg" userId="763c3220-e008-48a8-a735-403fa6eca5a8" providerId="ADAL" clId="{941B648D-FDBA-41C0-9A45-A77BECE0222C}" dt="2022-10-30T12:09:36.871" v="310" actId="1038"/>
          <ac:spMkLst>
            <pc:docMk/>
            <pc:sldMk cId="1411828180" sldId="352"/>
            <ac:spMk id="33" creationId="{F4036F90-86DA-4603-78E4-F9F105E264B7}"/>
          </ac:spMkLst>
        </pc:spChg>
        <pc:spChg chg="add mod">
          <ac:chgData name="James Clegg" userId="763c3220-e008-48a8-a735-403fa6eca5a8" providerId="ADAL" clId="{941B648D-FDBA-41C0-9A45-A77BECE0222C}" dt="2022-10-30T12:08:19.178" v="247" actId="1037"/>
          <ac:spMkLst>
            <pc:docMk/>
            <pc:sldMk cId="1411828180" sldId="352"/>
            <ac:spMk id="34" creationId="{923DBFD3-004E-FB27-ED37-A07F914890B5}"/>
          </ac:spMkLst>
        </pc:spChg>
        <pc:spChg chg="add mod">
          <ac:chgData name="James Clegg" userId="763c3220-e008-48a8-a735-403fa6eca5a8" providerId="ADAL" clId="{941B648D-FDBA-41C0-9A45-A77BECE0222C}" dt="2022-10-30T12:09:20.831" v="294" actId="20577"/>
          <ac:spMkLst>
            <pc:docMk/>
            <pc:sldMk cId="1411828180" sldId="352"/>
            <ac:spMk id="35" creationId="{677AEA33-7F1F-5F2C-05F4-D1F58E9B3298}"/>
          </ac:spMkLst>
        </pc:spChg>
        <pc:spChg chg="add mod">
          <ac:chgData name="James Clegg" userId="763c3220-e008-48a8-a735-403fa6eca5a8" providerId="ADAL" clId="{941B648D-FDBA-41C0-9A45-A77BECE0222C}" dt="2022-10-30T12:08:47.095" v="285" actId="1076"/>
          <ac:spMkLst>
            <pc:docMk/>
            <pc:sldMk cId="1411828180" sldId="352"/>
            <ac:spMk id="37" creationId="{81B2BFB8-27C6-4AF1-2B04-60B353147813}"/>
          </ac:spMkLst>
        </pc:spChg>
        <pc:spChg chg="mod">
          <ac:chgData name="James Clegg" userId="763c3220-e008-48a8-a735-403fa6eca5a8" providerId="ADAL" clId="{941B648D-FDBA-41C0-9A45-A77BECE0222C}" dt="2022-10-30T12:09:36.871" v="310" actId="1038"/>
          <ac:spMkLst>
            <pc:docMk/>
            <pc:sldMk cId="1411828180" sldId="352"/>
            <ac:spMk id="63" creationId="{FC720E4C-0719-F0F4-6D3E-A0CC33121DF0}"/>
          </ac:spMkLst>
        </pc:spChg>
        <pc:spChg chg="mod">
          <ac:chgData name="James Clegg" userId="763c3220-e008-48a8-a735-403fa6eca5a8" providerId="ADAL" clId="{941B648D-FDBA-41C0-9A45-A77BECE0222C}" dt="2022-10-30T12:09:22.283" v="295" actId="20577"/>
          <ac:spMkLst>
            <pc:docMk/>
            <pc:sldMk cId="1411828180" sldId="352"/>
            <ac:spMk id="68" creationId="{BE676D12-C0D2-9749-B8A8-20F05AD203D2}"/>
          </ac:spMkLst>
        </pc:spChg>
        <pc:grpChg chg="del">
          <ac:chgData name="James Clegg" userId="763c3220-e008-48a8-a735-403fa6eca5a8" providerId="ADAL" clId="{941B648D-FDBA-41C0-9A45-A77BECE0222C}" dt="2022-10-30T12:09:01.547" v="286" actId="478"/>
          <ac:grpSpMkLst>
            <pc:docMk/>
            <pc:sldMk cId="1411828180" sldId="352"/>
            <ac:grpSpMk id="2" creationId="{2949FCBE-07D3-9122-99E7-D1701A67A698}"/>
          </ac:grpSpMkLst>
        </pc:grpChg>
        <pc:grpChg chg="del">
          <ac:chgData name="James Clegg" userId="763c3220-e008-48a8-a735-403fa6eca5a8" providerId="ADAL" clId="{941B648D-FDBA-41C0-9A45-A77BECE0222C}" dt="2022-10-30T12:09:01.547" v="286" actId="478"/>
          <ac:grpSpMkLst>
            <pc:docMk/>
            <pc:sldMk cId="1411828180" sldId="352"/>
            <ac:grpSpMk id="3" creationId="{813B58A6-70E4-89CC-BC01-1BE2576ED162}"/>
          </ac:grpSpMkLst>
        </pc:grpChg>
        <pc:grpChg chg="del">
          <ac:chgData name="James Clegg" userId="763c3220-e008-48a8-a735-403fa6eca5a8" providerId="ADAL" clId="{941B648D-FDBA-41C0-9A45-A77BECE0222C}" dt="2022-10-30T12:09:01.547" v="286" actId="478"/>
          <ac:grpSpMkLst>
            <pc:docMk/>
            <pc:sldMk cId="1411828180" sldId="352"/>
            <ac:grpSpMk id="11" creationId="{44480562-D076-BAE6-1FDE-54AAF83E2C78}"/>
          </ac:grpSpMkLst>
        </pc:grpChg>
        <pc:grpChg chg="del">
          <ac:chgData name="James Clegg" userId="763c3220-e008-48a8-a735-403fa6eca5a8" providerId="ADAL" clId="{941B648D-FDBA-41C0-9A45-A77BECE0222C}" dt="2022-10-30T12:09:01.547" v="286" actId="478"/>
          <ac:grpSpMkLst>
            <pc:docMk/>
            <pc:sldMk cId="1411828180" sldId="352"/>
            <ac:grpSpMk id="19" creationId="{F2E55280-205F-FB5B-7921-60BDA5E9C784}"/>
          </ac:grpSpMkLst>
        </pc:grpChg>
        <pc:grpChg chg="del">
          <ac:chgData name="James Clegg" userId="763c3220-e008-48a8-a735-403fa6eca5a8" providerId="ADAL" clId="{941B648D-FDBA-41C0-9A45-A77BECE0222C}" dt="2022-10-30T12:09:01.547" v="286" actId="478"/>
          <ac:grpSpMkLst>
            <pc:docMk/>
            <pc:sldMk cId="1411828180" sldId="352"/>
            <ac:grpSpMk id="25" creationId="{5543A6A1-416C-5383-6736-98FFFECE7441}"/>
          </ac:grpSpMkLst>
        </pc:grpChg>
        <pc:picChg chg="add mod">
          <ac:chgData name="James Clegg" userId="763c3220-e008-48a8-a735-403fa6eca5a8" providerId="ADAL" clId="{941B648D-FDBA-41C0-9A45-A77BECE0222C}" dt="2022-10-30T12:08:47.095" v="285" actId="1076"/>
          <ac:picMkLst>
            <pc:docMk/>
            <pc:sldMk cId="1411828180" sldId="352"/>
            <ac:picMk id="36" creationId="{776F53AF-B685-D195-6126-24F90B8143EB}"/>
          </ac:picMkLst>
        </pc:picChg>
        <pc:picChg chg="add mod">
          <ac:chgData name="James Clegg" userId="763c3220-e008-48a8-a735-403fa6eca5a8" providerId="ADAL" clId="{941B648D-FDBA-41C0-9A45-A77BECE0222C}" dt="2022-10-30T12:09:06.581" v="289" actId="1076"/>
          <ac:picMkLst>
            <pc:docMk/>
            <pc:sldMk cId="1411828180" sldId="352"/>
            <ac:picMk id="38" creationId="{FC0A3C2F-DF00-9E1D-D471-7D002BC1AD83}"/>
          </ac:picMkLst>
        </pc:picChg>
        <pc:picChg chg="add mod">
          <ac:chgData name="James Clegg" userId="763c3220-e008-48a8-a735-403fa6eca5a8" providerId="ADAL" clId="{941B648D-FDBA-41C0-9A45-A77BECE0222C}" dt="2022-10-30T12:09:12.083" v="290" actId="1076"/>
          <ac:picMkLst>
            <pc:docMk/>
            <pc:sldMk cId="1411828180" sldId="352"/>
            <ac:picMk id="39" creationId="{9C014D7F-1A46-8BD0-8E52-D42238563D99}"/>
          </ac:picMkLst>
        </pc:picChg>
      </pc:sldChg>
      <pc:sldChg chg="addSp delSp modSp add mod modAnim">
        <pc:chgData name="James Clegg" userId="763c3220-e008-48a8-a735-403fa6eca5a8" providerId="ADAL" clId="{941B648D-FDBA-41C0-9A45-A77BECE0222C}" dt="2022-10-30T12:37:55.431" v="447"/>
        <pc:sldMkLst>
          <pc:docMk/>
          <pc:sldMk cId="113890427" sldId="353"/>
        </pc:sldMkLst>
        <pc:spChg chg="add mod">
          <ac:chgData name="James Clegg" userId="763c3220-e008-48a8-a735-403fa6eca5a8" providerId="ADAL" clId="{941B648D-FDBA-41C0-9A45-A77BECE0222C}" dt="2022-10-30T12:37:10.012" v="389" actId="1076"/>
          <ac:spMkLst>
            <pc:docMk/>
            <pc:sldMk cId="113890427" sldId="353"/>
            <ac:spMk id="7" creationId="{D22FB2DA-4C79-9319-5078-FC9F8BE790F5}"/>
          </ac:spMkLst>
        </pc:spChg>
        <pc:spChg chg="add mod">
          <ac:chgData name="James Clegg" userId="763c3220-e008-48a8-a735-403fa6eca5a8" providerId="ADAL" clId="{941B648D-FDBA-41C0-9A45-A77BECE0222C}" dt="2022-10-30T12:37:19.349" v="403" actId="1037"/>
          <ac:spMkLst>
            <pc:docMk/>
            <pc:sldMk cId="113890427" sldId="353"/>
            <ac:spMk id="11" creationId="{C9EA72F1-DC05-598B-BF53-219BAFFEC3F3}"/>
          </ac:spMkLst>
        </pc:spChg>
        <pc:spChg chg="mod">
          <ac:chgData name="James Clegg" userId="763c3220-e008-48a8-a735-403fa6eca5a8" providerId="ADAL" clId="{941B648D-FDBA-41C0-9A45-A77BECE0222C}" dt="2022-10-30T12:37:38.405" v="445" actId="20577"/>
          <ac:spMkLst>
            <pc:docMk/>
            <pc:sldMk cId="113890427" sldId="353"/>
            <ac:spMk id="12" creationId="{E6256314-56AC-22BC-5563-B9B208A230C4}"/>
          </ac:spMkLst>
        </pc:spChg>
        <pc:spChg chg="add mod">
          <ac:chgData name="James Clegg" userId="763c3220-e008-48a8-a735-403fa6eca5a8" providerId="ADAL" clId="{941B648D-FDBA-41C0-9A45-A77BECE0222C}" dt="2022-10-30T12:37:10.012" v="389" actId="1076"/>
          <ac:spMkLst>
            <pc:docMk/>
            <pc:sldMk cId="113890427" sldId="353"/>
            <ac:spMk id="15" creationId="{AFA8A953-DB91-074D-4083-7EE618E895B9}"/>
          </ac:spMkLst>
        </pc:spChg>
        <pc:spChg chg="add mod">
          <ac:chgData name="James Clegg" userId="763c3220-e008-48a8-a735-403fa6eca5a8" providerId="ADAL" clId="{941B648D-FDBA-41C0-9A45-A77BECE0222C}" dt="2022-10-30T12:37:34.020" v="442" actId="1038"/>
          <ac:spMkLst>
            <pc:docMk/>
            <pc:sldMk cId="113890427" sldId="353"/>
            <ac:spMk id="16" creationId="{BD8C3F28-CBE8-50FA-323C-4AB0FE8E414C}"/>
          </ac:spMkLst>
        </pc:spChg>
        <pc:spChg chg="add mod">
          <ac:chgData name="James Clegg" userId="763c3220-e008-48a8-a735-403fa6eca5a8" providerId="ADAL" clId="{941B648D-FDBA-41C0-9A45-A77BECE0222C}" dt="2022-10-30T12:37:10.012" v="389" actId="1076"/>
          <ac:spMkLst>
            <pc:docMk/>
            <pc:sldMk cId="113890427" sldId="353"/>
            <ac:spMk id="17" creationId="{CDCF8FDA-3AF2-4FAD-5334-373DEAF6D1C0}"/>
          </ac:spMkLst>
        </pc:spChg>
        <pc:spChg chg="add mod">
          <ac:chgData name="James Clegg" userId="763c3220-e008-48a8-a735-403fa6eca5a8" providerId="ADAL" clId="{941B648D-FDBA-41C0-9A45-A77BECE0222C}" dt="2022-10-30T12:37:27.379" v="425" actId="1038"/>
          <ac:spMkLst>
            <pc:docMk/>
            <pc:sldMk cId="113890427" sldId="353"/>
            <ac:spMk id="18" creationId="{BF841C18-8A14-88A0-A7EF-470EF4B339C0}"/>
          </ac:spMkLst>
        </pc:spChg>
        <pc:spChg chg="mod">
          <ac:chgData name="James Clegg" userId="763c3220-e008-48a8-a735-403fa6eca5a8" providerId="ADAL" clId="{941B648D-FDBA-41C0-9A45-A77BECE0222C}" dt="2022-10-30T12:36:46.656" v="387" actId="1037"/>
          <ac:spMkLst>
            <pc:docMk/>
            <pc:sldMk cId="113890427" sldId="353"/>
            <ac:spMk id="30" creationId="{DD962D17-F9E1-CD24-24C5-2B65DDD654C0}"/>
          </ac:spMkLst>
        </pc:spChg>
        <pc:spChg chg="mod">
          <ac:chgData name="James Clegg" userId="763c3220-e008-48a8-a735-403fa6eca5a8" providerId="ADAL" clId="{941B648D-FDBA-41C0-9A45-A77BECE0222C}" dt="2022-10-30T12:37:37.354" v="444" actId="20577"/>
          <ac:spMkLst>
            <pc:docMk/>
            <pc:sldMk cId="113890427" sldId="353"/>
            <ac:spMk id="32" creationId="{868DBC40-B3A5-2EF0-2A35-D1B6D69A121F}"/>
          </ac:spMkLst>
        </pc:spChg>
        <pc:spChg chg="mod">
          <ac:chgData name="James Clegg" userId="763c3220-e008-48a8-a735-403fa6eca5a8" providerId="ADAL" clId="{941B648D-FDBA-41C0-9A45-A77BECE0222C}" dt="2022-10-30T12:12:40.496" v="353" actId="1037"/>
          <ac:spMkLst>
            <pc:docMk/>
            <pc:sldMk cId="113890427" sldId="353"/>
            <ac:spMk id="33" creationId="{F4036F90-86DA-4603-78E4-F9F105E264B7}"/>
          </ac:spMkLst>
        </pc:spChg>
        <pc:spChg chg="mod">
          <ac:chgData name="James Clegg" userId="763c3220-e008-48a8-a735-403fa6eca5a8" providerId="ADAL" clId="{941B648D-FDBA-41C0-9A45-A77BECE0222C}" dt="2022-10-30T12:36:40.551" v="373" actId="1038"/>
          <ac:spMkLst>
            <pc:docMk/>
            <pc:sldMk cId="113890427" sldId="353"/>
            <ac:spMk id="63" creationId="{FC720E4C-0719-F0F4-6D3E-A0CC33121DF0}"/>
          </ac:spMkLst>
        </pc:spChg>
        <pc:spChg chg="mod">
          <ac:chgData name="James Clegg" userId="763c3220-e008-48a8-a735-403fa6eca5a8" providerId="ADAL" clId="{941B648D-FDBA-41C0-9A45-A77BECE0222C}" dt="2022-10-30T12:37:35.939" v="443" actId="20577"/>
          <ac:spMkLst>
            <pc:docMk/>
            <pc:sldMk cId="113890427" sldId="353"/>
            <ac:spMk id="68" creationId="{BE676D12-C0D2-9749-B8A8-20F05AD203D2}"/>
          </ac:spMkLst>
        </pc:spChg>
        <pc:picChg chg="add mod modCrop">
          <ac:chgData name="James Clegg" userId="763c3220-e008-48a8-a735-403fa6eca5a8" providerId="ADAL" clId="{941B648D-FDBA-41C0-9A45-A77BECE0222C}" dt="2022-10-30T12:12:14.691" v="338" actId="554"/>
          <ac:picMkLst>
            <pc:docMk/>
            <pc:sldMk cId="113890427" sldId="353"/>
            <ac:picMk id="3" creationId="{53026E14-A86F-C056-E3CA-02018D2F046E}"/>
          </ac:picMkLst>
        </pc:picChg>
        <pc:picChg chg="add mod">
          <ac:chgData name="James Clegg" userId="763c3220-e008-48a8-a735-403fa6eca5a8" providerId="ADAL" clId="{941B648D-FDBA-41C0-9A45-A77BECE0222C}" dt="2022-10-30T12:12:16.239" v="339" actId="408"/>
          <ac:picMkLst>
            <pc:docMk/>
            <pc:sldMk cId="113890427" sldId="353"/>
            <ac:picMk id="4" creationId="{B57D6FF2-6382-D5D4-7481-000FF3145F86}"/>
          </ac:picMkLst>
        </pc:picChg>
        <pc:picChg chg="add mod">
          <ac:chgData name="James Clegg" userId="763c3220-e008-48a8-a735-403fa6eca5a8" providerId="ADAL" clId="{941B648D-FDBA-41C0-9A45-A77BECE0222C}" dt="2022-10-30T12:12:16.239" v="339" actId="408"/>
          <ac:picMkLst>
            <pc:docMk/>
            <pc:sldMk cId="113890427" sldId="353"/>
            <ac:picMk id="5" creationId="{318458CA-DECC-2DC1-7F9F-E8925FE1A0B7}"/>
          </ac:picMkLst>
        </pc:picChg>
        <pc:picChg chg="add mod">
          <ac:chgData name="James Clegg" userId="763c3220-e008-48a8-a735-403fa6eca5a8" providerId="ADAL" clId="{941B648D-FDBA-41C0-9A45-A77BECE0222C}" dt="2022-10-30T12:12:14.691" v="338" actId="554"/>
          <ac:picMkLst>
            <pc:docMk/>
            <pc:sldMk cId="113890427" sldId="353"/>
            <ac:picMk id="6" creationId="{5E9D5CEB-1252-9E1E-A07E-5C16CFFC4E00}"/>
          </ac:picMkLst>
        </pc:picChg>
        <pc:picChg chg="del">
          <ac:chgData name="James Clegg" userId="763c3220-e008-48a8-a735-403fa6eca5a8" providerId="ADAL" clId="{941B648D-FDBA-41C0-9A45-A77BECE0222C}" dt="2022-10-30T12:11:10.123" v="317" actId="478"/>
          <ac:picMkLst>
            <pc:docMk/>
            <pc:sldMk cId="113890427" sldId="353"/>
            <ac:picMk id="38" creationId="{FC0A3C2F-DF00-9E1D-D471-7D002BC1AD83}"/>
          </ac:picMkLst>
        </pc:picChg>
        <pc:picChg chg="del">
          <ac:chgData name="James Clegg" userId="763c3220-e008-48a8-a735-403fa6eca5a8" providerId="ADAL" clId="{941B648D-FDBA-41C0-9A45-A77BECE0222C}" dt="2022-10-30T12:11:10.123" v="317" actId="478"/>
          <ac:picMkLst>
            <pc:docMk/>
            <pc:sldMk cId="113890427" sldId="353"/>
            <ac:picMk id="39" creationId="{9C014D7F-1A46-8BD0-8E52-D42238563D99}"/>
          </ac:picMkLst>
        </pc:picChg>
      </pc:sldChg>
      <pc:sldChg chg="addSp delSp modSp add mod delAnim modAnim">
        <pc:chgData name="James Clegg" userId="763c3220-e008-48a8-a735-403fa6eca5a8" providerId="ADAL" clId="{941B648D-FDBA-41C0-9A45-A77BECE0222C}" dt="2022-10-30T12:44:01.375" v="649"/>
        <pc:sldMkLst>
          <pc:docMk/>
          <pc:sldMk cId="1606361701" sldId="354"/>
        </pc:sldMkLst>
        <pc:spChg chg="mod">
          <ac:chgData name="James Clegg" userId="763c3220-e008-48a8-a735-403fa6eca5a8" providerId="ADAL" clId="{941B648D-FDBA-41C0-9A45-A77BECE0222C}" dt="2022-10-30T12:42:56.927" v="631" actId="20577"/>
          <ac:spMkLst>
            <pc:docMk/>
            <pc:sldMk cId="1606361701" sldId="354"/>
            <ac:spMk id="9" creationId="{D2B3B086-47B6-BFCF-B50F-C0DB8F8C4A44}"/>
          </ac:spMkLst>
        </pc:spChg>
        <pc:spChg chg="mod">
          <ac:chgData name="James Clegg" userId="763c3220-e008-48a8-a735-403fa6eca5a8" providerId="ADAL" clId="{941B648D-FDBA-41C0-9A45-A77BECE0222C}" dt="2022-10-30T12:42:58.641" v="632" actId="20577"/>
          <ac:spMkLst>
            <pc:docMk/>
            <pc:sldMk cId="1606361701" sldId="354"/>
            <ac:spMk id="11" creationId="{4D5A6F7B-F071-7059-20B3-4A0D1378A14F}"/>
          </ac:spMkLst>
        </pc:spChg>
        <pc:spChg chg="mod">
          <ac:chgData name="James Clegg" userId="763c3220-e008-48a8-a735-403fa6eca5a8" providerId="ADAL" clId="{941B648D-FDBA-41C0-9A45-A77BECE0222C}" dt="2022-10-30T12:43:00.992" v="633" actId="20577"/>
          <ac:spMkLst>
            <pc:docMk/>
            <pc:sldMk cId="1606361701" sldId="354"/>
            <ac:spMk id="13" creationId="{485D8359-5453-DDF5-8764-7B8FBF44A59E}"/>
          </ac:spMkLst>
        </pc:spChg>
        <pc:spChg chg="mod">
          <ac:chgData name="James Clegg" userId="763c3220-e008-48a8-a735-403fa6eca5a8" providerId="ADAL" clId="{941B648D-FDBA-41C0-9A45-A77BECE0222C}" dt="2022-10-30T12:42:52.586" v="630" actId="1076"/>
          <ac:spMkLst>
            <pc:docMk/>
            <pc:sldMk cId="1606361701" sldId="354"/>
            <ac:spMk id="14" creationId="{3CCF37A2-0588-FD30-AF84-C7C785CD754E}"/>
          </ac:spMkLst>
        </pc:spChg>
        <pc:picChg chg="add mod">
          <ac:chgData name="James Clegg" userId="763c3220-e008-48a8-a735-403fa6eca5a8" providerId="ADAL" clId="{941B648D-FDBA-41C0-9A45-A77BECE0222C}" dt="2022-10-30T12:43:43.737" v="645" actId="554"/>
          <ac:picMkLst>
            <pc:docMk/>
            <pc:sldMk cId="1606361701" sldId="354"/>
            <ac:picMk id="5" creationId="{478636B3-3704-19DD-CC2B-284EE1FA33E2}"/>
          </ac:picMkLst>
        </pc:picChg>
        <pc:picChg chg="add mod">
          <ac:chgData name="James Clegg" userId="763c3220-e008-48a8-a735-403fa6eca5a8" providerId="ADAL" clId="{941B648D-FDBA-41C0-9A45-A77BECE0222C}" dt="2022-10-30T12:43:45.145" v="646" actId="408"/>
          <ac:picMkLst>
            <pc:docMk/>
            <pc:sldMk cId="1606361701" sldId="354"/>
            <ac:picMk id="6" creationId="{609B9CD6-91A2-4B09-9E29-4B7801329AB6}"/>
          </ac:picMkLst>
        </pc:picChg>
        <pc:picChg chg="add mod">
          <ac:chgData name="James Clegg" userId="763c3220-e008-48a8-a735-403fa6eca5a8" providerId="ADAL" clId="{941B648D-FDBA-41C0-9A45-A77BECE0222C}" dt="2022-10-30T12:43:43.737" v="645" actId="554"/>
          <ac:picMkLst>
            <pc:docMk/>
            <pc:sldMk cId="1606361701" sldId="354"/>
            <ac:picMk id="17" creationId="{E26E6FBF-C7CC-E9B5-62C7-DB425557450C}"/>
          </ac:picMkLst>
        </pc:picChg>
        <pc:picChg chg="del">
          <ac:chgData name="James Clegg" userId="763c3220-e008-48a8-a735-403fa6eca5a8" providerId="ADAL" clId="{941B648D-FDBA-41C0-9A45-A77BECE0222C}" dt="2022-10-30T12:43:11.046" v="634" actId="478"/>
          <ac:picMkLst>
            <pc:docMk/>
            <pc:sldMk cId="1606361701" sldId="354"/>
            <ac:picMk id="18" creationId="{AFF526D6-33D6-273A-5A83-C0B288A5AEF3}"/>
          </ac:picMkLst>
        </pc:picChg>
        <pc:picChg chg="del">
          <ac:chgData name="James Clegg" userId="763c3220-e008-48a8-a735-403fa6eca5a8" providerId="ADAL" clId="{941B648D-FDBA-41C0-9A45-A77BECE0222C}" dt="2022-10-30T12:43:11.046" v="634" actId="478"/>
          <ac:picMkLst>
            <pc:docMk/>
            <pc:sldMk cId="1606361701" sldId="354"/>
            <ac:picMk id="19" creationId="{4ECBADE4-6665-AC10-042C-4D8F45E6F7F8}"/>
          </ac:picMkLst>
        </pc:picChg>
        <pc:picChg chg="del">
          <ac:chgData name="James Clegg" userId="763c3220-e008-48a8-a735-403fa6eca5a8" providerId="ADAL" clId="{941B648D-FDBA-41C0-9A45-A77BECE0222C}" dt="2022-10-30T12:43:11.046" v="634" actId="478"/>
          <ac:picMkLst>
            <pc:docMk/>
            <pc:sldMk cId="1606361701" sldId="354"/>
            <ac:picMk id="20" creationId="{C52A56A8-FDCA-5FFA-3E8C-2F3AD84764A3}"/>
          </ac:picMkLst>
        </pc:picChg>
        <pc:picChg chg="del">
          <ac:chgData name="James Clegg" userId="763c3220-e008-48a8-a735-403fa6eca5a8" providerId="ADAL" clId="{941B648D-FDBA-41C0-9A45-A77BECE0222C}" dt="2022-10-30T12:43:11.046" v="634" actId="478"/>
          <ac:picMkLst>
            <pc:docMk/>
            <pc:sldMk cId="1606361701" sldId="354"/>
            <ac:picMk id="21" creationId="{922A43AD-67CC-3731-8913-44B1402F2713}"/>
          </ac:picMkLst>
        </pc:picChg>
        <pc:picChg chg="del">
          <ac:chgData name="James Clegg" userId="763c3220-e008-48a8-a735-403fa6eca5a8" providerId="ADAL" clId="{941B648D-FDBA-41C0-9A45-A77BECE0222C}" dt="2022-10-30T12:43:11.046" v="634" actId="478"/>
          <ac:picMkLst>
            <pc:docMk/>
            <pc:sldMk cId="1606361701" sldId="354"/>
            <ac:picMk id="22" creationId="{FF7C697B-87D9-EFF6-E8E3-29566C175F99}"/>
          </ac:picMkLst>
        </pc:picChg>
        <pc:picChg chg="del">
          <ac:chgData name="James Clegg" userId="763c3220-e008-48a8-a735-403fa6eca5a8" providerId="ADAL" clId="{941B648D-FDBA-41C0-9A45-A77BECE0222C}" dt="2022-10-30T12:43:11.046" v="634" actId="478"/>
          <ac:picMkLst>
            <pc:docMk/>
            <pc:sldMk cId="1606361701" sldId="354"/>
            <ac:picMk id="23" creationId="{B0444CD8-EBB6-B452-8787-9C7E7A7DA8BB}"/>
          </ac:picMkLst>
        </pc:picChg>
      </pc:sldChg>
      <pc:sldChg chg="addSp delSp modSp add mod delAnim modAnim">
        <pc:chgData name="James Clegg" userId="763c3220-e008-48a8-a735-403fa6eca5a8" providerId="ADAL" clId="{941B648D-FDBA-41C0-9A45-A77BECE0222C}" dt="2022-10-30T12:51:14.187" v="883" actId="1076"/>
        <pc:sldMkLst>
          <pc:docMk/>
          <pc:sldMk cId="1326776533" sldId="355"/>
        </pc:sldMkLst>
        <pc:spChg chg="mod">
          <ac:chgData name="James Clegg" userId="763c3220-e008-48a8-a735-403fa6eca5a8" providerId="ADAL" clId="{941B648D-FDBA-41C0-9A45-A77BECE0222C}" dt="2022-10-30T12:44:40.746" v="699" actId="20577"/>
          <ac:spMkLst>
            <pc:docMk/>
            <pc:sldMk cId="1326776533" sldId="355"/>
            <ac:spMk id="2" creationId="{F3CA456E-10AD-DD80-A1AF-0987A3F14E14}"/>
          </ac:spMkLst>
        </pc:spChg>
        <pc:spChg chg="del">
          <ac:chgData name="James Clegg" userId="763c3220-e008-48a8-a735-403fa6eca5a8" providerId="ADAL" clId="{941B648D-FDBA-41C0-9A45-A77BECE0222C}" dt="2022-10-30T12:45:50.241" v="711" actId="478"/>
          <ac:spMkLst>
            <pc:docMk/>
            <pc:sldMk cId="1326776533" sldId="355"/>
            <ac:spMk id="3" creationId="{23203B98-BE9A-EF74-0271-5C9F00CE2A68}"/>
          </ac:spMkLst>
        </pc:spChg>
        <pc:spChg chg="mod">
          <ac:chgData name="James Clegg" userId="763c3220-e008-48a8-a735-403fa6eca5a8" providerId="ADAL" clId="{941B648D-FDBA-41C0-9A45-A77BECE0222C}" dt="2022-10-30T12:46:00.469" v="713" actId="1076"/>
          <ac:spMkLst>
            <pc:docMk/>
            <pc:sldMk cId="1326776533" sldId="355"/>
            <ac:spMk id="7" creationId="{78838FE4-D341-227F-7567-57234129EE8E}"/>
          </ac:spMkLst>
        </pc:spChg>
        <pc:spChg chg="mod">
          <ac:chgData name="James Clegg" userId="763c3220-e008-48a8-a735-403fa6eca5a8" providerId="ADAL" clId="{941B648D-FDBA-41C0-9A45-A77BECE0222C}" dt="2022-10-30T12:46:00.469" v="713" actId="1076"/>
          <ac:spMkLst>
            <pc:docMk/>
            <pc:sldMk cId="1326776533" sldId="355"/>
            <ac:spMk id="8" creationId="{97AFADA9-78AF-BC04-24A9-3DEBED31AE04}"/>
          </ac:spMkLst>
        </pc:spChg>
        <pc:spChg chg="mod">
          <ac:chgData name="James Clegg" userId="763c3220-e008-48a8-a735-403fa6eca5a8" providerId="ADAL" clId="{941B648D-FDBA-41C0-9A45-A77BECE0222C}" dt="2022-10-30T12:46:00.469" v="713" actId="1076"/>
          <ac:spMkLst>
            <pc:docMk/>
            <pc:sldMk cId="1326776533" sldId="355"/>
            <ac:spMk id="9" creationId="{D2B3B086-47B6-BFCF-B50F-C0DB8F8C4A44}"/>
          </ac:spMkLst>
        </pc:spChg>
        <pc:spChg chg="mod">
          <ac:chgData name="James Clegg" userId="763c3220-e008-48a8-a735-403fa6eca5a8" providerId="ADAL" clId="{941B648D-FDBA-41C0-9A45-A77BECE0222C}" dt="2022-10-30T12:46:00.469" v="713" actId="1076"/>
          <ac:spMkLst>
            <pc:docMk/>
            <pc:sldMk cId="1326776533" sldId="355"/>
            <ac:spMk id="10" creationId="{56AE177E-2104-7F8C-C529-4A6B825496CF}"/>
          </ac:spMkLst>
        </pc:spChg>
        <pc:spChg chg="mod">
          <ac:chgData name="James Clegg" userId="763c3220-e008-48a8-a735-403fa6eca5a8" providerId="ADAL" clId="{941B648D-FDBA-41C0-9A45-A77BECE0222C}" dt="2022-10-30T12:46:09.735" v="715" actId="20577"/>
          <ac:spMkLst>
            <pc:docMk/>
            <pc:sldMk cId="1326776533" sldId="355"/>
            <ac:spMk id="11" creationId="{4D5A6F7B-F071-7059-20B3-4A0D1378A14F}"/>
          </ac:spMkLst>
        </pc:spChg>
        <pc:spChg chg="mod">
          <ac:chgData name="James Clegg" userId="763c3220-e008-48a8-a735-403fa6eca5a8" providerId="ADAL" clId="{941B648D-FDBA-41C0-9A45-A77BECE0222C}" dt="2022-10-30T12:46:00.469" v="713" actId="1076"/>
          <ac:spMkLst>
            <pc:docMk/>
            <pc:sldMk cId="1326776533" sldId="355"/>
            <ac:spMk id="12" creationId="{991A974B-F5B5-A731-1E9F-E528EAE4E124}"/>
          </ac:spMkLst>
        </pc:spChg>
        <pc:spChg chg="mod">
          <ac:chgData name="James Clegg" userId="763c3220-e008-48a8-a735-403fa6eca5a8" providerId="ADAL" clId="{941B648D-FDBA-41C0-9A45-A77BECE0222C}" dt="2022-10-30T12:46:11.745" v="716" actId="20577"/>
          <ac:spMkLst>
            <pc:docMk/>
            <pc:sldMk cId="1326776533" sldId="355"/>
            <ac:spMk id="13" creationId="{485D8359-5453-DDF5-8764-7B8FBF44A59E}"/>
          </ac:spMkLst>
        </pc:spChg>
        <pc:spChg chg="del">
          <ac:chgData name="James Clegg" userId="763c3220-e008-48a8-a735-403fa6eca5a8" providerId="ADAL" clId="{941B648D-FDBA-41C0-9A45-A77BECE0222C}" dt="2022-10-30T12:44:43.985" v="700" actId="478"/>
          <ac:spMkLst>
            <pc:docMk/>
            <pc:sldMk cId="1326776533" sldId="355"/>
            <ac:spMk id="14" creationId="{3CCF37A2-0588-FD30-AF84-C7C785CD754E}"/>
          </ac:spMkLst>
        </pc:spChg>
        <pc:spChg chg="mod">
          <ac:chgData name="James Clegg" userId="763c3220-e008-48a8-a735-403fa6eca5a8" providerId="ADAL" clId="{941B648D-FDBA-41C0-9A45-A77BECE0222C}" dt="2022-10-30T12:46:06.652" v="714" actId="1076"/>
          <ac:spMkLst>
            <pc:docMk/>
            <pc:sldMk cId="1326776533" sldId="355"/>
            <ac:spMk id="16" creationId="{265E7374-1DEC-B22D-A4CB-D438E2426764}"/>
          </ac:spMkLst>
        </pc:spChg>
        <pc:spChg chg="add mod">
          <ac:chgData name="James Clegg" userId="763c3220-e008-48a8-a735-403fa6eca5a8" providerId="ADAL" clId="{941B648D-FDBA-41C0-9A45-A77BECE0222C}" dt="2022-10-30T12:46:50.741" v="753" actId="20577"/>
          <ac:spMkLst>
            <pc:docMk/>
            <pc:sldMk cId="1326776533" sldId="355"/>
            <ac:spMk id="28" creationId="{27511101-21CB-654C-CB81-EED977D9A6D3}"/>
          </ac:spMkLst>
        </pc:spChg>
        <pc:spChg chg="add mod">
          <ac:chgData name="James Clegg" userId="763c3220-e008-48a8-a735-403fa6eca5a8" providerId="ADAL" clId="{941B648D-FDBA-41C0-9A45-A77BECE0222C}" dt="2022-10-30T12:51:14.187" v="883" actId="1076"/>
          <ac:spMkLst>
            <pc:docMk/>
            <pc:sldMk cId="1326776533" sldId="355"/>
            <ac:spMk id="46" creationId="{A9905EC1-469B-26CE-3CDC-0DD0336BD082}"/>
          </ac:spMkLst>
        </pc:spChg>
        <pc:grpChg chg="add mod">
          <ac:chgData name="James Clegg" userId="763c3220-e008-48a8-a735-403fa6eca5a8" providerId="ADAL" clId="{941B648D-FDBA-41C0-9A45-A77BECE0222C}" dt="2022-10-30T12:45:48.435" v="710" actId="1076"/>
          <ac:grpSpMkLst>
            <pc:docMk/>
            <pc:sldMk cId="1326776533" sldId="355"/>
            <ac:grpSpMk id="18" creationId="{55887DBC-57AE-3A36-B560-41C2BB20D410}"/>
          </ac:grpSpMkLst>
        </pc:grpChg>
        <pc:grpChg chg="add mod">
          <ac:chgData name="James Clegg" userId="763c3220-e008-48a8-a735-403fa6eca5a8" providerId="ADAL" clId="{941B648D-FDBA-41C0-9A45-A77BECE0222C}" dt="2022-10-30T12:48:08.894" v="790" actId="1035"/>
          <ac:grpSpMkLst>
            <pc:docMk/>
            <pc:sldMk cId="1326776533" sldId="355"/>
            <ac:grpSpMk id="31" creationId="{C1D4D7E0-9194-5D48-2CCE-B14AC11493B8}"/>
          </ac:grpSpMkLst>
        </pc:grpChg>
        <pc:grpChg chg="add del mod">
          <ac:chgData name="James Clegg" userId="763c3220-e008-48a8-a735-403fa6eca5a8" providerId="ADAL" clId="{941B648D-FDBA-41C0-9A45-A77BECE0222C}" dt="2022-10-30T12:49:26.814" v="802" actId="165"/>
          <ac:grpSpMkLst>
            <pc:docMk/>
            <pc:sldMk cId="1326776533" sldId="355"/>
            <ac:grpSpMk id="36" creationId="{2C886C8E-20B5-148A-C63B-9341E68BD0EB}"/>
          </ac:grpSpMkLst>
        </pc:grpChg>
        <pc:grpChg chg="add del mod">
          <ac:chgData name="James Clegg" userId="763c3220-e008-48a8-a735-403fa6eca5a8" providerId="ADAL" clId="{941B648D-FDBA-41C0-9A45-A77BECE0222C}" dt="2022-10-30T12:49:19.519" v="801" actId="165"/>
          <ac:grpSpMkLst>
            <pc:docMk/>
            <pc:sldMk cId="1326776533" sldId="355"/>
            <ac:grpSpMk id="40" creationId="{842099C9-80A0-48F7-33E7-19F6B059228A}"/>
          </ac:grpSpMkLst>
        </pc:grpChg>
        <pc:grpChg chg="add mod">
          <ac:chgData name="James Clegg" userId="763c3220-e008-48a8-a735-403fa6eca5a8" providerId="ADAL" clId="{941B648D-FDBA-41C0-9A45-A77BECE0222C}" dt="2022-10-30T12:50:32.103" v="840" actId="1076"/>
          <ac:grpSpMkLst>
            <pc:docMk/>
            <pc:sldMk cId="1326776533" sldId="355"/>
            <ac:grpSpMk id="45" creationId="{0F430AAC-4A5E-FC8D-7453-417A0087094B}"/>
          </ac:grpSpMkLst>
        </pc:grpChg>
        <pc:picChg chg="add mod modCrop">
          <ac:chgData name="James Clegg" userId="763c3220-e008-48a8-a735-403fa6eca5a8" providerId="ADAL" clId="{941B648D-FDBA-41C0-9A45-A77BECE0222C}" dt="2022-10-30T12:45:48.435" v="710" actId="1076"/>
          <ac:picMkLst>
            <pc:docMk/>
            <pc:sldMk cId="1326776533" sldId="355"/>
            <ac:picMk id="4" creationId="{4CCE8205-3802-B671-22F5-7B4A9A485B82}"/>
          </ac:picMkLst>
        </pc:picChg>
        <pc:picChg chg="del">
          <ac:chgData name="James Clegg" userId="763c3220-e008-48a8-a735-403fa6eca5a8" providerId="ADAL" clId="{941B648D-FDBA-41C0-9A45-A77BECE0222C}" dt="2022-10-30T12:44:49.929" v="701" actId="478"/>
          <ac:picMkLst>
            <pc:docMk/>
            <pc:sldMk cId="1326776533" sldId="355"/>
            <ac:picMk id="5" creationId="{478636B3-3704-19DD-CC2B-284EE1FA33E2}"/>
          </ac:picMkLst>
        </pc:picChg>
        <pc:picChg chg="del">
          <ac:chgData name="James Clegg" userId="763c3220-e008-48a8-a735-403fa6eca5a8" providerId="ADAL" clId="{941B648D-FDBA-41C0-9A45-A77BECE0222C}" dt="2022-10-30T12:44:50.512" v="702" actId="478"/>
          <ac:picMkLst>
            <pc:docMk/>
            <pc:sldMk cId="1326776533" sldId="355"/>
            <ac:picMk id="6" creationId="{609B9CD6-91A2-4B09-9E29-4B7801329AB6}"/>
          </ac:picMkLst>
        </pc:picChg>
        <pc:picChg chg="mod">
          <ac:chgData name="James Clegg" userId="763c3220-e008-48a8-a735-403fa6eca5a8" providerId="ADAL" clId="{941B648D-FDBA-41C0-9A45-A77BECE0222C}" dt="2022-10-30T12:46:06.652" v="714" actId="1076"/>
          <ac:picMkLst>
            <pc:docMk/>
            <pc:sldMk cId="1326776533" sldId="355"/>
            <ac:picMk id="15" creationId="{519FB3F1-2949-D62E-8FF6-E3C2EE1C5F3E}"/>
          </ac:picMkLst>
        </pc:picChg>
        <pc:picChg chg="del">
          <ac:chgData name="James Clegg" userId="763c3220-e008-48a8-a735-403fa6eca5a8" providerId="ADAL" clId="{941B648D-FDBA-41C0-9A45-A77BECE0222C}" dt="2022-10-30T12:44:51.446" v="703" actId="478"/>
          <ac:picMkLst>
            <pc:docMk/>
            <pc:sldMk cId="1326776533" sldId="355"/>
            <ac:picMk id="17" creationId="{E26E6FBF-C7CC-E9B5-62C7-DB425557450C}"/>
          </ac:picMkLst>
        </pc:picChg>
        <pc:picChg chg="del mod">
          <ac:chgData name="James Clegg" userId="763c3220-e008-48a8-a735-403fa6eca5a8" providerId="ADAL" clId="{941B648D-FDBA-41C0-9A45-A77BECE0222C}" dt="2022-10-30T12:47:34.636" v="763" actId="478"/>
          <ac:picMkLst>
            <pc:docMk/>
            <pc:sldMk cId="1326776533" sldId="355"/>
            <ac:picMk id="19" creationId="{3ADC3444-8C85-7E04-7B61-121E064094ED}"/>
          </ac:picMkLst>
        </pc:picChg>
        <pc:picChg chg="add del mod">
          <ac:chgData name="James Clegg" userId="763c3220-e008-48a8-a735-403fa6eca5a8" providerId="ADAL" clId="{941B648D-FDBA-41C0-9A45-A77BECE0222C}" dt="2022-10-30T12:47:32.401" v="762" actId="478"/>
          <ac:picMkLst>
            <pc:docMk/>
            <pc:sldMk cId="1326776533" sldId="355"/>
            <ac:picMk id="20" creationId="{0D0EAA73-FA8E-2453-E56A-37B530AA1181}"/>
          </ac:picMkLst>
        </pc:picChg>
        <pc:picChg chg="del mod">
          <ac:chgData name="James Clegg" userId="763c3220-e008-48a8-a735-403fa6eca5a8" providerId="ADAL" clId="{941B648D-FDBA-41C0-9A45-A77BECE0222C}" dt="2022-10-30T12:47:36.887" v="764" actId="478"/>
          <ac:picMkLst>
            <pc:docMk/>
            <pc:sldMk cId="1326776533" sldId="355"/>
            <ac:picMk id="21" creationId="{6FE22DFF-27F0-D92F-8DCE-508F835BAD21}"/>
          </ac:picMkLst>
        </pc:picChg>
        <pc:picChg chg="mod">
          <ac:chgData name="James Clegg" userId="763c3220-e008-48a8-a735-403fa6eca5a8" providerId="ADAL" clId="{941B648D-FDBA-41C0-9A45-A77BECE0222C}" dt="2022-10-30T12:45:13.065" v="704"/>
          <ac:picMkLst>
            <pc:docMk/>
            <pc:sldMk cId="1326776533" sldId="355"/>
            <ac:picMk id="22" creationId="{98C28ABA-E8A7-6E02-D0F8-6DB3405F79F4}"/>
          </ac:picMkLst>
        </pc:picChg>
        <pc:picChg chg="del mod">
          <ac:chgData name="James Clegg" userId="763c3220-e008-48a8-a735-403fa6eca5a8" providerId="ADAL" clId="{941B648D-FDBA-41C0-9A45-A77BECE0222C}" dt="2022-10-30T12:47:38.500" v="765" actId="478"/>
          <ac:picMkLst>
            <pc:docMk/>
            <pc:sldMk cId="1326776533" sldId="355"/>
            <ac:picMk id="23" creationId="{3982C7A9-60BE-DEC8-6B34-CA15261E8C8E}"/>
          </ac:picMkLst>
        </pc:picChg>
        <pc:picChg chg="mod">
          <ac:chgData name="James Clegg" userId="763c3220-e008-48a8-a735-403fa6eca5a8" providerId="ADAL" clId="{941B648D-FDBA-41C0-9A45-A77BECE0222C}" dt="2022-10-30T12:45:13.065" v="704"/>
          <ac:picMkLst>
            <pc:docMk/>
            <pc:sldMk cId="1326776533" sldId="355"/>
            <ac:picMk id="24" creationId="{E3BFD48E-9D3B-0249-668A-D0F9E1FA5D45}"/>
          </ac:picMkLst>
        </pc:picChg>
        <pc:picChg chg="del mod">
          <ac:chgData name="James Clegg" userId="763c3220-e008-48a8-a735-403fa6eca5a8" providerId="ADAL" clId="{941B648D-FDBA-41C0-9A45-A77BECE0222C}" dt="2022-10-30T12:45:21.196" v="707" actId="478"/>
          <ac:picMkLst>
            <pc:docMk/>
            <pc:sldMk cId="1326776533" sldId="355"/>
            <ac:picMk id="25" creationId="{491818AA-EB5B-9671-BB84-F7625BE2386B}"/>
          </ac:picMkLst>
        </pc:picChg>
        <pc:picChg chg="del mod">
          <ac:chgData name="James Clegg" userId="763c3220-e008-48a8-a735-403fa6eca5a8" providerId="ADAL" clId="{941B648D-FDBA-41C0-9A45-A77BECE0222C}" dt="2022-10-30T12:45:18.765" v="706" actId="478"/>
          <ac:picMkLst>
            <pc:docMk/>
            <pc:sldMk cId="1326776533" sldId="355"/>
            <ac:picMk id="26" creationId="{5B409785-B8D5-680D-A24D-C97A05E98242}"/>
          </ac:picMkLst>
        </pc:picChg>
        <pc:picChg chg="add mod ord modCrop">
          <ac:chgData name="James Clegg" userId="763c3220-e008-48a8-a735-403fa6eca5a8" providerId="ADAL" clId="{941B648D-FDBA-41C0-9A45-A77BECE0222C}" dt="2022-10-30T12:48:11.498" v="791" actId="166"/>
          <ac:picMkLst>
            <pc:docMk/>
            <pc:sldMk cId="1326776533" sldId="355"/>
            <ac:picMk id="27" creationId="{A12AEA27-8767-CC94-F531-6D8BC890466D}"/>
          </ac:picMkLst>
        </pc:picChg>
        <pc:picChg chg="add del mod modCrop">
          <ac:chgData name="James Clegg" userId="763c3220-e008-48a8-a735-403fa6eca5a8" providerId="ADAL" clId="{941B648D-FDBA-41C0-9A45-A77BECE0222C}" dt="2022-10-30T12:47:26.946" v="760" actId="478"/>
          <ac:picMkLst>
            <pc:docMk/>
            <pc:sldMk cId="1326776533" sldId="355"/>
            <ac:picMk id="30" creationId="{B391C59A-F727-A5F9-A71A-EB307CBB5C11}"/>
          </ac:picMkLst>
        </pc:picChg>
        <pc:picChg chg="mod">
          <ac:chgData name="James Clegg" userId="763c3220-e008-48a8-a735-403fa6eca5a8" providerId="ADAL" clId="{941B648D-FDBA-41C0-9A45-A77BECE0222C}" dt="2022-10-30T12:47:45.984" v="767"/>
          <ac:picMkLst>
            <pc:docMk/>
            <pc:sldMk cId="1326776533" sldId="355"/>
            <ac:picMk id="32" creationId="{280C1EC1-FBFB-D418-56D7-FDA4D2738D66}"/>
          </ac:picMkLst>
        </pc:picChg>
        <pc:picChg chg="mod">
          <ac:chgData name="James Clegg" userId="763c3220-e008-48a8-a735-403fa6eca5a8" providerId="ADAL" clId="{941B648D-FDBA-41C0-9A45-A77BECE0222C}" dt="2022-10-30T12:47:45.984" v="767"/>
          <ac:picMkLst>
            <pc:docMk/>
            <pc:sldMk cId="1326776533" sldId="355"/>
            <ac:picMk id="33" creationId="{D08456CF-7AA1-935D-2BEA-6C33A57683EA}"/>
          </ac:picMkLst>
        </pc:picChg>
        <pc:picChg chg="mod">
          <ac:chgData name="James Clegg" userId="763c3220-e008-48a8-a735-403fa6eca5a8" providerId="ADAL" clId="{941B648D-FDBA-41C0-9A45-A77BECE0222C}" dt="2022-10-30T12:47:45.984" v="767"/>
          <ac:picMkLst>
            <pc:docMk/>
            <pc:sldMk cId="1326776533" sldId="355"/>
            <ac:picMk id="34" creationId="{09B2198D-DEE1-62E0-12CF-51E937CAF203}"/>
          </ac:picMkLst>
        </pc:picChg>
        <pc:picChg chg="add mod modCrop">
          <ac:chgData name="James Clegg" userId="763c3220-e008-48a8-a735-403fa6eca5a8" providerId="ADAL" clId="{941B648D-FDBA-41C0-9A45-A77BECE0222C}" dt="2022-10-30T12:50:23.636" v="838" actId="164"/>
          <ac:picMkLst>
            <pc:docMk/>
            <pc:sldMk cId="1326776533" sldId="355"/>
            <ac:picMk id="35" creationId="{21766CCD-1996-185E-3FF5-7493C9A0F720}"/>
          </ac:picMkLst>
        </pc:picChg>
        <pc:picChg chg="mod topLvl">
          <ac:chgData name="James Clegg" userId="763c3220-e008-48a8-a735-403fa6eca5a8" providerId="ADAL" clId="{941B648D-FDBA-41C0-9A45-A77BECE0222C}" dt="2022-10-30T12:50:23.636" v="838" actId="164"/>
          <ac:picMkLst>
            <pc:docMk/>
            <pc:sldMk cId="1326776533" sldId="355"/>
            <ac:picMk id="37" creationId="{05B133D0-6A43-71B1-79D6-BF88C23FEB74}"/>
          </ac:picMkLst>
        </pc:picChg>
        <pc:picChg chg="mod topLvl">
          <ac:chgData name="James Clegg" userId="763c3220-e008-48a8-a735-403fa6eca5a8" providerId="ADAL" clId="{941B648D-FDBA-41C0-9A45-A77BECE0222C}" dt="2022-10-30T12:50:23.636" v="838" actId="164"/>
          <ac:picMkLst>
            <pc:docMk/>
            <pc:sldMk cId="1326776533" sldId="355"/>
            <ac:picMk id="38" creationId="{20FF23DB-AECA-EEB7-6CA4-200D0DB2D974}"/>
          </ac:picMkLst>
        </pc:picChg>
        <pc:picChg chg="mod ord topLvl">
          <ac:chgData name="James Clegg" userId="763c3220-e008-48a8-a735-403fa6eca5a8" providerId="ADAL" clId="{941B648D-FDBA-41C0-9A45-A77BECE0222C}" dt="2022-10-30T12:50:23.636" v="838" actId="164"/>
          <ac:picMkLst>
            <pc:docMk/>
            <pc:sldMk cId="1326776533" sldId="355"/>
            <ac:picMk id="39" creationId="{F06B0D56-424C-82E9-43DF-666B97A1A281}"/>
          </ac:picMkLst>
        </pc:picChg>
        <pc:picChg chg="mod ord topLvl">
          <ac:chgData name="James Clegg" userId="763c3220-e008-48a8-a735-403fa6eca5a8" providerId="ADAL" clId="{941B648D-FDBA-41C0-9A45-A77BECE0222C}" dt="2022-10-30T12:50:23.636" v="838" actId="164"/>
          <ac:picMkLst>
            <pc:docMk/>
            <pc:sldMk cId="1326776533" sldId="355"/>
            <ac:picMk id="41" creationId="{ABF835A4-8866-1EA5-499B-C1804B85B29E}"/>
          </ac:picMkLst>
        </pc:picChg>
        <pc:picChg chg="mod topLvl">
          <ac:chgData name="James Clegg" userId="763c3220-e008-48a8-a735-403fa6eca5a8" providerId="ADAL" clId="{941B648D-FDBA-41C0-9A45-A77BECE0222C}" dt="2022-10-30T12:50:23.636" v="838" actId="164"/>
          <ac:picMkLst>
            <pc:docMk/>
            <pc:sldMk cId="1326776533" sldId="355"/>
            <ac:picMk id="42" creationId="{43FB8B6D-A7FF-005B-8918-030E96070C3E}"/>
          </ac:picMkLst>
        </pc:picChg>
        <pc:picChg chg="mod topLvl">
          <ac:chgData name="James Clegg" userId="763c3220-e008-48a8-a735-403fa6eca5a8" providerId="ADAL" clId="{941B648D-FDBA-41C0-9A45-A77BECE0222C}" dt="2022-10-30T12:50:23.636" v="838" actId="164"/>
          <ac:picMkLst>
            <pc:docMk/>
            <pc:sldMk cId="1326776533" sldId="355"/>
            <ac:picMk id="43" creationId="{01D8FA76-58F0-90DB-A3D5-BF6B88082851}"/>
          </ac:picMkLst>
        </pc:picChg>
        <pc:picChg chg="add mod ord modCrop">
          <ac:chgData name="James Clegg" userId="763c3220-e008-48a8-a735-403fa6eca5a8" providerId="ADAL" clId="{941B648D-FDBA-41C0-9A45-A77BECE0222C}" dt="2022-10-30T12:50:44.027" v="843" actId="1036"/>
          <ac:picMkLst>
            <pc:docMk/>
            <pc:sldMk cId="1326776533" sldId="355"/>
            <ac:picMk id="44" creationId="{531B13F1-CBE4-78E2-C58E-BA36B6C96685}"/>
          </ac:picMkLst>
        </pc:picChg>
      </pc:sldChg>
      <pc:sldChg chg="addSp delSp modSp add mod delAnim modAnim">
        <pc:chgData name="James Clegg" userId="763c3220-e008-48a8-a735-403fa6eca5a8" providerId="ADAL" clId="{941B648D-FDBA-41C0-9A45-A77BECE0222C}" dt="2022-10-30T13:02:02.571" v="1109" actId="1038"/>
        <pc:sldMkLst>
          <pc:docMk/>
          <pc:sldMk cId="1323264407" sldId="356"/>
        </pc:sldMkLst>
        <pc:spChg chg="mod">
          <ac:chgData name="James Clegg" userId="763c3220-e008-48a8-a735-403fa6eca5a8" providerId="ADAL" clId="{941B648D-FDBA-41C0-9A45-A77BECE0222C}" dt="2022-10-30T12:56:12.288" v="1019" actId="1076"/>
          <ac:spMkLst>
            <pc:docMk/>
            <pc:sldMk cId="1323264407" sldId="356"/>
            <ac:spMk id="2" creationId="{F3CA456E-10AD-DD80-A1AF-0987A3F14E14}"/>
          </ac:spMkLst>
        </pc:spChg>
        <pc:spChg chg="add mod">
          <ac:chgData name="James Clegg" userId="763c3220-e008-48a8-a735-403fa6eca5a8" providerId="ADAL" clId="{941B648D-FDBA-41C0-9A45-A77BECE0222C}" dt="2022-10-30T12:54:25.391" v="990" actId="1076"/>
          <ac:spMkLst>
            <pc:docMk/>
            <pc:sldMk cId="1323264407" sldId="356"/>
            <ac:spMk id="3" creationId="{40CEC1FE-7705-9712-F765-69BB9D99F9D1}"/>
          </ac:spMkLst>
        </pc:spChg>
        <pc:spChg chg="add del mod">
          <ac:chgData name="James Clegg" userId="763c3220-e008-48a8-a735-403fa6eca5a8" providerId="ADAL" clId="{941B648D-FDBA-41C0-9A45-A77BECE0222C}" dt="2022-10-30T12:54:21.266" v="989" actId="478"/>
          <ac:spMkLst>
            <pc:docMk/>
            <pc:sldMk cId="1323264407" sldId="356"/>
            <ac:spMk id="5" creationId="{174213FF-857B-267A-9089-E98476BF7179}"/>
          </ac:spMkLst>
        </pc:spChg>
        <pc:spChg chg="add del mod">
          <ac:chgData name="James Clegg" userId="763c3220-e008-48a8-a735-403fa6eca5a8" providerId="ADAL" clId="{941B648D-FDBA-41C0-9A45-A77BECE0222C}" dt="2022-10-30T12:54:21.266" v="989" actId="478"/>
          <ac:spMkLst>
            <pc:docMk/>
            <pc:sldMk cId="1323264407" sldId="356"/>
            <ac:spMk id="6" creationId="{21189584-15E5-4133-5E54-1E8190B3C714}"/>
          </ac:spMkLst>
        </pc:spChg>
        <pc:spChg chg="mod">
          <ac:chgData name="James Clegg" userId="763c3220-e008-48a8-a735-403fa6eca5a8" providerId="ADAL" clId="{941B648D-FDBA-41C0-9A45-A77BECE0222C}" dt="2022-10-30T12:54:25.391" v="990" actId="1076"/>
          <ac:spMkLst>
            <pc:docMk/>
            <pc:sldMk cId="1323264407" sldId="356"/>
            <ac:spMk id="7" creationId="{78838FE4-D341-227F-7567-57234129EE8E}"/>
          </ac:spMkLst>
        </pc:spChg>
        <pc:spChg chg="del">
          <ac:chgData name="James Clegg" userId="763c3220-e008-48a8-a735-403fa6eca5a8" providerId="ADAL" clId="{941B648D-FDBA-41C0-9A45-A77BECE0222C}" dt="2022-10-30T12:53:05.859" v="955" actId="478"/>
          <ac:spMkLst>
            <pc:docMk/>
            <pc:sldMk cId="1323264407" sldId="356"/>
            <ac:spMk id="8" creationId="{97AFADA9-78AF-BC04-24A9-3DEBED31AE04}"/>
          </ac:spMkLst>
        </pc:spChg>
        <pc:spChg chg="del">
          <ac:chgData name="James Clegg" userId="763c3220-e008-48a8-a735-403fa6eca5a8" providerId="ADAL" clId="{941B648D-FDBA-41C0-9A45-A77BECE0222C}" dt="2022-10-30T12:53:05.859" v="955" actId="478"/>
          <ac:spMkLst>
            <pc:docMk/>
            <pc:sldMk cId="1323264407" sldId="356"/>
            <ac:spMk id="9" creationId="{D2B3B086-47B6-BFCF-B50F-C0DB8F8C4A44}"/>
          </ac:spMkLst>
        </pc:spChg>
        <pc:spChg chg="del">
          <ac:chgData name="James Clegg" userId="763c3220-e008-48a8-a735-403fa6eca5a8" providerId="ADAL" clId="{941B648D-FDBA-41C0-9A45-A77BECE0222C}" dt="2022-10-30T12:53:05.859" v="955" actId="478"/>
          <ac:spMkLst>
            <pc:docMk/>
            <pc:sldMk cId="1323264407" sldId="356"/>
            <ac:spMk id="10" creationId="{56AE177E-2104-7F8C-C529-4A6B825496CF}"/>
          </ac:spMkLst>
        </pc:spChg>
        <pc:spChg chg="del">
          <ac:chgData name="James Clegg" userId="763c3220-e008-48a8-a735-403fa6eca5a8" providerId="ADAL" clId="{941B648D-FDBA-41C0-9A45-A77BECE0222C}" dt="2022-10-30T12:53:05.859" v="955" actId="478"/>
          <ac:spMkLst>
            <pc:docMk/>
            <pc:sldMk cId="1323264407" sldId="356"/>
            <ac:spMk id="11" creationId="{4D5A6F7B-F071-7059-20B3-4A0D1378A14F}"/>
          </ac:spMkLst>
        </pc:spChg>
        <pc:spChg chg="del">
          <ac:chgData name="James Clegg" userId="763c3220-e008-48a8-a735-403fa6eca5a8" providerId="ADAL" clId="{941B648D-FDBA-41C0-9A45-A77BECE0222C}" dt="2022-10-30T12:53:05.859" v="955" actId="478"/>
          <ac:spMkLst>
            <pc:docMk/>
            <pc:sldMk cId="1323264407" sldId="356"/>
            <ac:spMk id="12" creationId="{991A974B-F5B5-A731-1E9F-E528EAE4E124}"/>
          </ac:spMkLst>
        </pc:spChg>
        <pc:spChg chg="del">
          <ac:chgData name="James Clegg" userId="763c3220-e008-48a8-a735-403fa6eca5a8" providerId="ADAL" clId="{941B648D-FDBA-41C0-9A45-A77BECE0222C}" dt="2022-10-30T12:53:05.859" v="955" actId="478"/>
          <ac:spMkLst>
            <pc:docMk/>
            <pc:sldMk cId="1323264407" sldId="356"/>
            <ac:spMk id="13" creationId="{485D8359-5453-DDF5-8764-7B8FBF44A59E}"/>
          </ac:spMkLst>
        </pc:spChg>
        <pc:spChg chg="add del mod">
          <ac:chgData name="James Clegg" userId="763c3220-e008-48a8-a735-403fa6eca5a8" providerId="ADAL" clId="{941B648D-FDBA-41C0-9A45-A77BECE0222C}" dt="2022-10-30T12:54:21.266" v="989" actId="478"/>
          <ac:spMkLst>
            <pc:docMk/>
            <pc:sldMk cId="1323264407" sldId="356"/>
            <ac:spMk id="14" creationId="{DA2631D5-6A23-2C3B-96A9-AE064C454C71}"/>
          </ac:spMkLst>
        </pc:spChg>
        <pc:spChg chg="add del mod">
          <ac:chgData name="James Clegg" userId="763c3220-e008-48a8-a735-403fa6eca5a8" providerId="ADAL" clId="{941B648D-FDBA-41C0-9A45-A77BECE0222C}" dt="2022-10-30T12:54:21.266" v="989" actId="478"/>
          <ac:spMkLst>
            <pc:docMk/>
            <pc:sldMk cId="1323264407" sldId="356"/>
            <ac:spMk id="17" creationId="{D97AE2BF-D667-6BCB-C553-37383120F289}"/>
          </ac:spMkLst>
        </pc:spChg>
        <pc:spChg chg="add mod">
          <ac:chgData name="James Clegg" userId="763c3220-e008-48a8-a735-403fa6eca5a8" providerId="ADAL" clId="{941B648D-FDBA-41C0-9A45-A77BECE0222C}" dt="2022-10-30T12:54:25.391" v="990" actId="1076"/>
          <ac:spMkLst>
            <pc:docMk/>
            <pc:sldMk cId="1323264407" sldId="356"/>
            <ac:spMk id="19" creationId="{C7905319-F9E2-B07A-0BD8-6D501A210B33}"/>
          </ac:spMkLst>
        </pc:spChg>
        <pc:spChg chg="add mod">
          <ac:chgData name="James Clegg" userId="763c3220-e008-48a8-a735-403fa6eca5a8" providerId="ADAL" clId="{941B648D-FDBA-41C0-9A45-A77BECE0222C}" dt="2022-10-30T12:54:40.423" v="994" actId="20577"/>
          <ac:spMkLst>
            <pc:docMk/>
            <pc:sldMk cId="1323264407" sldId="356"/>
            <ac:spMk id="21" creationId="{C242F78D-3E9B-1630-E62D-E6A397C52ABE}"/>
          </ac:spMkLst>
        </pc:spChg>
        <pc:spChg chg="add mod">
          <ac:chgData name="James Clegg" userId="763c3220-e008-48a8-a735-403fa6eca5a8" providerId="ADAL" clId="{941B648D-FDBA-41C0-9A45-A77BECE0222C}" dt="2022-10-30T12:54:34.967" v="992" actId="1076"/>
          <ac:spMkLst>
            <pc:docMk/>
            <pc:sldMk cId="1323264407" sldId="356"/>
            <ac:spMk id="23" creationId="{42FEF265-2F70-F0CC-08F7-38CD92C468B5}"/>
          </ac:spMkLst>
        </pc:spChg>
        <pc:spChg chg="add mod">
          <ac:chgData name="James Clegg" userId="763c3220-e008-48a8-a735-403fa6eca5a8" providerId="ADAL" clId="{941B648D-FDBA-41C0-9A45-A77BECE0222C}" dt="2022-10-30T12:54:34.967" v="992" actId="1076"/>
          <ac:spMkLst>
            <pc:docMk/>
            <pc:sldMk cId="1323264407" sldId="356"/>
            <ac:spMk id="25" creationId="{667F492A-D8E1-B5D9-A065-1DA2BBFBED2A}"/>
          </ac:spMkLst>
        </pc:spChg>
        <pc:spChg chg="add mod">
          <ac:chgData name="James Clegg" userId="763c3220-e008-48a8-a735-403fa6eca5a8" providerId="ADAL" clId="{941B648D-FDBA-41C0-9A45-A77BECE0222C}" dt="2022-10-30T12:54:48.914" v="997" actId="20577"/>
          <ac:spMkLst>
            <pc:docMk/>
            <pc:sldMk cId="1323264407" sldId="356"/>
            <ac:spMk id="26" creationId="{186B7E55-53F0-5F0E-FFF5-5114088294F8}"/>
          </ac:spMkLst>
        </pc:spChg>
        <pc:spChg chg="del">
          <ac:chgData name="James Clegg" userId="763c3220-e008-48a8-a735-403fa6eca5a8" providerId="ADAL" clId="{941B648D-FDBA-41C0-9A45-A77BECE0222C}" dt="2022-10-30T12:52:29.644" v="941" actId="478"/>
          <ac:spMkLst>
            <pc:docMk/>
            <pc:sldMk cId="1323264407" sldId="356"/>
            <ac:spMk id="28" creationId="{27511101-21CB-654C-CB81-EED977D9A6D3}"/>
          </ac:spMkLst>
        </pc:spChg>
        <pc:spChg chg="add mod">
          <ac:chgData name="James Clegg" userId="763c3220-e008-48a8-a735-403fa6eca5a8" providerId="ADAL" clId="{941B648D-FDBA-41C0-9A45-A77BECE0222C}" dt="2022-10-30T12:54:53.003" v="999" actId="20577"/>
          <ac:spMkLst>
            <pc:docMk/>
            <pc:sldMk cId="1323264407" sldId="356"/>
            <ac:spMk id="29" creationId="{CF9474CE-E9F5-B038-A973-9B5EF57E6A86}"/>
          </ac:spMkLst>
        </pc:spChg>
        <pc:spChg chg="add mod">
          <ac:chgData name="James Clegg" userId="763c3220-e008-48a8-a735-403fa6eca5a8" providerId="ADAL" clId="{941B648D-FDBA-41C0-9A45-A77BECE0222C}" dt="2022-10-30T12:54:45.682" v="996" actId="1076"/>
          <ac:spMkLst>
            <pc:docMk/>
            <pc:sldMk cId="1323264407" sldId="356"/>
            <ac:spMk id="30" creationId="{905EFC28-1333-4B20-291C-C6D2B24C842F}"/>
          </ac:spMkLst>
        </pc:spChg>
        <pc:spChg chg="del">
          <ac:chgData name="James Clegg" userId="763c3220-e008-48a8-a735-403fa6eca5a8" providerId="ADAL" clId="{941B648D-FDBA-41C0-9A45-A77BECE0222C}" dt="2022-10-30T12:52:00.492" v="890" actId="478"/>
          <ac:spMkLst>
            <pc:docMk/>
            <pc:sldMk cId="1323264407" sldId="356"/>
            <ac:spMk id="46" creationId="{A9905EC1-469B-26CE-3CDC-0DD0336BD082}"/>
          </ac:spMkLst>
        </pc:spChg>
        <pc:spChg chg="add mod">
          <ac:chgData name="James Clegg" userId="763c3220-e008-48a8-a735-403fa6eca5a8" providerId="ADAL" clId="{941B648D-FDBA-41C0-9A45-A77BECE0222C}" dt="2022-10-30T12:57:42.526" v="1046" actId="1076"/>
          <ac:spMkLst>
            <pc:docMk/>
            <pc:sldMk cId="1323264407" sldId="356"/>
            <ac:spMk id="90" creationId="{66255EE7-0644-4B2B-45C8-85F6E0C9D207}"/>
          </ac:spMkLst>
        </pc:spChg>
        <pc:spChg chg="add mod">
          <ac:chgData name="James Clegg" userId="763c3220-e008-48a8-a735-403fa6eca5a8" providerId="ADAL" clId="{941B648D-FDBA-41C0-9A45-A77BECE0222C}" dt="2022-10-30T12:57:47.015" v="1048" actId="1076"/>
          <ac:spMkLst>
            <pc:docMk/>
            <pc:sldMk cId="1323264407" sldId="356"/>
            <ac:spMk id="91" creationId="{7D47A1F7-5574-55A9-AE8A-633C2018EC16}"/>
          </ac:spMkLst>
        </pc:spChg>
        <pc:spChg chg="add mod">
          <ac:chgData name="James Clegg" userId="763c3220-e008-48a8-a735-403fa6eca5a8" providerId="ADAL" clId="{941B648D-FDBA-41C0-9A45-A77BECE0222C}" dt="2022-10-30T13:02:02.571" v="1109" actId="1038"/>
          <ac:spMkLst>
            <pc:docMk/>
            <pc:sldMk cId="1323264407" sldId="356"/>
            <ac:spMk id="92" creationId="{75CCCC11-7541-215C-1F6D-53A2A65DFB0F}"/>
          </ac:spMkLst>
        </pc:spChg>
        <pc:spChg chg="add mod">
          <ac:chgData name="James Clegg" userId="763c3220-e008-48a8-a735-403fa6eca5a8" providerId="ADAL" clId="{941B648D-FDBA-41C0-9A45-A77BECE0222C}" dt="2022-10-30T12:58:34.242" v="1072" actId="1076"/>
          <ac:spMkLst>
            <pc:docMk/>
            <pc:sldMk cId="1323264407" sldId="356"/>
            <ac:spMk id="93" creationId="{59B9A9AD-35E2-3DC1-CD07-149989AEDCF9}"/>
          </ac:spMkLst>
        </pc:spChg>
        <pc:spChg chg="add mod">
          <ac:chgData name="James Clegg" userId="763c3220-e008-48a8-a735-403fa6eca5a8" providerId="ADAL" clId="{941B648D-FDBA-41C0-9A45-A77BECE0222C}" dt="2022-10-30T12:58:40.456" v="1075" actId="20577"/>
          <ac:spMkLst>
            <pc:docMk/>
            <pc:sldMk cId="1323264407" sldId="356"/>
            <ac:spMk id="94" creationId="{A6099707-511A-6CA3-9563-418A127F71B7}"/>
          </ac:spMkLst>
        </pc:spChg>
        <pc:spChg chg="add mod">
          <ac:chgData name="James Clegg" userId="763c3220-e008-48a8-a735-403fa6eca5a8" providerId="ADAL" clId="{941B648D-FDBA-41C0-9A45-A77BECE0222C}" dt="2022-10-30T12:59:24.206" v="1082" actId="20577"/>
          <ac:spMkLst>
            <pc:docMk/>
            <pc:sldMk cId="1323264407" sldId="356"/>
            <ac:spMk id="95" creationId="{BF2AB595-1268-AD79-4B54-A71761DE01E0}"/>
          </ac:spMkLst>
        </pc:spChg>
        <pc:spChg chg="add mod">
          <ac:chgData name="James Clegg" userId="763c3220-e008-48a8-a735-403fa6eca5a8" providerId="ADAL" clId="{941B648D-FDBA-41C0-9A45-A77BECE0222C}" dt="2022-10-30T12:59:14.841" v="1080" actId="1076"/>
          <ac:spMkLst>
            <pc:docMk/>
            <pc:sldMk cId="1323264407" sldId="356"/>
            <ac:spMk id="96" creationId="{AB17EE19-74F3-67BC-178D-CE3D181FD18E}"/>
          </ac:spMkLst>
        </pc:spChg>
        <pc:grpChg chg="del">
          <ac:chgData name="James Clegg" userId="763c3220-e008-48a8-a735-403fa6eca5a8" providerId="ADAL" clId="{941B648D-FDBA-41C0-9A45-A77BECE0222C}" dt="2022-10-30T12:51:56.604" v="888" actId="478"/>
          <ac:grpSpMkLst>
            <pc:docMk/>
            <pc:sldMk cId="1323264407" sldId="356"/>
            <ac:grpSpMk id="18" creationId="{55887DBC-57AE-3A36-B560-41C2BB20D410}"/>
          </ac:grpSpMkLst>
        </pc:grpChg>
        <pc:grpChg chg="del">
          <ac:chgData name="James Clegg" userId="763c3220-e008-48a8-a735-403fa6eca5a8" providerId="ADAL" clId="{941B648D-FDBA-41C0-9A45-A77BECE0222C}" dt="2022-10-30T12:51:56.604" v="888" actId="478"/>
          <ac:grpSpMkLst>
            <pc:docMk/>
            <pc:sldMk cId="1323264407" sldId="356"/>
            <ac:grpSpMk id="31" creationId="{C1D4D7E0-9194-5D48-2CCE-B14AC11493B8}"/>
          </ac:grpSpMkLst>
        </pc:grpChg>
        <pc:grpChg chg="del">
          <ac:chgData name="James Clegg" userId="763c3220-e008-48a8-a735-403fa6eca5a8" providerId="ADAL" clId="{941B648D-FDBA-41C0-9A45-A77BECE0222C}" dt="2022-10-30T12:51:58.731" v="889" actId="478"/>
          <ac:grpSpMkLst>
            <pc:docMk/>
            <pc:sldMk cId="1323264407" sldId="356"/>
            <ac:grpSpMk id="45" creationId="{0F430AAC-4A5E-FC8D-7453-417A0087094B}"/>
          </ac:grpSpMkLst>
        </pc:grpChg>
        <pc:picChg chg="del">
          <ac:chgData name="James Clegg" userId="763c3220-e008-48a8-a735-403fa6eca5a8" providerId="ADAL" clId="{941B648D-FDBA-41C0-9A45-A77BECE0222C}" dt="2022-10-30T12:51:56.604" v="888" actId="478"/>
          <ac:picMkLst>
            <pc:docMk/>
            <pc:sldMk cId="1323264407" sldId="356"/>
            <ac:picMk id="4" creationId="{4CCE8205-3802-B671-22F5-7B4A9A485B82}"/>
          </ac:picMkLst>
        </pc:picChg>
        <pc:picChg chg="del">
          <ac:chgData name="James Clegg" userId="763c3220-e008-48a8-a735-403fa6eca5a8" providerId="ADAL" clId="{941B648D-FDBA-41C0-9A45-A77BECE0222C}" dt="2022-10-30T12:51:56.604" v="888" actId="478"/>
          <ac:picMkLst>
            <pc:docMk/>
            <pc:sldMk cId="1323264407" sldId="356"/>
            <ac:picMk id="27" creationId="{A12AEA27-8767-CC94-F531-6D8BC890466D}"/>
          </ac:picMkLst>
        </pc:picChg>
        <pc:picChg chg="add mod">
          <ac:chgData name="James Clegg" userId="763c3220-e008-48a8-a735-403fa6eca5a8" providerId="ADAL" clId="{941B648D-FDBA-41C0-9A45-A77BECE0222C}" dt="2022-10-30T12:55:42.204" v="1007" actId="1076"/>
          <ac:picMkLst>
            <pc:docMk/>
            <pc:sldMk cId="1323264407" sldId="356"/>
            <ac:picMk id="36" creationId="{F1C84057-4E0D-FB24-D7E8-917E11D21211}"/>
          </ac:picMkLst>
        </pc:picChg>
        <pc:picChg chg="add mod">
          <ac:chgData name="James Clegg" userId="763c3220-e008-48a8-a735-403fa6eca5a8" providerId="ADAL" clId="{941B648D-FDBA-41C0-9A45-A77BECE0222C}" dt="2022-10-30T12:55:54.551" v="1013" actId="1036"/>
          <ac:picMkLst>
            <pc:docMk/>
            <pc:sldMk cId="1323264407" sldId="356"/>
            <ac:picMk id="40" creationId="{8AF93CD3-5F6F-2323-55E3-1C845AA5E2A4}"/>
          </ac:picMkLst>
        </pc:picChg>
        <pc:picChg chg="add mod">
          <ac:chgData name="James Clegg" userId="763c3220-e008-48a8-a735-403fa6eca5a8" providerId="ADAL" clId="{941B648D-FDBA-41C0-9A45-A77BECE0222C}" dt="2022-10-30T12:55:56.382" v="1014"/>
          <ac:picMkLst>
            <pc:docMk/>
            <pc:sldMk cId="1323264407" sldId="356"/>
            <ac:picMk id="47" creationId="{3CD61BAB-D7CC-E563-9382-B658AE7EA368}"/>
          </ac:picMkLst>
        </pc:picChg>
        <pc:picChg chg="add mod">
          <ac:chgData name="James Clegg" userId="763c3220-e008-48a8-a735-403fa6eca5a8" providerId="ADAL" clId="{941B648D-FDBA-41C0-9A45-A77BECE0222C}" dt="2022-10-30T12:56:07.153" v="1016" actId="1076"/>
          <ac:picMkLst>
            <pc:docMk/>
            <pc:sldMk cId="1323264407" sldId="356"/>
            <ac:picMk id="48" creationId="{57068DB6-023E-1605-46DD-6E52507F10BB}"/>
          </ac:picMkLst>
        </pc:picChg>
        <pc:picChg chg="add mod">
          <ac:chgData name="James Clegg" userId="763c3220-e008-48a8-a735-403fa6eca5a8" providerId="ADAL" clId="{941B648D-FDBA-41C0-9A45-A77BECE0222C}" dt="2022-10-30T12:56:07.153" v="1016" actId="1076"/>
          <ac:picMkLst>
            <pc:docMk/>
            <pc:sldMk cId="1323264407" sldId="356"/>
            <ac:picMk id="49" creationId="{7F0DAA3C-6962-47B8-9042-9E6D00A5114D}"/>
          </ac:picMkLst>
        </pc:picChg>
        <pc:picChg chg="add mod">
          <ac:chgData name="James Clegg" userId="763c3220-e008-48a8-a735-403fa6eca5a8" providerId="ADAL" clId="{941B648D-FDBA-41C0-9A45-A77BECE0222C}" dt="2022-10-30T12:56:07.153" v="1016" actId="1076"/>
          <ac:picMkLst>
            <pc:docMk/>
            <pc:sldMk cId="1323264407" sldId="356"/>
            <ac:picMk id="50" creationId="{9C574493-E1A2-9A89-CC81-14F2C8BE8BC2}"/>
          </ac:picMkLst>
        </pc:picChg>
        <pc:picChg chg="add mod">
          <ac:chgData name="James Clegg" userId="763c3220-e008-48a8-a735-403fa6eca5a8" providerId="ADAL" clId="{941B648D-FDBA-41C0-9A45-A77BECE0222C}" dt="2022-10-30T12:56:08.142" v="1017"/>
          <ac:picMkLst>
            <pc:docMk/>
            <pc:sldMk cId="1323264407" sldId="356"/>
            <ac:picMk id="51" creationId="{57A9F18A-42F8-A2B5-CF96-54FC410A8D0F}"/>
          </ac:picMkLst>
        </pc:picChg>
        <pc:picChg chg="add mod">
          <ac:chgData name="James Clegg" userId="763c3220-e008-48a8-a735-403fa6eca5a8" providerId="ADAL" clId="{941B648D-FDBA-41C0-9A45-A77BECE0222C}" dt="2022-10-30T12:56:08.142" v="1017"/>
          <ac:picMkLst>
            <pc:docMk/>
            <pc:sldMk cId="1323264407" sldId="356"/>
            <ac:picMk id="52" creationId="{4AB325AE-1BD8-4C4E-D50C-7E0122E15195}"/>
          </ac:picMkLst>
        </pc:picChg>
        <pc:picChg chg="add mod">
          <ac:chgData name="James Clegg" userId="763c3220-e008-48a8-a735-403fa6eca5a8" providerId="ADAL" clId="{941B648D-FDBA-41C0-9A45-A77BECE0222C}" dt="2022-10-30T12:56:08.142" v="1017"/>
          <ac:picMkLst>
            <pc:docMk/>
            <pc:sldMk cId="1323264407" sldId="356"/>
            <ac:picMk id="53" creationId="{7C726671-E004-B78D-DD2E-621F22DFAB66}"/>
          </ac:picMkLst>
        </pc:picChg>
        <pc:picChg chg="add mod">
          <ac:chgData name="James Clegg" userId="763c3220-e008-48a8-a735-403fa6eca5a8" providerId="ADAL" clId="{941B648D-FDBA-41C0-9A45-A77BECE0222C}" dt="2022-10-30T12:56:23.749" v="1021" actId="1076"/>
          <ac:picMkLst>
            <pc:docMk/>
            <pc:sldMk cId="1323264407" sldId="356"/>
            <ac:picMk id="54" creationId="{0891DB95-9E99-180E-C306-6440F9203626}"/>
          </ac:picMkLst>
        </pc:picChg>
        <pc:picChg chg="add mod">
          <ac:chgData name="James Clegg" userId="763c3220-e008-48a8-a735-403fa6eca5a8" providerId="ADAL" clId="{941B648D-FDBA-41C0-9A45-A77BECE0222C}" dt="2022-10-30T12:56:23.749" v="1021" actId="1076"/>
          <ac:picMkLst>
            <pc:docMk/>
            <pc:sldMk cId="1323264407" sldId="356"/>
            <ac:picMk id="55" creationId="{C4321D9A-A60E-3604-B1CA-2763F0A6DE08}"/>
          </ac:picMkLst>
        </pc:picChg>
        <pc:picChg chg="add mod">
          <ac:chgData name="James Clegg" userId="763c3220-e008-48a8-a735-403fa6eca5a8" providerId="ADAL" clId="{941B648D-FDBA-41C0-9A45-A77BECE0222C}" dt="2022-10-30T12:56:23.749" v="1021" actId="1076"/>
          <ac:picMkLst>
            <pc:docMk/>
            <pc:sldMk cId="1323264407" sldId="356"/>
            <ac:picMk id="56" creationId="{96623709-052B-24B7-A95C-6F0CA4C20585}"/>
          </ac:picMkLst>
        </pc:picChg>
        <pc:picChg chg="add mod">
          <ac:chgData name="James Clegg" userId="763c3220-e008-48a8-a735-403fa6eca5a8" providerId="ADAL" clId="{941B648D-FDBA-41C0-9A45-A77BECE0222C}" dt="2022-10-30T12:56:23.749" v="1021" actId="1076"/>
          <ac:picMkLst>
            <pc:docMk/>
            <pc:sldMk cId="1323264407" sldId="356"/>
            <ac:picMk id="57" creationId="{7F745F01-8020-5545-9CA0-E79F426589A4}"/>
          </ac:picMkLst>
        </pc:picChg>
        <pc:picChg chg="add mod">
          <ac:chgData name="James Clegg" userId="763c3220-e008-48a8-a735-403fa6eca5a8" providerId="ADAL" clId="{941B648D-FDBA-41C0-9A45-A77BECE0222C}" dt="2022-10-30T12:56:23.749" v="1021" actId="1076"/>
          <ac:picMkLst>
            <pc:docMk/>
            <pc:sldMk cId="1323264407" sldId="356"/>
            <ac:picMk id="58" creationId="{43875445-8367-A9FA-0523-8FB88DBB5780}"/>
          </ac:picMkLst>
        </pc:picChg>
        <pc:picChg chg="add mod">
          <ac:chgData name="James Clegg" userId="763c3220-e008-48a8-a735-403fa6eca5a8" providerId="ADAL" clId="{941B648D-FDBA-41C0-9A45-A77BECE0222C}" dt="2022-10-30T12:56:23.749" v="1021" actId="1076"/>
          <ac:picMkLst>
            <pc:docMk/>
            <pc:sldMk cId="1323264407" sldId="356"/>
            <ac:picMk id="59" creationId="{3AEB1135-7A5B-5D4D-8681-A965D807DFBC}"/>
          </ac:picMkLst>
        </pc:picChg>
        <pc:picChg chg="add mod">
          <ac:chgData name="James Clegg" userId="763c3220-e008-48a8-a735-403fa6eca5a8" providerId="ADAL" clId="{941B648D-FDBA-41C0-9A45-A77BECE0222C}" dt="2022-10-30T12:56:23.749" v="1021" actId="1076"/>
          <ac:picMkLst>
            <pc:docMk/>
            <pc:sldMk cId="1323264407" sldId="356"/>
            <ac:picMk id="60" creationId="{8952E225-9C7A-B7C3-2B60-7C72070ADFCA}"/>
          </ac:picMkLst>
        </pc:picChg>
        <pc:picChg chg="add mod">
          <ac:chgData name="James Clegg" userId="763c3220-e008-48a8-a735-403fa6eca5a8" providerId="ADAL" clId="{941B648D-FDBA-41C0-9A45-A77BECE0222C}" dt="2022-10-30T12:56:23.749" v="1021" actId="1076"/>
          <ac:picMkLst>
            <pc:docMk/>
            <pc:sldMk cId="1323264407" sldId="356"/>
            <ac:picMk id="61" creationId="{6E14ABF2-7B79-651F-6AD4-6440D2AC3EDE}"/>
          </ac:picMkLst>
        </pc:picChg>
        <pc:picChg chg="add mod">
          <ac:chgData name="James Clegg" userId="763c3220-e008-48a8-a735-403fa6eca5a8" providerId="ADAL" clId="{941B648D-FDBA-41C0-9A45-A77BECE0222C}" dt="2022-10-30T12:56:23.749" v="1021" actId="1076"/>
          <ac:picMkLst>
            <pc:docMk/>
            <pc:sldMk cId="1323264407" sldId="356"/>
            <ac:picMk id="62" creationId="{CB559CAC-AC93-3B0B-E9EB-3F24058F9661}"/>
          </ac:picMkLst>
        </pc:picChg>
        <pc:picChg chg="add mod">
          <ac:chgData name="James Clegg" userId="763c3220-e008-48a8-a735-403fa6eca5a8" providerId="ADAL" clId="{941B648D-FDBA-41C0-9A45-A77BECE0222C}" dt="2022-10-30T12:56:35.823" v="1030" actId="1035"/>
          <ac:picMkLst>
            <pc:docMk/>
            <pc:sldMk cId="1323264407" sldId="356"/>
            <ac:picMk id="63" creationId="{9513107D-D779-27B1-29B6-6DC338D39807}"/>
          </ac:picMkLst>
        </pc:picChg>
        <pc:picChg chg="add mod">
          <ac:chgData name="James Clegg" userId="763c3220-e008-48a8-a735-403fa6eca5a8" providerId="ADAL" clId="{941B648D-FDBA-41C0-9A45-A77BECE0222C}" dt="2022-10-30T12:56:35.823" v="1030" actId="1035"/>
          <ac:picMkLst>
            <pc:docMk/>
            <pc:sldMk cId="1323264407" sldId="356"/>
            <ac:picMk id="64" creationId="{DD1B00D1-BF88-E129-74A2-1B20673F7097}"/>
          </ac:picMkLst>
        </pc:picChg>
        <pc:picChg chg="add mod">
          <ac:chgData name="James Clegg" userId="763c3220-e008-48a8-a735-403fa6eca5a8" providerId="ADAL" clId="{941B648D-FDBA-41C0-9A45-A77BECE0222C}" dt="2022-10-30T12:56:35.823" v="1030" actId="1035"/>
          <ac:picMkLst>
            <pc:docMk/>
            <pc:sldMk cId="1323264407" sldId="356"/>
            <ac:picMk id="65" creationId="{33E0A96D-5524-D882-A4F7-FE5004F31FF7}"/>
          </ac:picMkLst>
        </pc:picChg>
        <pc:picChg chg="add mod">
          <ac:chgData name="James Clegg" userId="763c3220-e008-48a8-a735-403fa6eca5a8" providerId="ADAL" clId="{941B648D-FDBA-41C0-9A45-A77BECE0222C}" dt="2022-10-30T12:56:52.792" v="1032" actId="1076"/>
          <ac:picMkLst>
            <pc:docMk/>
            <pc:sldMk cId="1323264407" sldId="356"/>
            <ac:picMk id="66" creationId="{979E3B82-6937-3147-3E98-5F5B9D0E0276}"/>
          </ac:picMkLst>
        </pc:picChg>
        <pc:picChg chg="add mod">
          <ac:chgData name="James Clegg" userId="763c3220-e008-48a8-a735-403fa6eca5a8" providerId="ADAL" clId="{941B648D-FDBA-41C0-9A45-A77BECE0222C}" dt="2022-10-30T12:56:52.792" v="1032" actId="1076"/>
          <ac:picMkLst>
            <pc:docMk/>
            <pc:sldMk cId="1323264407" sldId="356"/>
            <ac:picMk id="67" creationId="{35DFAA45-793A-73D0-0734-042DF2F93C8C}"/>
          </ac:picMkLst>
        </pc:picChg>
        <pc:picChg chg="add mod">
          <ac:chgData name="James Clegg" userId="763c3220-e008-48a8-a735-403fa6eca5a8" providerId="ADAL" clId="{941B648D-FDBA-41C0-9A45-A77BECE0222C}" dt="2022-10-30T12:56:52.792" v="1032" actId="1076"/>
          <ac:picMkLst>
            <pc:docMk/>
            <pc:sldMk cId="1323264407" sldId="356"/>
            <ac:picMk id="68" creationId="{1996AAC0-50FA-1DE7-3FE8-857E0CC96C98}"/>
          </ac:picMkLst>
        </pc:picChg>
        <pc:picChg chg="add mod">
          <ac:chgData name="James Clegg" userId="763c3220-e008-48a8-a735-403fa6eca5a8" providerId="ADAL" clId="{941B648D-FDBA-41C0-9A45-A77BECE0222C}" dt="2022-10-30T12:56:52.792" v="1032" actId="1076"/>
          <ac:picMkLst>
            <pc:docMk/>
            <pc:sldMk cId="1323264407" sldId="356"/>
            <ac:picMk id="69" creationId="{46D839A8-B812-0C19-7574-7A29CEB72431}"/>
          </ac:picMkLst>
        </pc:picChg>
        <pc:picChg chg="add mod">
          <ac:chgData name="James Clegg" userId="763c3220-e008-48a8-a735-403fa6eca5a8" providerId="ADAL" clId="{941B648D-FDBA-41C0-9A45-A77BECE0222C}" dt="2022-10-30T12:56:52.792" v="1032" actId="1076"/>
          <ac:picMkLst>
            <pc:docMk/>
            <pc:sldMk cId="1323264407" sldId="356"/>
            <ac:picMk id="70" creationId="{8771F691-521E-BA38-A10B-46C50AC66B6B}"/>
          </ac:picMkLst>
        </pc:picChg>
        <pc:picChg chg="add mod">
          <ac:chgData name="James Clegg" userId="763c3220-e008-48a8-a735-403fa6eca5a8" providerId="ADAL" clId="{941B648D-FDBA-41C0-9A45-A77BECE0222C}" dt="2022-10-30T12:56:52.792" v="1032" actId="1076"/>
          <ac:picMkLst>
            <pc:docMk/>
            <pc:sldMk cId="1323264407" sldId="356"/>
            <ac:picMk id="71" creationId="{3ED1FD68-AD95-9DE9-3172-5858914E6297}"/>
          </ac:picMkLst>
        </pc:picChg>
        <pc:picChg chg="add mod">
          <ac:chgData name="James Clegg" userId="763c3220-e008-48a8-a735-403fa6eca5a8" providerId="ADAL" clId="{941B648D-FDBA-41C0-9A45-A77BECE0222C}" dt="2022-10-30T12:56:52.792" v="1032" actId="1076"/>
          <ac:picMkLst>
            <pc:docMk/>
            <pc:sldMk cId="1323264407" sldId="356"/>
            <ac:picMk id="72" creationId="{17D9D211-94CC-4D49-BF20-E67B452CC0DA}"/>
          </ac:picMkLst>
        </pc:picChg>
        <pc:picChg chg="add mod">
          <ac:chgData name="James Clegg" userId="763c3220-e008-48a8-a735-403fa6eca5a8" providerId="ADAL" clId="{941B648D-FDBA-41C0-9A45-A77BECE0222C}" dt="2022-10-30T12:56:52.792" v="1032" actId="1076"/>
          <ac:picMkLst>
            <pc:docMk/>
            <pc:sldMk cId="1323264407" sldId="356"/>
            <ac:picMk id="73" creationId="{D3A07568-1AE1-A6ED-F631-2FC956C55F22}"/>
          </ac:picMkLst>
        </pc:picChg>
        <pc:picChg chg="add mod">
          <ac:chgData name="James Clegg" userId="763c3220-e008-48a8-a735-403fa6eca5a8" providerId="ADAL" clId="{941B648D-FDBA-41C0-9A45-A77BECE0222C}" dt="2022-10-30T12:56:52.792" v="1032" actId="1076"/>
          <ac:picMkLst>
            <pc:docMk/>
            <pc:sldMk cId="1323264407" sldId="356"/>
            <ac:picMk id="74" creationId="{0BBAB0ED-FB97-C193-D87B-ECE548AB115D}"/>
          </ac:picMkLst>
        </pc:picChg>
        <pc:picChg chg="add mod">
          <ac:chgData name="James Clegg" userId="763c3220-e008-48a8-a735-403fa6eca5a8" providerId="ADAL" clId="{941B648D-FDBA-41C0-9A45-A77BECE0222C}" dt="2022-10-30T12:56:52.792" v="1032" actId="1076"/>
          <ac:picMkLst>
            <pc:docMk/>
            <pc:sldMk cId="1323264407" sldId="356"/>
            <ac:picMk id="75" creationId="{C5E387C1-A1E3-2F58-35F8-F8ACA7DE24BB}"/>
          </ac:picMkLst>
        </pc:picChg>
        <pc:picChg chg="add mod">
          <ac:chgData name="James Clegg" userId="763c3220-e008-48a8-a735-403fa6eca5a8" providerId="ADAL" clId="{941B648D-FDBA-41C0-9A45-A77BECE0222C}" dt="2022-10-30T12:56:52.792" v="1032" actId="1076"/>
          <ac:picMkLst>
            <pc:docMk/>
            <pc:sldMk cId="1323264407" sldId="356"/>
            <ac:picMk id="76" creationId="{0D48E8D1-CA64-9649-B014-37DCEBF7D63F}"/>
          </ac:picMkLst>
        </pc:picChg>
        <pc:picChg chg="add mod">
          <ac:chgData name="James Clegg" userId="763c3220-e008-48a8-a735-403fa6eca5a8" providerId="ADAL" clId="{941B648D-FDBA-41C0-9A45-A77BECE0222C}" dt="2022-10-30T12:56:52.792" v="1032" actId="1076"/>
          <ac:picMkLst>
            <pc:docMk/>
            <pc:sldMk cId="1323264407" sldId="356"/>
            <ac:picMk id="77" creationId="{D9780361-2C20-AA5A-4CD7-5DDDCAF358DE}"/>
          </ac:picMkLst>
        </pc:picChg>
        <pc:picChg chg="add del mod">
          <ac:chgData name="James Clegg" userId="763c3220-e008-48a8-a735-403fa6eca5a8" providerId="ADAL" clId="{941B648D-FDBA-41C0-9A45-A77BECE0222C}" dt="2022-10-30T12:57:01.264" v="1035" actId="478"/>
          <ac:picMkLst>
            <pc:docMk/>
            <pc:sldMk cId="1323264407" sldId="356"/>
            <ac:picMk id="78" creationId="{2AC357C1-B883-A342-518F-D056C46271CA}"/>
          </ac:picMkLst>
        </pc:picChg>
        <pc:picChg chg="add del mod">
          <ac:chgData name="James Clegg" userId="763c3220-e008-48a8-a735-403fa6eca5a8" providerId="ADAL" clId="{941B648D-FDBA-41C0-9A45-A77BECE0222C}" dt="2022-10-30T12:57:01.264" v="1035" actId="478"/>
          <ac:picMkLst>
            <pc:docMk/>
            <pc:sldMk cId="1323264407" sldId="356"/>
            <ac:picMk id="79" creationId="{D5A3FAF8-68F7-29D8-1CBA-43EA659B6721}"/>
          </ac:picMkLst>
        </pc:picChg>
        <pc:picChg chg="add del mod">
          <ac:chgData name="James Clegg" userId="763c3220-e008-48a8-a735-403fa6eca5a8" providerId="ADAL" clId="{941B648D-FDBA-41C0-9A45-A77BECE0222C}" dt="2022-10-30T12:57:01.264" v="1035" actId="478"/>
          <ac:picMkLst>
            <pc:docMk/>
            <pc:sldMk cId="1323264407" sldId="356"/>
            <ac:picMk id="80" creationId="{305B2054-9874-A429-4EEB-6CF0933395C0}"/>
          </ac:picMkLst>
        </pc:picChg>
        <pc:picChg chg="add mod">
          <ac:chgData name="James Clegg" userId="763c3220-e008-48a8-a735-403fa6eca5a8" providerId="ADAL" clId="{941B648D-FDBA-41C0-9A45-A77BECE0222C}" dt="2022-10-30T12:56:58.503" v="1034" actId="1076"/>
          <ac:picMkLst>
            <pc:docMk/>
            <pc:sldMk cId="1323264407" sldId="356"/>
            <ac:picMk id="81" creationId="{A4D0EF5E-DDE8-1E95-311E-025321CF9D5D}"/>
          </ac:picMkLst>
        </pc:picChg>
        <pc:picChg chg="add mod">
          <ac:chgData name="James Clegg" userId="763c3220-e008-48a8-a735-403fa6eca5a8" providerId="ADAL" clId="{941B648D-FDBA-41C0-9A45-A77BECE0222C}" dt="2022-10-30T12:56:58.503" v="1034" actId="1076"/>
          <ac:picMkLst>
            <pc:docMk/>
            <pc:sldMk cId="1323264407" sldId="356"/>
            <ac:picMk id="82" creationId="{0C16D076-803B-E36B-A5DC-E4E7D9EE8BDA}"/>
          </ac:picMkLst>
        </pc:picChg>
        <pc:picChg chg="add mod">
          <ac:chgData name="James Clegg" userId="763c3220-e008-48a8-a735-403fa6eca5a8" providerId="ADAL" clId="{941B648D-FDBA-41C0-9A45-A77BECE0222C}" dt="2022-10-30T12:56:58.503" v="1034" actId="1076"/>
          <ac:picMkLst>
            <pc:docMk/>
            <pc:sldMk cId="1323264407" sldId="356"/>
            <ac:picMk id="83" creationId="{C802444E-6CDC-BCCF-B1FF-00F5A9B9074D}"/>
          </ac:picMkLst>
        </pc:picChg>
        <pc:picChg chg="add mod">
          <ac:chgData name="James Clegg" userId="763c3220-e008-48a8-a735-403fa6eca5a8" providerId="ADAL" clId="{941B648D-FDBA-41C0-9A45-A77BECE0222C}" dt="2022-10-30T12:56:58.503" v="1034" actId="1076"/>
          <ac:picMkLst>
            <pc:docMk/>
            <pc:sldMk cId="1323264407" sldId="356"/>
            <ac:picMk id="84" creationId="{040640BB-EEA2-D7EA-851B-2DD8496D26E2}"/>
          </ac:picMkLst>
        </pc:picChg>
        <pc:picChg chg="add mod">
          <ac:chgData name="James Clegg" userId="763c3220-e008-48a8-a735-403fa6eca5a8" providerId="ADAL" clId="{941B648D-FDBA-41C0-9A45-A77BECE0222C}" dt="2022-10-30T12:56:58.503" v="1034" actId="1076"/>
          <ac:picMkLst>
            <pc:docMk/>
            <pc:sldMk cId="1323264407" sldId="356"/>
            <ac:picMk id="85" creationId="{860FC63C-B30E-8AE5-65D8-8EAD9575D6EC}"/>
          </ac:picMkLst>
        </pc:picChg>
        <pc:picChg chg="add mod">
          <ac:chgData name="James Clegg" userId="763c3220-e008-48a8-a735-403fa6eca5a8" providerId="ADAL" clId="{941B648D-FDBA-41C0-9A45-A77BECE0222C}" dt="2022-10-30T12:56:58.503" v="1034" actId="1076"/>
          <ac:picMkLst>
            <pc:docMk/>
            <pc:sldMk cId="1323264407" sldId="356"/>
            <ac:picMk id="86" creationId="{7A258281-4075-C9ED-A498-5DEA66E21F04}"/>
          </ac:picMkLst>
        </pc:picChg>
        <pc:picChg chg="add del mod">
          <ac:chgData name="James Clegg" userId="763c3220-e008-48a8-a735-403fa6eca5a8" providerId="ADAL" clId="{941B648D-FDBA-41C0-9A45-A77BECE0222C}" dt="2022-10-30T12:57:01.264" v="1035" actId="478"/>
          <ac:picMkLst>
            <pc:docMk/>
            <pc:sldMk cId="1323264407" sldId="356"/>
            <ac:picMk id="87" creationId="{4FF54B97-43D1-9C89-B4DD-4DB36FA469E7}"/>
          </ac:picMkLst>
        </pc:picChg>
        <pc:picChg chg="add mod">
          <ac:chgData name="James Clegg" userId="763c3220-e008-48a8-a735-403fa6eca5a8" providerId="ADAL" clId="{941B648D-FDBA-41C0-9A45-A77BECE0222C}" dt="2022-10-30T12:56:58.503" v="1034" actId="1076"/>
          <ac:picMkLst>
            <pc:docMk/>
            <pc:sldMk cId="1323264407" sldId="356"/>
            <ac:picMk id="88" creationId="{1D377D10-180B-607B-3EC1-1EC32091483F}"/>
          </ac:picMkLst>
        </pc:picChg>
        <pc:picChg chg="add mod">
          <ac:chgData name="James Clegg" userId="763c3220-e008-48a8-a735-403fa6eca5a8" providerId="ADAL" clId="{941B648D-FDBA-41C0-9A45-A77BECE0222C}" dt="2022-10-30T12:56:58.503" v="1034" actId="1076"/>
          <ac:picMkLst>
            <pc:docMk/>
            <pc:sldMk cId="1323264407" sldId="356"/>
            <ac:picMk id="89" creationId="{9457D309-95F1-04A2-EAF9-03B3A594CBC9}"/>
          </ac:picMkLst>
        </pc:picChg>
        <pc:picChg chg="add mod">
          <ac:chgData name="James Clegg" userId="763c3220-e008-48a8-a735-403fa6eca5a8" providerId="ADAL" clId="{941B648D-FDBA-41C0-9A45-A77BECE0222C}" dt="2022-10-30T13:01:42.269" v="1102" actId="1076"/>
          <ac:picMkLst>
            <pc:docMk/>
            <pc:sldMk cId="1323264407" sldId="356"/>
            <ac:picMk id="97" creationId="{21624F67-A185-61FD-52AD-EBA775291A5F}"/>
          </ac:picMkLst>
        </pc:picChg>
      </pc:sldChg>
      <pc:sldChg chg="delSp add del mod delAnim">
        <pc:chgData name="James Clegg" userId="763c3220-e008-48a8-a735-403fa6eca5a8" providerId="ADAL" clId="{941B648D-FDBA-41C0-9A45-A77BECE0222C}" dt="2022-10-30T13:14:21.244" v="1419" actId="47"/>
        <pc:sldMkLst>
          <pc:docMk/>
          <pc:sldMk cId="3936073228" sldId="357"/>
        </pc:sldMkLst>
        <pc:spChg chg="del">
          <ac:chgData name="James Clegg" userId="763c3220-e008-48a8-a735-403fa6eca5a8" providerId="ADAL" clId="{941B648D-FDBA-41C0-9A45-A77BECE0222C}" dt="2022-10-30T13:00:14.248" v="1090" actId="478"/>
          <ac:spMkLst>
            <pc:docMk/>
            <pc:sldMk cId="3936073228" sldId="357"/>
            <ac:spMk id="16" creationId="{265E7374-1DEC-B22D-A4CB-D438E2426764}"/>
          </ac:spMkLst>
        </pc:spChg>
        <pc:picChg chg="del">
          <ac:chgData name="James Clegg" userId="763c3220-e008-48a8-a735-403fa6eca5a8" providerId="ADAL" clId="{941B648D-FDBA-41C0-9A45-A77BECE0222C}" dt="2022-10-30T13:00:14.248" v="1090" actId="478"/>
          <ac:picMkLst>
            <pc:docMk/>
            <pc:sldMk cId="3936073228" sldId="357"/>
            <ac:picMk id="15" creationId="{519FB3F1-2949-D62E-8FF6-E3C2EE1C5F3E}"/>
          </ac:picMkLst>
        </pc:picChg>
      </pc:sldChg>
      <pc:sldChg chg="addSp delSp modSp add mod modAnim">
        <pc:chgData name="James Clegg" userId="763c3220-e008-48a8-a735-403fa6eca5a8" providerId="ADAL" clId="{941B648D-FDBA-41C0-9A45-A77BECE0222C}" dt="2022-10-30T13:13:16.510" v="1418"/>
        <pc:sldMkLst>
          <pc:docMk/>
          <pc:sldMk cId="1050756792" sldId="358"/>
        </pc:sldMkLst>
        <pc:spChg chg="add mod ord">
          <ac:chgData name="James Clegg" userId="763c3220-e008-48a8-a735-403fa6eca5a8" providerId="ADAL" clId="{941B648D-FDBA-41C0-9A45-A77BECE0222C}" dt="2022-10-30T13:12:18.241" v="1400" actId="167"/>
          <ac:spMkLst>
            <pc:docMk/>
            <pc:sldMk cId="1050756792" sldId="358"/>
            <ac:spMk id="3" creationId="{DD8A5A9D-1B91-4965-000F-5529EFB10A72}"/>
          </ac:spMkLst>
        </pc:spChg>
        <pc:spChg chg="add mod">
          <ac:chgData name="James Clegg" userId="763c3220-e008-48a8-a735-403fa6eca5a8" providerId="ADAL" clId="{941B648D-FDBA-41C0-9A45-A77BECE0222C}" dt="2022-10-30T13:12:28.793" v="1410" actId="1038"/>
          <ac:spMkLst>
            <pc:docMk/>
            <pc:sldMk cId="1050756792" sldId="358"/>
            <ac:spMk id="4" creationId="{D33087F3-BB9C-0A81-B311-D95AC189DE3C}"/>
          </ac:spMkLst>
        </pc:spChg>
        <pc:spChg chg="del mod">
          <ac:chgData name="James Clegg" userId="763c3220-e008-48a8-a735-403fa6eca5a8" providerId="ADAL" clId="{941B648D-FDBA-41C0-9A45-A77BECE0222C}" dt="2022-10-30T13:12:08.591" v="1398" actId="478"/>
          <ac:spMkLst>
            <pc:docMk/>
            <pc:sldMk cId="1050756792" sldId="358"/>
            <ac:spMk id="60" creationId="{67F0173D-50A3-4756-FA6F-E3432E65BEFE}"/>
          </ac:spMkLst>
        </pc:spChg>
      </pc:sldChg>
    </pc:docChg>
  </pc:docChgLst>
  <pc:docChgLst>
    <pc:chgData name="James Clegg" userId="763c3220-e008-48a8-a735-403fa6eca5a8" providerId="ADAL" clId="{D7E73583-C619-4AFD-AA3A-9F3342EA8F4C}"/>
    <pc:docChg chg="undo custSel addSld delSld modSld sldOrd">
      <pc:chgData name="James Clegg" userId="763c3220-e008-48a8-a735-403fa6eca5a8" providerId="ADAL" clId="{D7E73583-C619-4AFD-AA3A-9F3342EA8F4C}" dt="2022-10-29T15:39:26.722" v="944"/>
      <pc:docMkLst>
        <pc:docMk/>
      </pc:docMkLst>
      <pc:sldChg chg="del">
        <pc:chgData name="James Clegg" userId="763c3220-e008-48a8-a735-403fa6eca5a8" providerId="ADAL" clId="{D7E73583-C619-4AFD-AA3A-9F3342EA8F4C}" dt="2022-10-29T15:39:09.349" v="941" actId="47"/>
        <pc:sldMkLst>
          <pc:docMk/>
          <pc:sldMk cId="4128357408" sldId="298"/>
        </pc:sldMkLst>
      </pc:sldChg>
      <pc:sldChg chg="modSp mod">
        <pc:chgData name="James Clegg" userId="763c3220-e008-48a8-a735-403fa6eca5a8" providerId="ADAL" clId="{D7E73583-C619-4AFD-AA3A-9F3342EA8F4C}" dt="2022-10-29T14:22:40.565" v="6" actId="20577"/>
        <pc:sldMkLst>
          <pc:docMk/>
          <pc:sldMk cId="3782242679" sldId="301"/>
        </pc:sldMkLst>
        <pc:spChg chg="mod">
          <ac:chgData name="James Clegg" userId="763c3220-e008-48a8-a735-403fa6eca5a8" providerId="ADAL" clId="{D7E73583-C619-4AFD-AA3A-9F3342EA8F4C}" dt="2022-10-29T14:22:40.565" v="6" actId="20577"/>
          <ac:spMkLst>
            <pc:docMk/>
            <pc:sldMk cId="3782242679" sldId="301"/>
            <ac:spMk id="3" creationId="{00000000-0000-0000-0000-000000000000}"/>
          </ac:spMkLst>
        </pc:spChg>
      </pc:sldChg>
      <pc:sldChg chg="addSp delSp modSp mod ord delAnim modAnim">
        <pc:chgData name="James Clegg" userId="763c3220-e008-48a8-a735-403fa6eca5a8" providerId="ADAL" clId="{D7E73583-C619-4AFD-AA3A-9F3342EA8F4C}" dt="2022-10-29T14:45:00.018" v="149" actId="1035"/>
        <pc:sldMkLst>
          <pc:docMk/>
          <pc:sldMk cId="2315090095" sldId="317"/>
        </pc:sldMkLst>
        <pc:spChg chg="del">
          <ac:chgData name="James Clegg" userId="763c3220-e008-48a8-a735-403fa6eca5a8" providerId="ADAL" clId="{D7E73583-C619-4AFD-AA3A-9F3342EA8F4C}" dt="2022-10-29T14:37:59.662" v="30" actId="478"/>
          <ac:spMkLst>
            <pc:docMk/>
            <pc:sldMk cId="2315090095" sldId="317"/>
            <ac:spMk id="2" creationId="{4054C6C7-D1E3-70CE-4779-F7254C134949}"/>
          </ac:spMkLst>
        </pc:spChg>
        <pc:spChg chg="mod">
          <ac:chgData name="James Clegg" userId="763c3220-e008-48a8-a735-403fa6eca5a8" providerId="ADAL" clId="{D7E73583-C619-4AFD-AA3A-9F3342EA8F4C}" dt="2022-10-29T14:37:56.738" v="29" actId="20577"/>
          <ac:spMkLst>
            <pc:docMk/>
            <pc:sldMk cId="2315090095" sldId="317"/>
            <ac:spMk id="4" creationId="{077490F4-ABD0-4F0D-A5C5-D35F2587C858}"/>
          </ac:spMkLst>
        </pc:spChg>
        <pc:spChg chg="del">
          <ac:chgData name="James Clegg" userId="763c3220-e008-48a8-a735-403fa6eca5a8" providerId="ADAL" clId="{D7E73583-C619-4AFD-AA3A-9F3342EA8F4C}" dt="2022-10-29T14:37:59.662" v="30" actId="478"/>
          <ac:spMkLst>
            <pc:docMk/>
            <pc:sldMk cId="2315090095" sldId="317"/>
            <ac:spMk id="8" creationId="{027E674D-A213-21B5-DE88-2A7C0BA0C44A}"/>
          </ac:spMkLst>
        </pc:spChg>
        <pc:spChg chg="add mod">
          <ac:chgData name="James Clegg" userId="763c3220-e008-48a8-a735-403fa6eca5a8" providerId="ADAL" clId="{D7E73583-C619-4AFD-AA3A-9F3342EA8F4C}" dt="2022-10-29T14:38:30.407" v="50" actId="1036"/>
          <ac:spMkLst>
            <pc:docMk/>
            <pc:sldMk cId="2315090095" sldId="317"/>
            <ac:spMk id="11" creationId="{03F14D21-CEB5-E37E-7C6F-AB990FB6E581}"/>
          </ac:spMkLst>
        </pc:spChg>
        <pc:spChg chg="del">
          <ac:chgData name="James Clegg" userId="763c3220-e008-48a8-a735-403fa6eca5a8" providerId="ADAL" clId="{D7E73583-C619-4AFD-AA3A-9F3342EA8F4C}" dt="2022-10-29T14:37:59.662" v="30" actId="478"/>
          <ac:spMkLst>
            <pc:docMk/>
            <pc:sldMk cId="2315090095" sldId="317"/>
            <ac:spMk id="12" creationId="{A1A265BD-B8FD-5E36-CBFE-6617AB14EE65}"/>
          </ac:spMkLst>
        </pc:spChg>
        <pc:spChg chg="del">
          <ac:chgData name="James Clegg" userId="763c3220-e008-48a8-a735-403fa6eca5a8" providerId="ADAL" clId="{D7E73583-C619-4AFD-AA3A-9F3342EA8F4C}" dt="2022-10-29T14:37:59.662" v="30" actId="478"/>
          <ac:spMkLst>
            <pc:docMk/>
            <pc:sldMk cId="2315090095" sldId="317"/>
            <ac:spMk id="16" creationId="{2A73CD8E-5B75-A8F7-228A-35D2E8D3339E}"/>
          </ac:spMkLst>
        </pc:spChg>
        <pc:spChg chg="add mod">
          <ac:chgData name="James Clegg" userId="763c3220-e008-48a8-a735-403fa6eca5a8" providerId="ADAL" clId="{D7E73583-C619-4AFD-AA3A-9F3342EA8F4C}" dt="2022-10-29T14:38:30.407" v="50" actId="1036"/>
          <ac:spMkLst>
            <pc:docMk/>
            <pc:sldMk cId="2315090095" sldId="317"/>
            <ac:spMk id="17" creationId="{68C21B8C-AAD8-F9D9-D20C-3C35D9AB2DBC}"/>
          </ac:spMkLst>
        </pc:spChg>
        <pc:spChg chg="add mod">
          <ac:chgData name="James Clegg" userId="763c3220-e008-48a8-a735-403fa6eca5a8" providerId="ADAL" clId="{D7E73583-C619-4AFD-AA3A-9F3342EA8F4C}" dt="2022-10-29T14:38:30.407" v="50" actId="1036"/>
          <ac:spMkLst>
            <pc:docMk/>
            <pc:sldMk cId="2315090095" sldId="317"/>
            <ac:spMk id="18" creationId="{4DC9071B-A6EC-3567-94B1-77F0B4F5A893}"/>
          </ac:spMkLst>
        </pc:spChg>
        <pc:spChg chg="add mod">
          <ac:chgData name="James Clegg" userId="763c3220-e008-48a8-a735-403fa6eca5a8" providerId="ADAL" clId="{D7E73583-C619-4AFD-AA3A-9F3342EA8F4C}" dt="2022-10-29T14:38:30.407" v="50" actId="1036"/>
          <ac:spMkLst>
            <pc:docMk/>
            <pc:sldMk cId="2315090095" sldId="317"/>
            <ac:spMk id="21" creationId="{117BB32D-C750-2EE3-37DD-8D343FE76E05}"/>
          </ac:spMkLst>
        </pc:spChg>
        <pc:spChg chg="add mod">
          <ac:chgData name="James Clegg" userId="763c3220-e008-48a8-a735-403fa6eca5a8" providerId="ADAL" clId="{D7E73583-C619-4AFD-AA3A-9F3342EA8F4C}" dt="2022-10-29T14:38:30.407" v="50" actId="1036"/>
          <ac:spMkLst>
            <pc:docMk/>
            <pc:sldMk cId="2315090095" sldId="317"/>
            <ac:spMk id="22" creationId="{135EEF81-5B3A-BCAC-168E-71D2D5C0A39A}"/>
          </ac:spMkLst>
        </pc:spChg>
        <pc:spChg chg="add mod">
          <ac:chgData name="James Clegg" userId="763c3220-e008-48a8-a735-403fa6eca5a8" providerId="ADAL" clId="{D7E73583-C619-4AFD-AA3A-9F3342EA8F4C}" dt="2022-10-29T14:38:30.407" v="50" actId="1036"/>
          <ac:spMkLst>
            <pc:docMk/>
            <pc:sldMk cId="2315090095" sldId="317"/>
            <ac:spMk id="23" creationId="{46283D7C-4817-BCD4-635A-37C836D98CE1}"/>
          </ac:spMkLst>
        </pc:spChg>
        <pc:spChg chg="add mod">
          <ac:chgData name="James Clegg" userId="763c3220-e008-48a8-a735-403fa6eca5a8" providerId="ADAL" clId="{D7E73583-C619-4AFD-AA3A-9F3342EA8F4C}" dt="2022-10-29T14:38:30.407" v="50" actId="1036"/>
          <ac:spMkLst>
            <pc:docMk/>
            <pc:sldMk cId="2315090095" sldId="317"/>
            <ac:spMk id="24" creationId="{A5DA6D10-B348-59A5-DB0C-B8FA672C723B}"/>
          </ac:spMkLst>
        </pc:spChg>
        <pc:spChg chg="add mod">
          <ac:chgData name="James Clegg" userId="763c3220-e008-48a8-a735-403fa6eca5a8" providerId="ADAL" clId="{D7E73583-C619-4AFD-AA3A-9F3342EA8F4C}" dt="2022-10-29T14:38:30.407" v="50" actId="1036"/>
          <ac:spMkLst>
            <pc:docMk/>
            <pc:sldMk cId="2315090095" sldId="317"/>
            <ac:spMk id="25" creationId="{58730E96-0223-E797-5182-6B47A032E72D}"/>
          </ac:spMkLst>
        </pc:spChg>
        <pc:spChg chg="add mod">
          <ac:chgData name="James Clegg" userId="763c3220-e008-48a8-a735-403fa6eca5a8" providerId="ADAL" clId="{D7E73583-C619-4AFD-AA3A-9F3342EA8F4C}" dt="2022-10-29T14:38:30.407" v="50" actId="1036"/>
          <ac:spMkLst>
            <pc:docMk/>
            <pc:sldMk cId="2315090095" sldId="317"/>
            <ac:spMk id="26" creationId="{A1A2618D-4070-EAB3-5763-E5DDB972B9EF}"/>
          </ac:spMkLst>
        </pc:spChg>
        <pc:spChg chg="add mod">
          <ac:chgData name="James Clegg" userId="763c3220-e008-48a8-a735-403fa6eca5a8" providerId="ADAL" clId="{D7E73583-C619-4AFD-AA3A-9F3342EA8F4C}" dt="2022-10-29T14:38:30.407" v="50" actId="1036"/>
          <ac:spMkLst>
            <pc:docMk/>
            <pc:sldMk cId="2315090095" sldId="317"/>
            <ac:spMk id="27" creationId="{1771A924-6960-175D-3D7D-94C26200EC79}"/>
          </ac:spMkLst>
        </pc:spChg>
        <pc:spChg chg="add mod">
          <ac:chgData name="James Clegg" userId="763c3220-e008-48a8-a735-403fa6eca5a8" providerId="ADAL" clId="{D7E73583-C619-4AFD-AA3A-9F3342EA8F4C}" dt="2022-10-29T14:38:30.407" v="50" actId="1036"/>
          <ac:spMkLst>
            <pc:docMk/>
            <pc:sldMk cId="2315090095" sldId="317"/>
            <ac:spMk id="28" creationId="{28215CE5-C2A3-C6BF-3611-E82771EB3A5E}"/>
          </ac:spMkLst>
        </pc:spChg>
        <pc:spChg chg="add mod">
          <ac:chgData name="James Clegg" userId="763c3220-e008-48a8-a735-403fa6eca5a8" providerId="ADAL" clId="{D7E73583-C619-4AFD-AA3A-9F3342EA8F4C}" dt="2022-10-29T14:38:30.407" v="50" actId="1036"/>
          <ac:spMkLst>
            <pc:docMk/>
            <pc:sldMk cId="2315090095" sldId="317"/>
            <ac:spMk id="29" creationId="{BF1ABB8F-E2A1-D700-743C-38D7532715FD}"/>
          </ac:spMkLst>
        </pc:spChg>
        <pc:spChg chg="add mod">
          <ac:chgData name="James Clegg" userId="763c3220-e008-48a8-a735-403fa6eca5a8" providerId="ADAL" clId="{D7E73583-C619-4AFD-AA3A-9F3342EA8F4C}" dt="2022-10-29T14:45:00.018" v="149" actId="1035"/>
          <ac:spMkLst>
            <pc:docMk/>
            <pc:sldMk cId="2315090095" sldId="317"/>
            <ac:spMk id="30" creationId="{78CE7D94-ED84-35DF-2A0E-3D8FB8CF6C61}"/>
          </ac:spMkLst>
        </pc:spChg>
        <pc:spChg chg="del">
          <ac:chgData name="James Clegg" userId="763c3220-e008-48a8-a735-403fa6eca5a8" providerId="ADAL" clId="{D7E73583-C619-4AFD-AA3A-9F3342EA8F4C}" dt="2022-10-29T14:38:34.843" v="51" actId="478"/>
          <ac:spMkLst>
            <pc:docMk/>
            <pc:sldMk cId="2315090095" sldId="317"/>
            <ac:spMk id="33" creationId="{F4036F90-86DA-4603-78E4-F9F105E264B7}"/>
          </ac:spMkLst>
        </pc:spChg>
        <pc:picChg chg="del">
          <ac:chgData name="James Clegg" userId="763c3220-e008-48a8-a735-403fa6eca5a8" providerId="ADAL" clId="{D7E73583-C619-4AFD-AA3A-9F3342EA8F4C}" dt="2022-10-29T14:37:59.662" v="30" actId="478"/>
          <ac:picMkLst>
            <pc:docMk/>
            <pc:sldMk cId="2315090095" sldId="317"/>
            <ac:picMk id="3" creationId="{E41305FF-104F-4CB5-BA57-561128D8A4B8}"/>
          </ac:picMkLst>
        </pc:picChg>
        <pc:picChg chg="del">
          <ac:chgData name="James Clegg" userId="763c3220-e008-48a8-a735-403fa6eca5a8" providerId="ADAL" clId="{D7E73583-C619-4AFD-AA3A-9F3342EA8F4C}" dt="2022-10-29T14:37:59.662" v="30" actId="478"/>
          <ac:picMkLst>
            <pc:docMk/>
            <pc:sldMk cId="2315090095" sldId="317"/>
            <ac:picMk id="5" creationId="{3DEF1AB1-6FE8-90B1-09C5-AE8316ACAB65}"/>
          </ac:picMkLst>
        </pc:picChg>
        <pc:picChg chg="del">
          <ac:chgData name="James Clegg" userId="763c3220-e008-48a8-a735-403fa6eca5a8" providerId="ADAL" clId="{D7E73583-C619-4AFD-AA3A-9F3342EA8F4C}" dt="2022-10-29T14:37:59.662" v="30" actId="478"/>
          <ac:picMkLst>
            <pc:docMk/>
            <pc:sldMk cId="2315090095" sldId="317"/>
            <ac:picMk id="6" creationId="{62D1196E-23F5-3592-2BD4-6D4E2B3BAFC9}"/>
          </ac:picMkLst>
        </pc:picChg>
        <pc:picChg chg="del">
          <ac:chgData name="James Clegg" userId="763c3220-e008-48a8-a735-403fa6eca5a8" providerId="ADAL" clId="{D7E73583-C619-4AFD-AA3A-9F3342EA8F4C}" dt="2022-10-29T14:37:59.662" v="30" actId="478"/>
          <ac:picMkLst>
            <pc:docMk/>
            <pc:sldMk cId="2315090095" sldId="317"/>
            <ac:picMk id="7" creationId="{8AA30220-A6B2-5AF8-53AE-787EED8FA6A5}"/>
          </ac:picMkLst>
        </pc:picChg>
        <pc:picChg chg="del">
          <ac:chgData name="James Clegg" userId="763c3220-e008-48a8-a735-403fa6eca5a8" providerId="ADAL" clId="{D7E73583-C619-4AFD-AA3A-9F3342EA8F4C}" dt="2022-10-29T14:37:59.662" v="30" actId="478"/>
          <ac:picMkLst>
            <pc:docMk/>
            <pc:sldMk cId="2315090095" sldId="317"/>
            <ac:picMk id="9" creationId="{B7CC04EF-71C3-CAFD-FAD1-F438637438BB}"/>
          </ac:picMkLst>
        </pc:picChg>
        <pc:picChg chg="del">
          <ac:chgData name="James Clegg" userId="763c3220-e008-48a8-a735-403fa6eca5a8" providerId="ADAL" clId="{D7E73583-C619-4AFD-AA3A-9F3342EA8F4C}" dt="2022-10-29T14:37:59.662" v="30" actId="478"/>
          <ac:picMkLst>
            <pc:docMk/>
            <pc:sldMk cId="2315090095" sldId="317"/>
            <ac:picMk id="10" creationId="{72B70293-76A3-0622-7672-CBF17355C72C}"/>
          </ac:picMkLst>
        </pc:picChg>
        <pc:picChg chg="del">
          <ac:chgData name="James Clegg" userId="763c3220-e008-48a8-a735-403fa6eca5a8" providerId="ADAL" clId="{D7E73583-C619-4AFD-AA3A-9F3342EA8F4C}" dt="2022-10-29T14:37:59.662" v="30" actId="478"/>
          <ac:picMkLst>
            <pc:docMk/>
            <pc:sldMk cId="2315090095" sldId="317"/>
            <ac:picMk id="13" creationId="{1B95F9E4-2456-D298-D3EF-D66FB9ED9212}"/>
          </ac:picMkLst>
        </pc:picChg>
        <pc:picChg chg="del">
          <ac:chgData name="James Clegg" userId="763c3220-e008-48a8-a735-403fa6eca5a8" providerId="ADAL" clId="{D7E73583-C619-4AFD-AA3A-9F3342EA8F4C}" dt="2022-10-29T14:37:59.662" v="30" actId="478"/>
          <ac:picMkLst>
            <pc:docMk/>
            <pc:sldMk cId="2315090095" sldId="317"/>
            <ac:picMk id="14" creationId="{5CEF1EC2-3BA2-0CC6-4001-A6BBDE5273A9}"/>
          </ac:picMkLst>
        </pc:picChg>
        <pc:picChg chg="del">
          <ac:chgData name="James Clegg" userId="763c3220-e008-48a8-a735-403fa6eca5a8" providerId="ADAL" clId="{D7E73583-C619-4AFD-AA3A-9F3342EA8F4C}" dt="2022-10-29T14:37:59.662" v="30" actId="478"/>
          <ac:picMkLst>
            <pc:docMk/>
            <pc:sldMk cId="2315090095" sldId="317"/>
            <ac:picMk id="15" creationId="{3E4C9525-025F-04EE-7ECF-2EB0AE2E2E83}"/>
          </ac:picMkLst>
        </pc:picChg>
        <pc:picChg chg="del">
          <ac:chgData name="James Clegg" userId="763c3220-e008-48a8-a735-403fa6eca5a8" providerId="ADAL" clId="{D7E73583-C619-4AFD-AA3A-9F3342EA8F4C}" dt="2022-10-29T14:37:59.662" v="30" actId="478"/>
          <ac:picMkLst>
            <pc:docMk/>
            <pc:sldMk cId="2315090095" sldId="317"/>
            <ac:picMk id="19" creationId="{36FCEBEA-8D74-1A1C-072E-C326D5770F0E}"/>
          </ac:picMkLst>
        </pc:picChg>
        <pc:picChg chg="del">
          <ac:chgData name="James Clegg" userId="763c3220-e008-48a8-a735-403fa6eca5a8" providerId="ADAL" clId="{D7E73583-C619-4AFD-AA3A-9F3342EA8F4C}" dt="2022-10-29T14:37:59.662" v="30" actId="478"/>
          <ac:picMkLst>
            <pc:docMk/>
            <pc:sldMk cId="2315090095" sldId="317"/>
            <ac:picMk id="20" creationId="{BAD5C20D-A7DD-C23C-0DC2-5580AE932F03}"/>
          </ac:picMkLst>
        </pc:picChg>
      </pc:sldChg>
      <pc:sldChg chg="del">
        <pc:chgData name="James Clegg" userId="763c3220-e008-48a8-a735-403fa6eca5a8" providerId="ADAL" clId="{D7E73583-C619-4AFD-AA3A-9F3342EA8F4C}" dt="2022-10-29T15:04:41.937" v="629" actId="47"/>
        <pc:sldMkLst>
          <pc:docMk/>
          <pc:sldMk cId="1495946851" sldId="318"/>
        </pc:sldMkLst>
      </pc:sldChg>
      <pc:sldChg chg="del">
        <pc:chgData name="James Clegg" userId="763c3220-e008-48a8-a735-403fa6eca5a8" providerId="ADAL" clId="{D7E73583-C619-4AFD-AA3A-9F3342EA8F4C}" dt="2022-10-29T15:04:41.937" v="629" actId="47"/>
        <pc:sldMkLst>
          <pc:docMk/>
          <pc:sldMk cId="593675323" sldId="320"/>
        </pc:sldMkLst>
      </pc:sldChg>
      <pc:sldChg chg="del">
        <pc:chgData name="James Clegg" userId="763c3220-e008-48a8-a735-403fa6eca5a8" providerId="ADAL" clId="{D7E73583-C619-4AFD-AA3A-9F3342EA8F4C}" dt="2022-10-29T15:04:41.937" v="629" actId="47"/>
        <pc:sldMkLst>
          <pc:docMk/>
          <pc:sldMk cId="3683487346" sldId="321"/>
        </pc:sldMkLst>
      </pc:sldChg>
      <pc:sldChg chg="addSp delSp modSp mod ord delAnim modAnim">
        <pc:chgData name="James Clegg" userId="763c3220-e008-48a8-a735-403fa6eca5a8" providerId="ADAL" clId="{D7E73583-C619-4AFD-AA3A-9F3342EA8F4C}" dt="2022-10-29T15:04:11.617" v="628"/>
        <pc:sldMkLst>
          <pc:docMk/>
          <pc:sldMk cId="478656206" sldId="322"/>
        </pc:sldMkLst>
        <pc:spChg chg="del">
          <ac:chgData name="James Clegg" userId="763c3220-e008-48a8-a735-403fa6eca5a8" providerId="ADAL" clId="{D7E73583-C619-4AFD-AA3A-9F3342EA8F4C}" dt="2022-10-29T14:54:22.118" v="334" actId="478"/>
          <ac:spMkLst>
            <pc:docMk/>
            <pc:sldMk cId="478656206" sldId="322"/>
            <ac:spMk id="2" creationId="{98BDEB2E-5AB1-446E-7C95-2F2D9811A0BE}"/>
          </ac:spMkLst>
        </pc:spChg>
        <pc:spChg chg="mod">
          <ac:chgData name="James Clegg" userId="763c3220-e008-48a8-a735-403fa6eca5a8" providerId="ADAL" clId="{D7E73583-C619-4AFD-AA3A-9F3342EA8F4C}" dt="2022-10-29T14:54:11.637" v="332" actId="20577"/>
          <ac:spMkLst>
            <pc:docMk/>
            <pc:sldMk cId="478656206" sldId="322"/>
            <ac:spMk id="4" creationId="{077490F4-ABD0-4F0D-A5C5-D35F2587C858}"/>
          </ac:spMkLst>
        </pc:spChg>
        <pc:spChg chg="del">
          <ac:chgData name="James Clegg" userId="763c3220-e008-48a8-a735-403fa6eca5a8" providerId="ADAL" clId="{D7E73583-C619-4AFD-AA3A-9F3342EA8F4C}" dt="2022-10-29T14:54:22.118" v="334" actId="478"/>
          <ac:spMkLst>
            <pc:docMk/>
            <pc:sldMk cId="478656206" sldId="322"/>
            <ac:spMk id="5" creationId="{29C8F14A-5AA9-4E20-A9FA-4F086DC5D4EE}"/>
          </ac:spMkLst>
        </pc:spChg>
        <pc:spChg chg="del">
          <ac:chgData name="James Clegg" userId="763c3220-e008-48a8-a735-403fa6eca5a8" providerId="ADAL" clId="{D7E73583-C619-4AFD-AA3A-9F3342EA8F4C}" dt="2022-10-29T14:54:22.118" v="334" actId="478"/>
          <ac:spMkLst>
            <pc:docMk/>
            <pc:sldMk cId="478656206" sldId="322"/>
            <ac:spMk id="6" creationId="{7222B65F-85B8-B638-B193-0204688E3CA5}"/>
          </ac:spMkLst>
        </pc:spChg>
        <pc:spChg chg="mod">
          <ac:chgData name="James Clegg" userId="763c3220-e008-48a8-a735-403fa6eca5a8" providerId="ADAL" clId="{D7E73583-C619-4AFD-AA3A-9F3342EA8F4C}" dt="2022-10-29T14:54:50.232" v="337" actId="14100"/>
          <ac:spMkLst>
            <pc:docMk/>
            <pc:sldMk cId="478656206" sldId="322"/>
            <ac:spMk id="16" creationId="{2A73CD8E-5B75-A8F7-228A-35D2E8D3339E}"/>
          </ac:spMkLst>
        </pc:spChg>
        <pc:spChg chg="mod">
          <ac:chgData name="James Clegg" userId="763c3220-e008-48a8-a735-403fa6eca5a8" providerId="ADAL" clId="{D7E73583-C619-4AFD-AA3A-9F3342EA8F4C}" dt="2022-10-29T14:54:50.232" v="337" actId="14100"/>
          <ac:spMkLst>
            <pc:docMk/>
            <pc:sldMk cId="478656206" sldId="322"/>
            <ac:spMk id="17" creationId="{57D2F9B4-F93A-B43E-68D2-E444E3D1A5E1}"/>
          </ac:spMkLst>
        </pc:spChg>
        <pc:spChg chg="mod">
          <ac:chgData name="James Clegg" userId="763c3220-e008-48a8-a735-403fa6eca5a8" providerId="ADAL" clId="{D7E73583-C619-4AFD-AA3A-9F3342EA8F4C}" dt="2022-10-29T14:54:50.232" v="337" actId="14100"/>
          <ac:spMkLst>
            <pc:docMk/>
            <pc:sldMk cId="478656206" sldId="322"/>
            <ac:spMk id="18" creationId="{EC74D4CC-8727-A955-637C-D6598FED9A88}"/>
          </ac:spMkLst>
        </pc:spChg>
        <pc:spChg chg="add mod">
          <ac:chgData name="James Clegg" userId="763c3220-e008-48a8-a735-403fa6eca5a8" providerId="ADAL" clId="{D7E73583-C619-4AFD-AA3A-9F3342EA8F4C}" dt="2022-10-29T14:54:17.951" v="333"/>
          <ac:spMkLst>
            <pc:docMk/>
            <pc:sldMk cId="478656206" sldId="322"/>
            <ac:spMk id="21" creationId="{34B63600-6602-1DB3-F0C6-C3D1F2182FA9}"/>
          </ac:spMkLst>
        </pc:spChg>
        <pc:spChg chg="add mod">
          <ac:chgData name="James Clegg" userId="763c3220-e008-48a8-a735-403fa6eca5a8" providerId="ADAL" clId="{D7E73583-C619-4AFD-AA3A-9F3342EA8F4C}" dt="2022-10-29T14:56:45.079" v="436" actId="20577"/>
          <ac:spMkLst>
            <pc:docMk/>
            <pc:sldMk cId="478656206" sldId="322"/>
            <ac:spMk id="22" creationId="{6EE3940A-D2A4-7B3B-958B-93BFE9DE2DEC}"/>
          </ac:spMkLst>
        </pc:spChg>
        <pc:spChg chg="add mod">
          <ac:chgData name="James Clegg" userId="763c3220-e008-48a8-a735-403fa6eca5a8" providerId="ADAL" clId="{D7E73583-C619-4AFD-AA3A-9F3342EA8F4C}" dt="2022-10-29T15:02:58.725" v="611" actId="1038"/>
          <ac:spMkLst>
            <pc:docMk/>
            <pc:sldMk cId="478656206" sldId="322"/>
            <ac:spMk id="23" creationId="{C33D8940-B5FF-3D93-74B1-607F0D7F4306}"/>
          </ac:spMkLst>
        </pc:spChg>
        <pc:spChg chg="add del mod">
          <ac:chgData name="James Clegg" userId="763c3220-e008-48a8-a735-403fa6eca5a8" providerId="ADAL" clId="{D7E73583-C619-4AFD-AA3A-9F3342EA8F4C}" dt="2022-10-29T14:58:26.496" v="494" actId="478"/>
          <ac:spMkLst>
            <pc:docMk/>
            <pc:sldMk cId="478656206" sldId="322"/>
            <ac:spMk id="24" creationId="{C157D95D-0D2B-FAEA-BB41-F1AD52FA33D9}"/>
          </ac:spMkLst>
        </pc:spChg>
        <pc:picChg chg="mod">
          <ac:chgData name="James Clegg" userId="763c3220-e008-48a8-a735-403fa6eca5a8" providerId="ADAL" clId="{D7E73583-C619-4AFD-AA3A-9F3342EA8F4C}" dt="2022-10-29T14:55:20.147" v="350" actId="1076"/>
          <ac:picMkLst>
            <pc:docMk/>
            <pc:sldMk cId="478656206" sldId="322"/>
            <ac:picMk id="3" creationId="{E41305FF-104F-4CB5-BA57-561128D8A4B8}"/>
          </ac:picMkLst>
        </pc:picChg>
        <pc:picChg chg="add mod">
          <ac:chgData name="James Clegg" userId="763c3220-e008-48a8-a735-403fa6eca5a8" providerId="ADAL" clId="{D7E73583-C619-4AFD-AA3A-9F3342EA8F4C}" dt="2022-10-29T14:54:17.951" v="333"/>
          <ac:picMkLst>
            <pc:docMk/>
            <pc:sldMk cId="478656206" sldId="322"/>
            <ac:picMk id="7" creationId="{66637CD8-1196-3DA1-5EE4-5C3F95D16B4E}"/>
          </ac:picMkLst>
        </pc:picChg>
        <pc:picChg chg="mod">
          <ac:chgData name="James Clegg" userId="763c3220-e008-48a8-a735-403fa6eca5a8" providerId="ADAL" clId="{D7E73583-C619-4AFD-AA3A-9F3342EA8F4C}" dt="2022-10-29T14:58:33.400" v="495" actId="1038"/>
          <ac:picMkLst>
            <pc:docMk/>
            <pc:sldMk cId="478656206" sldId="322"/>
            <ac:picMk id="8" creationId="{9631AFAF-BF35-8C8B-515D-D4AF8D6B502C}"/>
          </ac:picMkLst>
        </pc:picChg>
        <pc:picChg chg="del mod">
          <ac:chgData name="James Clegg" userId="763c3220-e008-48a8-a735-403fa6eca5a8" providerId="ADAL" clId="{D7E73583-C619-4AFD-AA3A-9F3342EA8F4C}" dt="2022-10-29T14:54:57.831" v="341" actId="478"/>
          <ac:picMkLst>
            <pc:docMk/>
            <pc:sldMk cId="478656206" sldId="322"/>
            <ac:picMk id="9" creationId="{E4618610-F883-CDFF-479D-9464B8747A23}"/>
          </ac:picMkLst>
        </pc:picChg>
        <pc:picChg chg="del mod">
          <ac:chgData name="James Clegg" userId="763c3220-e008-48a8-a735-403fa6eca5a8" providerId="ADAL" clId="{D7E73583-C619-4AFD-AA3A-9F3342EA8F4C}" dt="2022-10-29T14:54:56.008" v="338" actId="478"/>
          <ac:picMkLst>
            <pc:docMk/>
            <pc:sldMk cId="478656206" sldId="322"/>
            <ac:picMk id="10" creationId="{2BF67663-9DC6-0870-9BA0-1F56339293FD}"/>
          </ac:picMkLst>
        </pc:picChg>
        <pc:picChg chg="mod">
          <ac:chgData name="James Clegg" userId="763c3220-e008-48a8-a735-403fa6eca5a8" providerId="ADAL" clId="{D7E73583-C619-4AFD-AA3A-9F3342EA8F4C}" dt="2022-10-29T14:56:30.899" v="407" actId="1076"/>
          <ac:picMkLst>
            <pc:docMk/>
            <pc:sldMk cId="478656206" sldId="322"/>
            <ac:picMk id="11" creationId="{CFB92714-B75C-16BB-6145-9F0CD6AB0C8C}"/>
          </ac:picMkLst>
        </pc:picChg>
        <pc:picChg chg="mod">
          <ac:chgData name="James Clegg" userId="763c3220-e008-48a8-a735-403fa6eca5a8" providerId="ADAL" clId="{D7E73583-C619-4AFD-AA3A-9F3342EA8F4C}" dt="2022-10-29T14:56:30.899" v="407" actId="1076"/>
          <ac:picMkLst>
            <pc:docMk/>
            <pc:sldMk cId="478656206" sldId="322"/>
            <ac:picMk id="12" creationId="{51A0661C-BF90-34F7-D8C0-DC476E4ECB78}"/>
          </ac:picMkLst>
        </pc:picChg>
        <pc:picChg chg="del mod">
          <ac:chgData name="James Clegg" userId="763c3220-e008-48a8-a735-403fa6eca5a8" providerId="ADAL" clId="{D7E73583-C619-4AFD-AA3A-9F3342EA8F4C}" dt="2022-10-29T14:54:59.491" v="344" actId="478"/>
          <ac:picMkLst>
            <pc:docMk/>
            <pc:sldMk cId="478656206" sldId="322"/>
            <ac:picMk id="13" creationId="{0AAB5E39-89A4-F2F0-9FC7-894376EE63B8}"/>
          </ac:picMkLst>
        </pc:picChg>
        <pc:picChg chg="mod">
          <ac:chgData name="James Clegg" userId="763c3220-e008-48a8-a735-403fa6eca5a8" providerId="ADAL" clId="{D7E73583-C619-4AFD-AA3A-9F3342EA8F4C}" dt="2022-10-29T14:56:30.899" v="407" actId="1076"/>
          <ac:picMkLst>
            <pc:docMk/>
            <pc:sldMk cId="478656206" sldId="322"/>
            <ac:picMk id="14" creationId="{C2CD6476-487F-00E5-B751-84585E90F195}"/>
          </ac:picMkLst>
        </pc:picChg>
        <pc:picChg chg="mod">
          <ac:chgData name="James Clegg" userId="763c3220-e008-48a8-a735-403fa6eca5a8" providerId="ADAL" clId="{D7E73583-C619-4AFD-AA3A-9F3342EA8F4C}" dt="2022-10-29T14:56:30.899" v="407" actId="1076"/>
          <ac:picMkLst>
            <pc:docMk/>
            <pc:sldMk cId="478656206" sldId="322"/>
            <ac:picMk id="15" creationId="{ADEBD874-5477-AC5D-7728-5CD0350DD148}"/>
          </ac:picMkLst>
        </pc:picChg>
        <pc:picChg chg="del mod">
          <ac:chgData name="James Clegg" userId="763c3220-e008-48a8-a735-403fa6eca5a8" providerId="ADAL" clId="{D7E73583-C619-4AFD-AA3A-9F3342EA8F4C}" dt="2022-10-29T14:54:57.304" v="340" actId="478"/>
          <ac:picMkLst>
            <pc:docMk/>
            <pc:sldMk cId="478656206" sldId="322"/>
            <ac:picMk id="19" creationId="{36FCEBEA-8D74-1A1C-072E-C326D5770F0E}"/>
          </ac:picMkLst>
        </pc:picChg>
        <pc:picChg chg="del mod">
          <ac:chgData name="James Clegg" userId="763c3220-e008-48a8-a735-403fa6eca5a8" providerId="ADAL" clId="{D7E73583-C619-4AFD-AA3A-9F3342EA8F4C}" dt="2022-10-29T14:54:56.570" v="339" actId="478"/>
          <ac:picMkLst>
            <pc:docMk/>
            <pc:sldMk cId="478656206" sldId="322"/>
            <ac:picMk id="20" creationId="{BAD5C20D-A7DD-C23C-0DC2-5580AE932F03}"/>
          </ac:picMkLst>
        </pc:picChg>
        <pc:picChg chg="add mod">
          <ac:chgData name="James Clegg" userId="763c3220-e008-48a8-a735-403fa6eca5a8" providerId="ADAL" clId="{D7E73583-C619-4AFD-AA3A-9F3342EA8F4C}" dt="2022-10-29T14:58:52.680" v="502" actId="1038"/>
          <ac:picMkLst>
            <pc:docMk/>
            <pc:sldMk cId="478656206" sldId="322"/>
            <ac:picMk id="25" creationId="{E3DE990D-BF81-2892-F25B-C33513E4709A}"/>
          </ac:picMkLst>
        </pc:picChg>
        <pc:picChg chg="add del mod">
          <ac:chgData name="James Clegg" userId="763c3220-e008-48a8-a735-403fa6eca5a8" providerId="ADAL" clId="{D7E73583-C619-4AFD-AA3A-9F3342EA8F4C}" dt="2022-10-29T14:58:57.550" v="504" actId="478"/>
          <ac:picMkLst>
            <pc:docMk/>
            <pc:sldMk cId="478656206" sldId="322"/>
            <ac:picMk id="26" creationId="{9B5DFD84-0A23-CE74-0A5A-E177A098FBE9}"/>
          </ac:picMkLst>
        </pc:picChg>
        <pc:picChg chg="add mod">
          <ac:chgData name="James Clegg" userId="763c3220-e008-48a8-a735-403fa6eca5a8" providerId="ADAL" clId="{D7E73583-C619-4AFD-AA3A-9F3342EA8F4C}" dt="2022-10-29T14:59:04.265" v="511" actId="1035"/>
          <ac:picMkLst>
            <pc:docMk/>
            <pc:sldMk cId="478656206" sldId="322"/>
            <ac:picMk id="27" creationId="{BADE1BC6-0853-3FB9-4284-0983148A3B25}"/>
          </ac:picMkLst>
        </pc:picChg>
        <pc:picChg chg="add mod">
          <ac:chgData name="James Clegg" userId="763c3220-e008-48a8-a735-403fa6eca5a8" providerId="ADAL" clId="{D7E73583-C619-4AFD-AA3A-9F3342EA8F4C}" dt="2022-10-29T14:59:26.755" v="523" actId="1035"/>
          <ac:picMkLst>
            <pc:docMk/>
            <pc:sldMk cId="478656206" sldId="322"/>
            <ac:picMk id="28" creationId="{190DCAC6-9DCD-0C54-15EF-93930104EC0E}"/>
          </ac:picMkLst>
        </pc:picChg>
        <pc:picChg chg="del mod">
          <ac:chgData name="James Clegg" userId="763c3220-e008-48a8-a735-403fa6eca5a8" providerId="ADAL" clId="{D7E73583-C619-4AFD-AA3A-9F3342EA8F4C}" dt="2022-10-29T14:54:58.884" v="343" actId="478"/>
          <ac:picMkLst>
            <pc:docMk/>
            <pc:sldMk cId="478656206" sldId="322"/>
            <ac:picMk id="34" creationId="{B8D2BC94-3D7D-5B1C-DB89-AE554FCC8F6F}"/>
          </ac:picMkLst>
        </pc:picChg>
        <pc:picChg chg="mod">
          <ac:chgData name="James Clegg" userId="763c3220-e008-48a8-a735-403fa6eca5a8" providerId="ADAL" clId="{D7E73583-C619-4AFD-AA3A-9F3342EA8F4C}" dt="2022-10-29T14:56:25.813" v="406" actId="1076"/>
          <ac:picMkLst>
            <pc:docMk/>
            <pc:sldMk cId="478656206" sldId="322"/>
            <ac:picMk id="35" creationId="{4CAC0314-C047-F52D-D80E-ACC73BC38C33}"/>
          </ac:picMkLst>
        </pc:picChg>
        <pc:picChg chg="mod">
          <ac:chgData name="James Clegg" userId="763c3220-e008-48a8-a735-403fa6eca5a8" providerId="ADAL" clId="{D7E73583-C619-4AFD-AA3A-9F3342EA8F4C}" dt="2022-10-29T14:56:25.813" v="406" actId="1076"/>
          <ac:picMkLst>
            <pc:docMk/>
            <pc:sldMk cId="478656206" sldId="322"/>
            <ac:picMk id="36" creationId="{2ADCF095-3E88-4780-3A89-282572CB7364}"/>
          </ac:picMkLst>
        </pc:picChg>
        <pc:picChg chg="del mod">
          <ac:chgData name="James Clegg" userId="763c3220-e008-48a8-a735-403fa6eca5a8" providerId="ADAL" clId="{D7E73583-C619-4AFD-AA3A-9F3342EA8F4C}" dt="2022-10-29T14:55:01.046" v="346" actId="478"/>
          <ac:picMkLst>
            <pc:docMk/>
            <pc:sldMk cId="478656206" sldId="322"/>
            <ac:picMk id="37" creationId="{548B9DD5-4ECF-539A-C139-A5525CF6058D}"/>
          </ac:picMkLst>
        </pc:picChg>
        <pc:picChg chg="mod">
          <ac:chgData name="James Clegg" userId="763c3220-e008-48a8-a735-403fa6eca5a8" providerId="ADAL" clId="{D7E73583-C619-4AFD-AA3A-9F3342EA8F4C}" dt="2022-10-29T14:56:25.813" v="406" actId="1076"/>
          <ac:picMkLst>
            <pc:docMk/>
            <pc:sldMk cId="478656206" sldId="322"/>
            <ac:picMk id="38" creationId="{636FE8EE-AB22-29E7-DA59-52E6BDC76864}"/>
          </ac:picMkLst>
        </pc:picChg>
        <pc:picChg chg="del mod">
          <ac:chgData name="James Clegg" userId="763c3220-e008-48a8-a735-403fa6eca5a8" providerId="ADAL" clId="{D7E73583-C619-4AFD-AA3A-9F3342EA8F4C}" dt="2022-10-29T14:55:02.078" v="347" actId="478"/>
          <ac:picMkLst>
            <pc:docMk/>
            <pc:sldMk cId="478656206" sldId="322"/>
            <ac:picMk id="39" creationId="{C1B8BB1A-2C58-5FF5-B5E4-231E7DDC4DA6}"/>
          </ac:picMkLst>
        </pc:picChg>
        <pc:picChg chg="del mod">
          <ac:chgData name="James Clegg" userId="763c3220-e008-48a8-a735-403fa6eca5a8" providerId="ADAL" clId="{D7E73583-C619-4AFD-AA3A-9F3342EA8F4C}" dt="2022-10-29T14:55:00.604" v="345" actId="478"/>
          <ac:picMkLst>
            <pc:docMk/>
            <pc:sldMk cId="478656206" sldId="322"/>
            <ac:picMk id="40" creationId="{E39726D6-EECB-A3C1-E9FF-30B1049CA1DE}"/>
          </ac:picMkLst>
        </pc:picChg>
      </pc:sldChg>
      <pc:sldChg chg="del">
        <pc:chgData name="James Clegg" userId="763c3220-e008-48a8-a735-403fa6eca5a8" providerId="ADAL" clId="{D7E73583-C619-4AFD-AA3A-9F3342EA8F4C}" dt="2022-10-29T15:04:41.937" v="629" actId="47"/>
        <pc:sldMkLst>
          <pc:docMk/>
          <pc:sldMk cId="2825624558" sldId="323"/>
        </pc:sldMkLst>
      </pc:sldChg>
      <pc:sldChg chg="del">
        <pc:chgData name="James Clegg" userId="763c3220-e008-48a8-a735-403fa6eca5a8" providerId="ADAL" clId="{D7E73583-C619-4AFD-AA3A-9F3342EA8F4C}" dt="2022-10-29T15:04:41.937" v="629" actId="47"/>
        <pc:sldMkLst>
          <pc:docMk/>
          <pc:sldMk cId="2723525794" sldId="324"/>
        </pc:sldMkLst>
      </pc:sldChg>
      <pc:sldChg chg="addSp delSp modSp mod delAnim modAnim">
        <pc:chgData name="James Clegg" userId="763c3220-e008-48a8-a735-403fa6eca5a8" providerId="ADAL" clId="{D7E73583-C619-4AFD-AA3A-9F3342EA8F4C}" dt="2022-10-29T15:39:26.722" v="944"/>
        <pc:sldMkLst>
          <pc:docMk/>
          <pc:sldMk cId="2974424533" sldId="325"/>
        </pc:sldMkLst>
        <pc:spChg chg="mod">
          <ac:chgData name="James Clegg" userId="763c3220-e008-48a8-a735-403fa6eca5a8" providerId="ADAL" clId="{D7E73583-C619-4AFD-AA3A-9F3342EA8F4C}" dt="2022-10-29T15:08:21.713" v="775" actId="404"/>
          <ac:spMkLst>
            <pc:docMk/>
            <pc:sldMk cId="2974424533" sldId="325"/>
            <ac:spMk id="2" creationId="{00000000-0000-0000-0000-000000000000}"/>
          </ac:spMkLst>
        </pc:spChg>
        <pc:spChg chg="add mod">
          <ac:chgData name="James Clegg" userId="763c3220-e008-48a8-a735-403fa6eca5a8" providerId="ADAL" clId="{D7E73583-C619-4AFD-AA3A-9F3342EA8F4C}" dt="2022-10-29T15:08:55.343" v="779" actId="1076"/>
          <ac:spMkLst>
            <pc:docMk/>
            <pc:sldMk cId="2974424533" sldId="325"/>
            <ac:spMk id="3" creationId="{F88BE34C-3317-1704-2B07-F392B9474E8C}"/>
          </ac:spMkLst>
        </pc:spChg>
        <pc:spChg chg="add mod">
          <ac:chgData name="James Clegg" userId="763c3220-e008-48a8-a735-403fa6eca5a8" providerId="ADAL" clId="{D7E73583-C619-4AFD-AA3A-9F3342EA8F4C}" dt="2022-10-29T15:09:02.102" v="781" actId="1076"/>
          <ac:spMkLst>
            <pc:docMk/>
            <pc:sldMk cId="2974424533" sldId="325"/>
            <ac:spMk id="4" creationId="{F4356F9B-F8A0-E70F-2AEA-8B128CC9A352}"/>
          </ac:spMkLst>
        </pc:spChg>
        <pc:spChg chg="add mod">
          <ac:chgData name="James Clegg" userId="763c3220-e008-48a8-a735-403fa6eca5a8" providerId="ADAL" clId="{D7E73583-C619-4AFD-AA3A-9F3342EA8F4C}" dt="2022-10-29T15:09:05.987" v="783" actId="1076"/>
          <ac:spMkLst>
            <pc:docMk/>
            <pc:sldMk cId="2974424533" sldId="325"/>
            <ac:spMk id="5" creationId="{EE050186-68E9-8058-067E-35481E6A0972}"/>
          </ac:spMkLst>
        </pc:spChg>
        <pc:spChg chg="add mod">
          <ac:chgData name="James Clegg" userId="763c3220-e008-48a8-a735-403fa6eca5a8" providerId="ADAL" clId="{D7E73583-C619-4AFD-AA3A-9F3342EA8F4C}" dt="2022-10-29T15:09:34.592" v="797" actId="1036"/>
          <ac:spMkLst>
            <pc:docMk/>
            <pc:sldMk cId="2974424533" sldId="325"/>
            <ac:spMk id="6" creationId="{8EBDC1BB-5478-2B14-EE7A-9A4C03CB1318}"/>
          </ac:spMkLst>
        </pc:spChg>
        <pc:spChg chg="add mod">
          <ac:chgData name="James Clegg" userId="763c3220-e008-48a8-a735-403fa6eca5a8" providerId="ADAL" clId="{D7E73583-C619-4AFD-AA3A-9F3342EA8F4C}" dt="2022-10-29T15:09:34.592" v="797" actId="1036"/>
          <ac:spMkLst>
            <pc:docMk/>
            <pc:sldMk cId="2974424533" sldId="325"/>
            <ac:spMk id="7" creationId="{CD7540C4-4484-A59C-5A7A-5D5854BF65BA}"/>
          </ac:spMkLst>
        </pc:spChg>
        <pc:spChg chg="add mod">
          <ac:chgData name="James Clegg" userId="763c3220-e008-48a8-a735-403fa6eca5a8" providerId="ADAL" clId="{D7E73583-C619-4AFD-AA3A-9F3342EA8F4C}" dt="2022-10-29T15:09:34.592" v="797" actId="1036"/>
          <ac:spMkLst>
            <pc:docMk/>
            <pc:sldMk cId="2974424533" sldId="325"/>
            <ac:spMk id="9" creationId="{3C924D44-DDA7-D46D-CE58-49497472EB60}"/>
          </ac:spMkLst>
        </pc:spChg>
        <pc:spChg chg="add mod">
          <ac:chgData name="James Clegg" userId="763c3220-e008-48a8-a735-403fa6eca5a8" providerId="ADAL" clId="{D7E73583-C619-4AFD-AA3A-9F3342EA8F4C}" dt="2022-10-29T15:09:34.592" v="797" actId="1036"/>
          <ac:spMkLst>
            <pc:docMk/>
            <pc:sldMk cId="2974424533" sldId="325"/>
            <ac:spMk id="11" creationId="{945CA172-9BD4-0A36-13C9-0DE8540C5000}"/>
          </ac:spMkLst>
        </pc:spChg>
        <pc:spChg chg="add mod">
          <ac:chgData name="James Clegg" userId="763c3220-e008-48a8-a735-403fa6eca5a8" providerId="ADAL" clId="{D7E73583-C619-4AFD-AA3A-9F3342EA8F4C}" dt="2022-10-29T15:33:27.735" v="804" actId="554"/>
          <ac:spMkLst>
            <pc:docMk/>
            <pc:sldMk cId="2974424533" sldId="325"/>
            <ac:spMk id="13" creationId="{D8A5C21A-7AB2-62D8-41CB-83D0BD00FF08}"/>
          </ac:spMkLst>
        </pc:spChg>
        <pc:spChg chg="del">
          <ac:chgData name="James Clegg" userId="763c3220-e008-48a8-a735-403fa6eca5a8" providerId="ADAL" clId="{D7E73583-C619-4AFD-AA3A-9F3342EA8F4C}" dt="2022-10-29T15:06:55.728" v="666" actId="478"/>
          <ac:spMkLst>
            <pc:docMk/>
            <pc:sldMk cId="2974424533" sldId="325"/>
            <ac:spMk id="14" creationId="{46D3BD87-8E6B-04A4-62D2-AC126EB09885}"/>
          </ac:spMkLst>
        </pc:spChg>
        <pc:spChg chg="add mod">
          <ac:chgData name="James Clegg" userId="763c3220-e008-48a8-a735-403fa6eca5a8" providerId="ADAL" clId="{D7E73583-C619-4AFD-AA3A-9F3342EA8F4C}" dt="2022-10-29T15:33:29.540" v="805" actId="408"/>
          <ac:spMkLst>
            <pc:docMk/>
            <pc:sldMk cId="2974424533" sldId="325"/>
            <ac:spMk id="15" creationId="{0D7E4857-D71C-3624-E479-4074C25E51B6}"/>
          </ac:spMkLst>
        </pc:spChg>
        <pc:spChg chg="add mod">
          <ac:chgData name="James Clegg" userId="763c3220-e008-48a8-a735-403fa6eca5a8" providerId="ADAL" clId="{D7E73583-C619-4AFD-AA3A-9F3342EA8F4C}" dt="2022-10-29T15:33:27.735" v="804" actId="554"/>
          <ac:spMkLst>
            <pc:docMk/>
            <pc:sldMk cId="2974424533" sldId="325"/>
            <ac:spMk id="17" creationId="{24F5171B-2A41-14DF-F1AF-C6B406AEBB0C}"/>
          </ac:spMkLst>
        </pc:spChg>
        <pc:spChg chg="add mod">
          <ac:chgData name="James Clegg" userId="763c3220-e008-48a8-a735-403fa6eca5a8" providerId="ADAL" clId="{D7E73583-C619-4AFD-AA3A-9F3342EA8F4C}" dt="2022-10-29T15:33:38.596" v="808" actId="1076"/>
          <ac:spMkLst>
            <pc:docMk/>
            <pc:sldMk cId="2974424533" sldId="325"/>
            <ac:spMk id="18" creationId="{223CEFAD-139C-CBE6-5ED0-DB1C71EEC614}"/>
          </ac:spMkLst>
        </pc:spChg>
        <pc:spChg chg="del">
          <ac:chgData name="James Clegg" userId="763c3220-e008-48a8-a735-403fa6eca5a8" providerId="ADAL" clId="{D7E73583-C619-4AFD-AA3A-9F3342EA8F4C}" dt="2022-10-29T15:06:55.728" v="666" actId="478"/>
          <ac:spMkLst>
            <pc:docMk/>
            <pc:sldMk cId="2974424533" sldId="325"/>
            <ac:spMk id="19" creationId="{6CC881F2-BB49-F1B0-9450-3D904C4AFF34}"/>
          </ac:spMkLst>
        </pc:spChg>
        <pc:spChg chg="del">
          <ac:chgData name="James Clegg" userId="763c3220-e008-48a8-a735-403fa6eca5a8" providerId="ADAL" clId="{D7E73583-C619-4AFD-AA3A-9F3342EA8F4C}" dt="2022-10-29T15:06:55.728" v="666" actId="478"/>
          <ac:spMkLst>
            <pc:docMk/>
            <pc:sldMk cId="2974424533" sldId="325"/>
            <ac:spMk id="20" creationId="{BB951E89-EC92-FB59-EBE5-DCA843E4DA72}"/>
          </ac:spMkLst>
        </pc:spChg>
        <pc:spChg chg="del">
          <ac:chgData name="James Clegg" userId="763c3220-e008-48a8-a735-403fa6eca5a8" providerId="ADAL" clId="{D7E73583-C619-4AFD-AA3A-9F3342EA8F4C}" dt="2022-10-29T15:06:55.728" v="666" actId="478"/>
          <ac:spMkLst>
            <pc:docMk/>
            <pc:sldMk cId="2974424533" sldId="325"/>
            <ac:spMk id="21" creationId="{D0B6D063-5BA4-D008-D7C9-CC54254B80E6}"/>
          </ac:spMkLst>
        </pc:spChg>
        <pc:spChg chg="del">
          <ac:chgData name="James Clegg" userId="763c3220-e008-48a8-a735-403fa6eca5a8" providerId="ADAL" clId="{D7E73583-C619-4AFD-AA3A-9F3342EA8F4C}" dt="2022-10-29T15:06:55.728" v="666" actId="478"/>
          <ac:spMkLst>
            <pc:docMk/>
            <pc:sldMk cId="2974424533" sldId="325"/>
            <ac:spMk id="22" creationId="{6198AAA7-2E22-7EF8-FC4B-DE52023128FA}"/>
          </ac:spMkLst>
        </pc:spChg>
        <pc:spChg chg="del">
          <ac:chgData name="James Clegg" userId="763c3220-e008-48a8-a735-403fa6eca5a8" providerId="ADAL" clId="{D7E73583-C619-4AFD-AA3A-9F3342EA8F4C}" dt="2022-10-29T15:06:55.728" v="666" actId="478"/>
          <ac:spMkLst>
            <pc:docMk/>
            <pc:sldMk cId="2974424533" sldId="325"/>
            <ac:spMk id="23" creationId="{3FC6D9CE-13E1-0E82-DEF7-14ED0CFD7089}"/>
          </ac:spMkLst>
        </pc:spChg>
        <pc:spChg chg="del">
          <ac:chgData name="James Clegg" userId="763c3220-e008-48a8-a735-403fa6eca5a8" providerId="ADAL" clId="{D7E73583-C619-4AFD-AA3A-9F3342EA8F4C}" dt="2022-10-29T15:06:55.728" v="666" actId="478"/>
          <ac:spMkLst>
            <pc:docMk/>
            <pc:sldMk cId="2974424533" sldId="325"/>
            <ac:spMk id="24" creationId="{5E838A69-1D99-92EC-BEE4-6A7E2882CAC5}"/>
          </ac:spMkLst>
        </pc:spChg>
        <pc:spChg chg="del">
          <ac:chgData name="James Clegg" userId="763c3220-e008-48a8-a735-403fa6eca5a8" providerId="ADAL" clId="{D7E73583-C619-4AFD-AA3A-9F3342EA8F4C}" dt="2022-10-29T15:06:55.728" v="666" actId="478"/>
          <ac:spMkLst>
            <pc:docMk/>
            <pc:sldMk cId="2974424533" sldId="325"/>
            <ac:spMk id="25" creationId="{73D548F9-120B-18F3-1E78-ED36ABB002BF}"/>
          </ac:spMkLst>
        </pc:spChg>
        <pc:spChg chg="add del mod">
          <ac:chgData name="James Clegg" userId="763c3220-e008-48a8-a735-403fa6eca5a8" providerId="ADAL" clId="{D7E73583-C619-4AFD-AA3A-9F3342EA8F4C}" dt="2022-10-29T15:33:44.219" v="811" actId="478"/>
          <ac:spMkLst>
            <pc:docMk/>
            <pc:sldMk cId="2974424533" sldId="325"/>
            <ac:spMk id="26" creationId="{25B2B5EC-6532-D321-A592-EF898FE61298}"/>
          </ac:spMkLst>
        </pc:spChg>
        <pc:spChg chg="add mod">
          <ac:chgData name="James Clegg" userId="763c3220-e008-48a8-a735-403fa6eca5a8" providerId="ADAL" clId="{D7E73583-C619-4AFD-AA3A-9F3342EA8F4C}" dt="2022-10-29T15:33:38.596" v="808" actId="1076"/>
          <ac:spMkLst>
            <pc:docMk/>
            <pc:sldMk cId="2974424533" sldId="325"/>
            <ac:spMk id="27" creationId="{A31CCE88-9742-4C36-320C-1A8931B6488B}"/>
          </ac:spMkLst>
        </pc:spChg>
        <pc:spChg chg="add mod">
          <ac:chgData name="James Clegg" userId="763c3220-e008-48a8-a735-403fa6eca5a8" providerId="ADAL" clId="{D7E73583-C619-4AFD-AA3A-9F3342EA8F4C}" dt="2022-10-29T15:33:42.565" v="810" actId="1076"/>
          <ac:spMkLst>
            <pc:docMk/>
            <pc:sldMk cId="2974424533" sldId="325"/>
            <ac:spMk id="28" creationId="{98C5FF89-1987-14D3-4DEB-5406D379098A}"/>
          </ac:spMkLst>
        </pc:spChg>
        <pc:spChg chg="add mod">
          <ac:chgData name="James Clegg" userId="763c3220-e008-48a8-a735-403fa6eca5a8" providerId="ADAL" clId="{D7E73583-C619-4AFD-AA3A-9F3342EA8F4C}" dt="2022-10-29T15:33:42.565" v="810" actId="1076"/>
          <ac:spMkLst>
            <pc:docMk/>
            <pc:sldMk cId="2974424533" sldId="325"/>
            <ac:spMk id="29" creationId="{2C9C9FDE-C711-AFE4-4EA9-486C61F98597}"/>
          </ac:spMkLst>
        </pc:spChg>
        <pc:spChg chg="add mod">
          <ac:chgData name="James Clegg" userId="763c3220-e008-48a8-a735-403fa6eca5a8" providerId="ADAL" clId="{D7E73583-C619-4AFD-AA3A-9F3342EA8F4C}" dt="2022-10-29T15:33:42.565" v="810" actId="1076"/>
          <ac:spMkLst>
            <pc:docMk/>
            <pc:sldMk cId="2974424533" sldId="325"/>
            <ac:spMk id="30" creationId="{D7C6F4C6-6B05-69F1-1B15-2A5A6F5B2AFB}"/>
          </ac:spMkLst>
        </pc:spChg>
        <pc:spChg chg="add mod">
          <ac:chgData name="James Clegg" userId="763c3220-e008-48a8-a735-403fa6eca5a8" providerId="ADAL" clId="{D7E73583-C619-4AFD-AA3A-9F3342EA8F4C}" dt="2022-10-29T15:33:50.294" v="813" actId="1076"/>
          <ac:spMkLst>
            <pc:docMk/>
            <pc:sldMk cId="2974424533" sldId="325"/>
            <ac:spMk id="31" creationId="{801A2F7B-8C8D-8848-AEA5-85DE56E8DBEE}"/>
          </ac:spMkLst>
        </pc:spChg>
        <pc:spChg chg="add mod">
          <ac:chgData name="James Clegg" userId="763c3220-e008-48a8-a735-403fa6eca5a8" providerId="ADAL" clId="{D7E73583-C619-4AFD-AA3A-9F3342EA8F4C}" dt="2022-10-29T15:33:52.755" v="814" actId="1076"/>
          <ac:spMkLst>
            <pc:docMk/>
            <pc:sldMk cId="2974424533" sldId="325"/>
            <ac:spMk id="32" creationId="{3DC0C123-2FE8-C4EE-858B-CA6747016D38}"/>
          </ac:spMkLst>
        </pc:spChg>
        <pc:spChg chg="add mod">
          <ac:chgData name="James Clegg" userId="763c3220-e008-48a8-a735-403fa6eca5a8" providerId="ADAL" clId="{D7E73583-C619-4AFD-AA3A-9F3342EA8F4C}" dt="2022-10-29T15:33:54.364" v="815" actId="1076"/>
          <ac:spMkLst>
            <pc:docMk/>
            <pc:sldMk cId="2974424533" sldId="325"/>
            <ac:spMk id="33" creationId="{D955BD2F-AB3A-0A7E-C7E6-E99A2B48AF97}"/>
          </ac:spMkLst>
        </pc:spChg>
        <pc:spChg chg="add mod">
          <ac:chgData name="James Clegg" userId="763c3220-e008-48a8-a735-403fa6eca5a8" providerId="ADAL" clId="{D7E73583-C619-4AFD-AA3A-9F3342EA8F4C}" dt="2022-10-29T15:33:56.942" v="817" actId="1076"/>
          <ac:spMkLst>
            <pc:docMk/>
            <pc:sldMk cId="2974424533" sldId="325"/>
            <ac:spMk id="34" creationId="{57B51BD1-D523-E052-D541-9F0D7F4C5D28}"/>
          </ac:spMkLst>
        </pc:spChg>
        <pc:spChg chg="add mod">
          <ac:chgData name="James Clegg" userId="763c3220-e008-48a8-a735-403fa6eca5a8" providerId="ADAL" clId="{D7E73583-C619-4AFD-AA3A-9F3342EA8F4C}" dt="2022-10-29T15:33:59.222" v="819" actId="1076"/>
          <ac:spMkLst>
            <pc:docMk/>
            <pc:sldMk cId="2974424533" sldId="325"/>
            <ac:spMk id="35" creationId="{6CEF9728-EBA4-FC3F-A37F-CB6302FA9C60}"/>
          </ac:spMkLst>
        </pc:spChg>
        <pc:spChg chg="add mod">
          <ac:chgData name="James Clegg" userId="763c3220-e008-48a8-a735-403fa6eca5a8" providerId="ADAL" clId="{D7E73583-C619-4AFD-AA3A-9F3342EA8F4C}" dt="2022-10-29T15:34:01.845" v="821" actId="1076"/>
          <ac:spMkLst>
            <pc:docMk/>
            <pc:sldMk cId="2974424533" sldId="325"/>
            <ac:spMk id="36" creationId="{36688526-48C9-0508-A61F-884CC4F5392E}"/>
          </ac:spMkLst>
        </pc:spChg>
        <pc:spChg chg="add mod">
          <ac:chgData name="James Clegg" userId="763c3220-e008-48a8-a735-403fa6eca5a8" providerId="ADAL" clId="{D7E73583-C619-4AFD-AA3A-9F3342EA8F4C}" dt="2022-10-29T15:34:04.155" v="823" actId="1076"/>
          <ac:spMkLst>
            <pc:docMk/>
            <pc:sldMk cId="2974424533" sldId="325"/>
            <ac:spMk id="37" creationId="{3DF14580-FFB4-9CEB-1EDF-38A3311F4409}"/>
          </ac:spMkLst>
        </pc:spChg>
        <pc:spChg chg="add mod">
          <ac:chgData name="James Clegg" userId="763c3220-e008-48a8-a735-403fa6eca5a8" providerId="ADAL" clId="{D7E73583-C619-4AFD-AA3A-9F3342EA8F4C}" dt="2022-10-29T15:34:07.787" v="825" actId="1076"/>
          <ac:spMkLst>
            <pc:docMk/>
            <pc:sldMk cId="2974424533" sldId="325"/>
            <ac:spMk id="38" creationId="{22B6DADA-FB0B-9AED-1DBC-977D4C224992}"/>
          </ac:spMkLst>
        </pc:spChg>
        <pc:graphicFrameChg chg="del">
          <ac:chgData name="James Clegg" userId="763c3220-e008-48a8-a735-403fa6eca5a8" providerId="ADAL" clId="{D7E73583-C619-4AFD-AA3A-9F3342EA8F4C}" dt="2022-10-29T15:06:53.820" v="665" actId="478"/>
          <ac:graphicFrameMkLst>
            <pc:docMk/>
            <pc:sldMk cId="2974424533" sldId="325"/>
            <ac:graphicFrameMk id="16" creationId="{F871FEA1-6B99-4262-AB01-0B9B4212A1A3}"/>
          </ac:graphicFrameMkLst>
        </pc:graphicFrameChg>
        <pc:picChg chg="del">
          <ac:chgData name="James Clegg" userId="763c3220-e008-48a8-a735-403fa6eca5a8" providerId="ADAL" clId="{D7E73583-C619-4AFD-AA3A-9F3342EA8F4C}" dt="2022-10-29T15:06:41.060" v="661" actId="478"/>
          <ac:picMkLst>
            <pc:docMk/>
            <pc:sldMk cId="2974424533" sldId="325"/>
            <ac:picMk id="8" creationId="{0BF0C6D6-02B8-2FF3-F8E2-EB3154D4C1FF}"/>
          </ac:picMkLst>
        </pc:picChg>
        <pc:picChg chg="del">
          <ac:chgData name="James Clegg" userId="763c3220-e008-48a8-a735-403fa6eca5a8" providerId="ADAL" clId="{D7E73583-C619-4AFD-AA3A-9F3342EA8F4C}" dt="2022-10-29T15:06:41.060" v="661" actId="478"/>
          <ac:picMkLst>
            <pc:docMk/>
            <pc:sldMk cId="2974424533" sldId="325"/>
            <ac:picMk id="10" creationId="{2C4C2089-10D5-5C23-627F-89F1BD0CB344}"/>
          </ac:picMkLst>
        </pc:picChg>
        <pc:picChg chg="del">
          <ac:chgData name="James Clegg" userId="763c3220-e008-48a8-a735-403fa6eca5a8" providerId="ADAL" clId="{D7E73583-C619-4AFD-AA3A-9F3342EA8F4C}" dt="2022-10-29T15:06:41.060" v="661" actId="478"/>
          <ac:picMkLst>
            <pc:docMk/>
            <pc:sldMk cId="2974424533" sldId="325"/>
            <ac:picMk id="12" creationId="{9756EB2F-1315-D924-F9AD-69F0705B9449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39" creationId="{92D0DDA2-9AF9-328A-42ED-E0562A8AC5C8}"/>
          </ac:picMkLst>
        </pc:picChg>
        <pc:picChg chg="add del mod">
          <ac:chgData name="James Clegg" userId="763c3220-e008-48a8-a735-403fa6eca5a8" providerId="ADAL" clId="{D7E73583-C619-4AFD-AA3A-9F3342EA8F4C}" dt="2022-10-29T15:34:48.297" v="837" actId="478"/>
          <ac:picMkLst>
            <pc:docMk/>
            <pc:sldMk cId="2974424533" sldId="325"/>
            <ac:picMk id="40" creationId="{75B9059D-CE07-2A30-34C8-9A5D21C3DED2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41" creationId="{C9E1F6B7-EC8B-F1F1-8756-41A0BCA8FE05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42" creationId="{F9E55027-5885-C0C7-130B-0FBD3B1AB503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43" creationId="{1BB11FEC-920E-9F55-498A-B8472B9943FE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44" creationId="{289C22A8-B68B-FE4A-1031-6D8948BE85B8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45" creationId="{544F9628-38BD-ECA5-FBB2-F56500F5D77B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46" creationId="{547F4397-7FA1-8876-0C7B-798B90C8A92D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47" creationId="{E74B120F-43CE-36D9-23B3-D96B3EBE208C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48" creationId="{8888B1CF-5BCA-B526-1F4F-395FEC7B8D2E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49" creationId="{06BFB57A-C9A3-CD77-8B48-575FC2D12B57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50" creationId="{AE673504-A14D-36D5-2EF2-DA5E557A55F1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51" creationId="{4F763D59-80AF-939B-2B1D-7828F2282F13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52" creationId="{ED3F4C03-5A7A-3A86-FF06-C84186E4E53E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53" creationId="{22299C3B-4F2D-E8A4-8F88-965755A4635D}"/>
          </ac:picMkLst>
        </pc:picChg>
        <pc:picChg chg="add del mod">
          <ac:chgData name="James Clegg" userId="763c3220-e008-48a8-a735-403fa6eca5a8" providerId="ADAL" clId="{D7E73583-C619-4AFD-AA3A-9F3342EA8F4C}" dt="2022-10-29T15:39:18.563" v="942" actId="478"/>
          <ac:picMkLst>
            <pc:docMk/>
            <pc:sldMk cId="2974424533" sldId="325"/>
            <ac:picMk id="54" creationId="{836C52E9-0BF8-5393-BCF9-E6F2938536F0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55" creationId="{01D2D122-0427-B16D-C161-B7D4D154A2C5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56" creationId="{A74A6883-8E47-47FE-A7ED-B020D2823F3F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57" creationId="{2E966FE8-B25F-DFA3-0600-ADABBD2FB29C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58" creationId="{0ACE7F5D-441D-A30B-A41C-8945CDCB1170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59" creationId="{9A98BF79-809E-E1CD-12EB-394D42BDF6D5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60" creationId="{D9D3DC44-0B1A-7D62-E489-E9C04877E055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61" creationId="{8A0E8505-019A-940A-ED7A-72B352CAA7A4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62" creationId="{A2B243C7-2F05-D0E0-EDCF-8CD6767B4DA2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63" creationId="{34DC5904-AF30-B01F-B829-9F4151BD3A0F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64" creationId="{D470C92C-9174-F4E8-B7B2-D2B138437A06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65" creationId="{2DDAA890-9453-627D-0279-C26EF8EFC2A2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66" creationId="{01F228E1-ED6D-59BE-50B1-88291345FF68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67" creationId="{361F9F8F-7465-20D1-2F0F-105EF0335D7F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68" creationId="{D2D88FF6-937C-5AB4-685D-72FE7E24CF33}"/>
          </ac:picMkLst>
        </pc:picChg>
        <pc:picChg chg="add mod">
          <ac:chgData name="James Clegg" userId="763c3220-e008-48a8-a735-403fa6eca5a8" providerId="ADAL" clId="{D7E73583-C619-4AFD-AA3A-9F3342EA8F4C}" dt="2022-10-29T15:39:23.322" v="943"/>
          <ac:picMkLst>
            <pc:docMk/>
            <pc:sldMk cId="2974424533" sldId="325"/>
            <ac:picMk id="69" creationId="{BCAB8AF0-AC9E-9FA2-54BC-1F48F497014E}"/>
          </ac:picMkLst>
        </pc:picChg>
      </pc:sldChg>
      <pc:sldChg chg="modSp add mod ord">
        <pc:chgData name="James Clegg" userId="763c3220-e008-48a8-a735-403fa6eca5a8" providerId="ADAL" clId="{D7E73583-C619-4AFD-AA3A-9F3342EA8F4C}" dt="2022-10-29T14:22:34.379" v="5" actId="20577"/>
        <pc:sldMkLst>
          <pc:docMk/>
          <pc:sldMk cId="2438052655" sldId="330"/>
        </pc:sldMkLst>
        <pc:spChg chg="mod">
          <ac:chgData name="James Clegg" userId="763c3220-e008-48a8-a735-403fa6eca5a8" providerId="ADAL" clId="{D7E73583-C619-4AFD-AA3A-9F3342EA8F4C}" dt="2022-10-29T14:22:34.379" v="5" actId="20577"/>
          <ac:spMkLst>
            <pc:docMk/>
            <pc:sldMk cId="2438052655" sldId="330"/>
            <ac:spMk id="3" creationId="{00000000-0000-0000-0000-000000000000}"/>
          </ac:spMkLst>
        </pc:spChg>
      </pc:sldChg>
      <pc:sldChg chg="addSp modSp add mod modAnim">
        <pc:chgData name="James Clegg" userId="763c3220-e008-48a8-a735-403fa6eca5a8" providerId="ADAL" clId="{D7E73583-C619-4AFD-AA3A-9F3342EA8F4C}" dt="2022-10-29T14:46:26.484" v="195"/>
        <pc:sldMkLst>
          <pc:docMk/>
          <pc:sldMk cId="983572703" sldId="331"/>
        </pc:sldMkLst>
        <pc:spChg chg="add mod">
          <ac:chgData name="James Clegg" userId="763c3220-e008-48a8-a735-403fa6eca5a8" providerId="ADAL" clId="{D7E73583-C619-4AFD-AA3A-9F3342EA8F4C}" dt="2022-10-29T14:45:21.852" v="190" actId="20577"/>
          <ac:spMkLst>
            <pc:docMk/>
            <pc:sldMk cId="983572703" sldId="331"/>
            <ac:spMk id="2" creationId="{0EBF7DA6-35F2-A055-9B1E-E1E8CFF28329}"/>
          </ac:spMkLst>
        </pc:spChg>
        <pc:spChg chg="add mod">
          <ac:chgData name="James Clegg" userId="763c3220-e008-48a8-a735-403fa6eca5a8" providerId="ADAL" clId="{D7E73583-C619-4AFD-AA3A-9F3342EA8F4C}" dt="2022-10-29T14:46:21.517" v="194" actId="1076"/>
          <ac:spMkLst>
            <pc:docMk/>
            <pc:sldMk cId="983572703" sldId="331"/>
            <ac:spMk id="5" creationId="{03A9C515-1E9F-5D35-A1FB-4854664A200E}"/>
          </ac:spMkLst>
        </pc:spChg>
        <pc:spChg chg="mod">
          <ac:chgData name="James Clegg" userId="763c3220-e008-48a8-a735-403fa6eca5a8" providerId="ADAL" clId="{D7E73583-C619-4AFD-AA3A-9F3342EA8F4C}" dt="2022-10-29T14:44:53.311" v="129" actId="1036"/>
          <ac:spMkLst>
            <pc:docMk/>
            <pc:sldMk cId="983572703" sldId="331"/>
            <ac:spMk id="30" creationId="{78CE7D94-ED84-35DF-2A0E-3D8FB8CF6C61}"/>
          </ac:spMkLst>
        </pc:spChg>
        <pc:picChg chg="add mod">
          <ac:chgData name="James Clegg" userId="763c3220-e008-48a8-a735-403fa6eca5a8" providerId="ADAL" clId="{D7E73583-C619-4AFD-AA3A-9F3342EA8F4C}" dt="2022-10-29T14:46:21.517" v="194" actId="1076"/>
          <ac:picMkLst>
            <pc:docMk/>
            <pc:sldMk cId="983572703" sldId="331"/>
            <ac:picMk id="3" creationId="{49BDC0E3-B5D8-4CE0-457F-087B9D31B1A0}"/>
          </ac:picMkLst>
        </pc:picChg>
      </pc:sldChg>
      <pc:sldChg chg="addSp delSp modSp add mod modAnim">
        <pc:chgData name="James Clegg" userId="763c3220-e008-48a8-a735-403fa6eca5a8" providerId="ADAL" clId="{D7E73583-C619-4AFD-AA3A-9F3342EA8F4C}" dt="2022-10-29T14:52:23.720" v="296" actId="555"/>
        <pc:sldMkLst>
          <pc:docMk/>
          <pc:sldMk cId="1219524294" sldId="332"/>
        </pc:sldMkLst>
        <pc:spChg chg="add mod">
          <ac:chgData name="James Clegg" userId="763c3220-e008-48a8-a735-403fa6eca5a8" providerId="ADAL" clId="{D7E73583-C619-4AFD-AA3A-9F3342EA8F4C}" dt="2022-10-29T14:52:23.720" v="296" actId="555"/>
          <ac:spMkLst>
            <pc:docMk/>
            <pc:sldMk cId="1219524294" sldId="332"/>
            <ac:spMk id="3" creationId="{836D5B8A-EF8F-D25C-56B0-8F447144F94A}"/>
          </ac:spMkLst>
        </pc:spChg>
        <pc:spChg chg="add mod">
          <ac:chgData name="James Clegg" userId="763c3220-e008-48a8-a735-403fa6eca5a8" providerId="ADAL" clId="{D7E73583-C619-4AFD-AA3A-9F3342EA8F4C}" dt="2022-10-29T14:52:23.720" v="296" actId="555"/>
          <ac:spMkLst>
            <pc:docMk/>
            <pc:sldMk cId="1219524294" sldId="332"/>
            <ac:spMk id="5" creationId="{BF3E2292-4579-EDDE-2110-DB04E7109C4C}"/>
          </ac:spMkLst>
        </pc:spChg>
        <pc:spChg chg="add mod">
          <ac:chgData name="James Clegg" userId="763c3220-e008-48a8-a735-403fa6eca5a8" providerId="ADAL" clId="{D7E73583-C619-4AFD-AA3A-9F3342EA8F4C}" dt="2022-10-29T14:52:16.653" v="295" actId="555"/>
          <ac:spMkLst>
            <pc:docMk/>
            <pc:sldMk cId="1219524294" sldId="332"/>
            <ac:spMk id="6" creationId="{A1EC32B3-3658-8C44-44B5-F3EACAED5379}"/>
          </ac:spMkLst>
        </pc:spChg>
        <pc:spChg chg="add mod">
          <ac:chgData name="James Clegg" userId="763c3220-e008-48a8-a735-403fa6eca5a8" providerId="ADAL" clId="{D7E73583-C619-4AFD-AA3A-9F3342EA8F4C}" dt="2022-10-29T14:52:16.653" v="295" actId="555"/>
          <ac:spMkLst>
            <pc:docMk/>
            <pc:sldMk cId="1219524294" sldId="332"/>
            <ac:spMk id="7" creationId="{36A847DD-26F2-6A0F-F571-0EACDBA7A8FB}"/>
          </ac:spMkLst>
        </pc:spChg>
        <pc:spChg chg="add mod">
          <ac:chgData name="James Clegg" userId="763c3220-e008-48a8-a735-403fa6eca5a8" providerId="ADAL" clId="{D7E73583-C619-4AFD-AA3A-9F3342EA8F4C}" dt="2022-10-29T14:52:23.720" v="296" actId="555"/>
          <ac:spMkLst>
            <pc:docMk/>
            <pc:sldMk cId="1219524294" sldId="332"/>
            <ac:spMk id="8" creationId="{3D11E835-786B-1716-EF53-5813EC223011}"/>
          </ac:spMkLst>
        </pc:spChg>
        <pc:spChg chg="add mod">
          <ac:chgData name="James Clegg" userId="763c3220-e008-48a8-a735-403fa6eca5a8" providerId="ADAL" clId="{D7E73583-C619-4AFD-AA3A-9F3342EA8F4C}" dt="2022-10-29T14:52:16.653" v="295" actId="555"/>
          <ac:spMkLst>
            <pc:docMk/>
            <pc:sldMk cId="1219524294" sldId="332"/>
            <ac:spMk id="9" creationId="{8D24B14E-3E67-017E-0D42-A4DF091AC6D0}"/>
          </ac:spMkLst>
        </pc:spChg>
        <pc:spChg chg="add mod">
          <ac:chgData name="James Clegg" userId="763c3220-e008-48a8-a735-403fa6eca5a8" providerId="ADAL" clId="{D7E73583-C619-4AFD-AA3A-9F3342EA8F4C}" dt="2022-10-29T14:52:23.720" v="296" actId="555"/>
          <ac:spMkLst>
            <pc:docMk/>
            <pc:sldMk cId="1219524294" sldId="332"/>
            <ac:spMk id="10" creationId="{4DCAEA6E-8962-26EE-7448-9AC4A1CAFD67}"/>
          </ac:spMkLst>
        </pc:spChg>
        <pc:spChg chg="add mod">
          <ac:chgData name="James Clegg" userId="763c3220-e008-48a8-a735-403fa6eca5a8" providerId="ADAL" clId="{D7E73583-C619-4AFD-AA3A-9F3342EA8F4C}" dt="2022-10-29T14:52:23.720" v="296" actId="555"/>
          <ac:spMkLst>
            <pc:docMk/>
            <pc:sldMk cId="1219524294" sldId="332"/>
            <ac:spMk id="12" creationId="{F39073DB-D0D2-CBE5-E4CB-A2FC10234D6F}"/>
          </ac:spMkLst>
        </pc:spChg>
        <pc:spChg chg="add mod">
          <ac:chgData name="James Clegg" userId="763c3220-e008-48a8-a735-403fa6eca5a8" providerId="ADAL" clId="{D7E73583-C619-4AFD-AA3A-9F3342EA8F4C}" dt="2022-10-29T14:52:16.653" v="295" actId="555"/>
          <ac:spMkLst>
            <pc:docMk/>
            <pc:sldMk cId="1219524294" sldId="332"/>
            <ac:spMk id="13" creationId="{7BC58049-B08F-0237-074B-C44340CA534F}"/>
          </ac:spMkLst>
        </pc:spChg>
        <pc:spChg chg="add mod">
          <ac:chgData name="James Clegg" userId="763c3220-e008-48a8-a735-403fa6eca5a8" providerId="ADAL" clId="{D7E73583-C619-4AFD-AA3A-9F3342EA8F4C}" dt="2022-10-29T14:52:16.653" v="295" actId="555"/>
          <ac:spMkLst>
            <pc:docMk/>
            <pc:sldMk cId="1219524294" sldId="332"/>
            <ac:spMk id="14" creationId="{C6A0A75E-22FD-4CBE-E82B-D0241B7F72B1}"/>
          </ac:spMkLst>
        </pc:spChg>
        <pc:spChg chg="add mod">
          <ac:chgData name="James Clegg" userId="763c3220-e008-48a8-a735-403fa6eca5a8" providerId="ADAL" clId="{D7E73583-C619-4AFD-AA3A-9F3342EA8F4C}" dt="2022-10-29T14:52:23.720" v="296" actId="555"/>
          <ac:spMkLst>
            <pc:docMk/>
            <pc:sldMk cId="1219524294" sldId="332"/>
            <ac:spMk id="15" creationId="{27EF202D-A3F0-020F-924C-CEAB2DD8B1EA}"/>
          </ac:spMkLst>
        </pc:spChg>
        <pc:spChg chg="add mod">
          <ac:chgData name="James Clegg" userId="763c3220-e008-48a8-a735-403fa6eca5a8" providerId="ADAL" clId="{D7E73583-C619-4AFD-AA3A-9F3342EA8F4C}" dt="2022-10-29T14:52:16.653" v="295" actId="555"/>
          <ac:spMkLst>
            <pc:docMk/>
            <pc:sldMk cId="1219524294" sldId="332"/>
            <ac:spMk id="16" creationId="{394C4671-A6CF-26E2-012C-B324F04495CC}"/>
          </ac:spMkLst>
        </pc:spChg>
        <pc:spChg chg="add mod">
          <ac:chgData name="James Clegg" userId="763c3220-e008-48a8-a735-403fa6eca5a8" providerId="ADAL" clId="{D7E73583-C619-4AFD-AA3A-9F3342EA8F4C}" dt="2022-10-29T14:52:07.863" v="293" actId="555"/>
          <ac:spMkLst>
            <pc:docMk/>
            <pc:sldMk cId="1219524294" sldId="332"/>
            <ac:spMk id="19" creationId="{E4D69A30-2889-4D8C-FC5F-3728D72CFD8F}"/>
          </ac:spMkLst>
        </pc:spChg>
        <pc:spChg chg="add mod">
          <ac:chgData name="James Clegg" userId="763c3220-e008-48a8-a735-403fa6eca5a8" providerId="ADAL" clId="{D7E73583-C619-4AFD-AA3A-9F3342EA8F4C}" dt="2022-10-29T14:52:01.460" v="291" actId="555"/>
          <ac:spMkLst>
            <pc:docMk/>
            <pc:sldMk cId="1219524294" sldId="332"/>
            <ac:spMk id="20" creationId="{63A01D71-1C52-4E96-58B1-C9160B600D4F}"/>
          </ac:spMkLst>
        </pc:spChg>
        <pc:spChg chg="del">
          <ac:chgData name="James Clegg" userId="763c3220-e008-48a8-a735-403fa6eca5a8" providerId="ADAL" clId="{D7E73583-C619-4AFD-AA3A-9F3342EA8F4C}" dt="2022-10-29T14:46:32.638" v="196" actId="478"/>
          <ac:spMkLst>
            <pc:docMk/>
            <pc:sldMk cId="1219524294" sldId="332"/>
            <ac:spMk id="30" creationId="{78CE7D94-ED84-35DF-2A0E-3D8FB8CF6C61}"/>
          </ac:spMkLst>
        </pc:spChg>
        <pc:spChg chg="add mod">
          <ac:chgData name="James Clegg" userId="763c3220-e008-48a8-a735-403fa6eca5a8" providerId="ADAL" clId="{D7E73583-C619-4AFD-AA3A-9F3342EA8F4C}" dt="2022-10-29T14:52:09.340" v="294" actId="408"/>
          <ac:spMkLst>
            <pc:docMk/>
            <pc:sldMk cId="1219524294" sldId="332"/>
            <ac:spMk id="31" creationId="{CDBC266B-2FCB-7659-563D-5B71FF4F35A5}"/>
          </ac:spMkLst>
        </pc:spChg>
        <pc:spChg chg="add mod">
          <ac:chgData name="James Clegg" userId="763c3220-e008-48a8-a735-403fa6eca5a8" providerId="ADAL" clId="{D7E73583-C619-4AFD-AA3A-9F3342EA8F4C}" dt="2022-10-29T14:52:03.314" v="292" actId="408"/>
          <ac:spMkLst>
            <pc:docMk/>
            <pc:sldMk cId="1219524294" sldId="332"/>
            <ac:spMk id="32" creationId="{120FF56C-C9CC-225C-A300-9B62F19FAA0A}"/>
          </ac:spMkLst>
        </pc:spChg>
        <pc:spChg chg="add mod">
          <ac:chgData name="James Clegg" userId="763c3220-e008-48a8-a735-403fa6eca5a8" providerId="ADAL" clId="{D7E73583-C619-4AFD-AA3A-9F3342EA8F4C}" dt="2022-10-29T14:52:09.340" v="294" actId="408"/>
          <ac:spMkLst>
            <pc:docMk/>
            <pc:sldMk cId="1219524294" sldId="332"/>
            <ac:spMk id="33" creationId="{CC65FBFA-C17A-E51C-51F3-8BDDC08FF50D}"/>
          </ac:spMkLst>
        </pc:spChg>
        <pc:spChg chg="del">
          <ac:chgData name="James Clegg" userId="763c3220-e008-48a8-a735-403fa6eca5a8" providerId="ADAL" clId="{D7E73583-C619-4AFD-AA3A-9F3342EA8F4C}" dt="2022-10-29T14:46:35.993" v="197" actId="478"/>
          <ac:spMkLst>
            <pc:docMk/>
            <pc:sldMk cId="1219524294" sldId="332"/>
            <ac:spMk id="35" creationId="{DB2F2EBC-B6E1-173E-9708-CF66665CB961}"/>
          </ac:spMkLst>
        </pc:spChg>
        <pc:spChg chg="add mod">
          <ac:chgData name="James Clegg" userId="763c3220-e008-48a8-a735-403fa6eca5a8" providerId="ADAL" clId="{D7E73583-C619-4AFD-AA3A-9F3342EA8F4C}" dt="2022-10-29T14:52:03.314" v="292" actId="408"/>
          <ac:spMkLst>
            <pc:docMk/>
            <pc:sldMk cId="1219524294" sldId="332"/>
            <ac:spMk id="36" creationId="{112AD170-7686-F56B-E285-63B5B0862D14}"/>
          </ac:spMkLst>
        </pc:spChg>
        <pc:spChg chg="add mod">
          <ac:chgData name="James Clegg" userId="763c3220-e008-48a8-a735-403fa6eca5a8" providerId="ADAL" clId="{D7E73583-C619-4AFD-AA3A-9F3342EA8F4C}" dt="2022-10-29T14:52:09.340" v="294" actId="408"/>
          <ac:spMkLst>
            <pc:docMk/>
            <pc:sldMk cId="1219524294" sldId="332"/>
            <ac:spMk id="37" creationId="{B2660DC2-DA91-5310-52D8-76160B4FC999}"/>
          </ac:spMkLst>
        </pc:spChg>
        <pc:spChg chg="add mod">
          <ac:chgData name="James Clegg" userId="763c3220-e008-48a8-a735-403fa6eca5a8" providerId="ADAL" clId="{D7E73583-C619-4AFD-AA3A-9F3342EA8F4C}" dt="2022-10-29T14:52:03.314" v="292" actId="408"/>
          <ac:spMkLst>
            <pc:docMk/>
            <pc:sldMk cId="1219524294" sldId="332"/>
            <ac:spMk id="38" creationId="{C59A356A-D8F4-B9CA-6C32-70B69D57A736}"/>
          </ac:spMkLst>
        </pc:spChg>
        <pc:spChg chg="add mod">
          <ac:chgData name="James Clegg" userId="763c3220-e008-48a8-a735-403fa6eca5a8" providerId="ADAL" clId="{D7E73583-C619-4AFD-AA3A-9F3342EA8F4C}" dt="2022-10-29T14:52:09.340" v="294" actId="408"/>
          <ac:spMkLst>
            <pc:docMk/>
            <pc:sldMk cId="1219524294" sldId="332"/>
            <ac:spMk id="39" creationId="{D03F02B4-A086-5120-586C-A698DB1DA542}"/>
          </ac:spMkLst>
        </pc:spChg>
        <pc:spChg chg="add mod">
          <ac:chgData name="James Clegg" userId="763c3220-e008-48a8-a735-403fa6eca5a8" providerId="ADAL" clId="{D7E73583-C619-4AFD-AA3A-9F3342EA8F4C}" dt="2022-10-29T14:52:03.314" v="292" actId="408"/>
          <ac:spMkLst>
            <pc:docMk/>
            <pc:sldMk cId="1219524294" sldId="332"/>
            <ac:spMk id="40" creationId="{B2314E38-B07B-F5CE-97C2-E8E70AF05038}"/>
          </ac:spMkLst>
        </pc:spChg>
        <pc:spChg chg="add mod">
          <ac:chgData name="James Clegg" userId="763c3220-e008-48a8-a735-403fa6eca5a8" providerId="ADAL" clId="{D7E73583-C619-4AFD-AA3A-9F3342EA8F4C}" dt="2022-10-29T14:52:07.863" v="293" actId="555"/>
          <ac:spMkLst>
            <pc:docMk/>
            <pc:sldMk cId="1219524294" sldId="332"/>
            <ac:spMk id="41" creationId="{C3BC9729-08E6-DC57-DB6C-13670808755A}"/>
          </ac:spMkLst>
        </pc:spChg>
        <pc:spChg chg="add mod">
          <ac:chgData name="James Clegg" userId="763c3220-e008-48a8-a735-403fa6eca5a8" providerId="ADAL" clId="{D7E73583-C619-4AFD-AA3A-9F3342EA8F4C}" dt="2022-10-29T14:52:01.460" v="291" actId="555"/>
          <ac:spMkLst>
            <pc:docMk/>
            <pc:sldMk cId="1219524294" sldId="332"/>
            <ac:spMk id="42" creationId="{BA5F44C8-957A-53A7-71A8-930471D8CB10}"/>
          </ac:spMkLst>
        </pc:spChg>
        <pc:spChg chg="add mod">
          <ac:chgData name="James Clegg" userId="763c3220-e008-48a8-a735-403fa6eca5a8" providerId="ADAL" clId="{D7E73583-C619-4AFD-AA3A-9F3342EA8F4C}" dt="2022-10-29T14:51:25.706" v="279" actId="555"/>
          <ac:spMkLst>
            <pc:docMk/>
            <pc:sldMk cId="1219524294" sldId="332"/>
            <ac:spMk id="43" creationId="{0D230282-7225-499D-1311-DD9848C0A8F9}"/>
          </ac:spMkLst>
        </pc:spChg>
        <pc:spChg chg="add mod">
          <ac:chgData name="James Clegg" userId="763c3220-e008-48a8-a735-403fa6eca5a8" providerId="ADAL" clId="{D7E73583-C619-4AFD-AA3A-9F3342EA8F4C}" dt="2022-10-29T14:51:27.236" v="280" actId="408"/>
          <ac:spMkLst>
            <pc:docMk/>
            <pc:sldMk cId="1219524294" sldId="332"/>
            <ac:spMk id="44" creationId="{983BD877-0A59-FB4C-2E6D-E61A196F12F9}"/>
          </ac:spMkLst>
        </pc:spChg>
        <pc:spChg chg="add mod">
          <ac:chgData name="James Clegg" userId="763c3220-e008-48a8-a735-403fa6eca5a8" providerId="ADAL" clId="{D7E73583-C619-4AFD-AA3A-9F3342EA8F4C}" dt="2022-10-29T14:51:27.236" v="280" actId="408"/>
          <ac:spMkLst>
            <pc:docMk/>
            <pc:sldMk cId="1219524294" sldId="332"/>
            <ac:spMk id="45" creationId="{711A60E8-E1B1-DE38-7BD2-708D5BA5C680}"/>
          </ac:spMkLst>
        </pc:spChg>
        <pc:spChg chg="add mod">
          <ac:chgData name="James Clegg" userId="763c3220-e008-48a8-a735-403fa6eca5a8" providerId="ADAL" clId="{D7E73583-C619-4AFD-AA3A-9F3342EA8F4C}" dt="2022-10-29T14:51:27.236" v="280" actId="408"/>
          <ac:spMkLst>
            <pc:docMk/>
            <pc:sldMk cId="1219524294" sldId="332"/>
            <ac:spMk id="46" creationId="{13E5DA74-DC3F-2198-45AB-16D3CA82AAF8}"/>
          </ac:spMkLst>
        </pc:spChg>
        <pc:spChg chg="add mod">
          <ac:chgData name="James Clegg" userId="763c3220-e008-48a8-a735-403fa6eca5a8" providerId="ADAL" clId="{D7E73583-C619-4AFD-AA3A-9F3342EA8F4C}" dt="2022-10-29T14:51:27.236" v="280" actId="408"/>
          <ac:spMkLst>
            <pc:docMk/>
            <pc:sldMk cId="1219524294" sldId="332"/>
            <ac:spMk id="47" creationId="{DB31C51F-8C14-FDD6-240F-22FA0B21596C}"/>
          </ac:spMkLst>
        </pc:spChg>
        <pc:spChg chg="add mod">
          <ac:chgData name="James Clegg" userId="763c3220-e008-48a8-a735-403fa6eca5a8" providerId="ADAL" clId="{D7E73583-C619-4AFD-AA3A-9F3342EA8F4C}" dt="2022-10-29T14:51:27.236" v="280" actId="408"/>
          <ac:spMkLst>
            <pc:docMk/>
            <pc:sldMk cId="1219524294" sldId="332"/>
            <ac:spMk id="48" creationId="{5D11A488-1C9F-A2CB-C061-852F6AD7B978}"/>
          </ac:spMkLst>
        </pc:spChg>
        <pc:spChg chg="add mod">
          <ac:chgData name="James Clegg" userId="763c3220-e008-48a8-a735-403fa6eca5a8" providerId="ADAL" clId="{D7E73583-C619-4AFD-AA3A-9F3342EA8F4C}" dt="2022-10-29T14:51:27.236" v="280" actId="408"/>
          <ac:spMkLst>
            <pc:docMk/>
            <pc:sldMk cId="1219524294" sldId="332"/>
            <ac:spMk id="49" creationId="{18F63E4C-E30E-F44E-399B-05F4BF32D0A5}"/>
          </ac:spMkLst>
        </pc:spChg>
        <pc:spChg chg="add mod">
          <ac:chgData name="James Clegg" userId="763c3220-e008-48a8-a735-403fa6eca5a8" providerId="ADAL" clId="{D7E73583-C619-4AFD-AA3A-9F3342EA8F4C}" dt="2022-10-29T14:51:27.236" v="280" actId="408"/>
          <ac:spMkLst>
            <pc:docMk/>
            <pc:sldMk cId="1219524294" sldId="332"/>
            <ac:spMk id="50" creationId="{FA8682A0-6169-2C5E-754C-4AF6310C0336}"/>
          </ac:spMkLst>
        </pc:spChg>
        <pc:spChg chg="add mod">
          <ac:chgData name="James Clegg" userId="763c3220-e008-48a8-a735-403fa6eca5a8" providerId="ADAL" clId="{D7E73583-C619-4AFD-AA3A-9F3342EA8F4C}" dt="2022-10-29T14:51:27.236" v="280" actId="408"/>
          <ac:spMkLst>
            <pc:docMk/>
            <pc:sldMk cId="1219524294" sldId="332"/>
            <ac:spMk id="51" creationId="{576D1D3C-ADB2-F72D-CA33-43B2DFF7BDEA}"/>
          </ac:spMkLst>
        </pc:spChg>
        <pc:spChg chg="add mod">
          <ac:chgData name="James Clegg" userId="763c3220-e008-48a8-a735-403fa6eca5a8" providerId="ADAL" clId="{D7E73583-C619-4AFD-AA3A-9F3342EA8F4C}" dt="2022-10-29T14:51:27.236" v="280" actId="408"/>
          <ac:spMkLst>
            <pc:docMk/>
            <pc:sldMk cId="1219524294" sldId="332"/>
            <ac:spMk id="52" creationId="{B88B36D0-ABA9-9FF7-BDBE-55D9953CF68A}"/>
          </ac:spMkLst>
        </pc:spChg>
        <pc:spChg chg="add mod">
          <ac:chgData name="James Clegg" userId="763c3220-e008-48a8-a735-403fa6eca5a8" providerId="ADAL" clId="{D7E73583-C619-4AFD-AA3A-9F3342EA8F4C}" dt="2022-10-29T14:51:27.236" v="280" actId="408"/>
          <ac:spMkLst>
            <pc:docMk/>
            <pc:sldMk cId="1219524294" sldId="332"/>
            <ac:spMk id="53" creationId="{DAC23C22-0DFF-7001-96DA-27FEE17A12C9}"/>
          </ac:spMkLst>
        </pc:spChg>
        <pc:spChg chg="add mod">
          <ac:chgData name="James Clegg" userId="763c3220-e008-48a8-a735-403fa6eca5a8" providerId="ADAL" clId="{D7E73583-C619-4AFD-AA3A-9F3342EA8F4C}" dt="2022-10-29T14:51:25.706" v="279" actId="555"/>
          <ac:spMkLst>
            <pc:docMk/>
            <pc:sldMk cId="1219524294" sldId="332"/>
            <ac:spMk id="54" creationId="{E3BBB03A-4FAF-472B-F834-6CC9A952CCDE}"/>
          </ac:spMkLst>
        </pc:spChg>
        <pc:spChg chg="add del mod">
          <ac:chgData name="James Clegg" userId="763c3220-e008-48a8-a735-403fa6eca5a8" providerId="ADAL" clId="{D7E73583-C619-4AFD-AA3A-9F3342EA8F4C}" dt="2022-10-29T14:49:00.542" v="234" actId="478"/>
          <ac:spMkLst>
            <pc:docMk/>
            <pc:sldMk cId="1219524294" sldId="332"/>
            <ac:spMk id="55" creationId="{12D65D11-DC28-0D7E-E750-680BFA732133}"/>
          </ac:spMkLst>
        </pc:spChg>
        <pc:spChg chg="add del mod">
          <ac:chgData name="James Clegg" userId="763c3220-e008-48a8-a735-403fa6eca5a8" providerId="ADAL" clId="{D7E73583-C619-4AFD-AA3A-9F3342EA8F4C}" dt="2022-10-29T14:49:00.542" v="234" actId="478"/>
          <ac:spMkLst>
            <pc:docMk/>
            <pc:sldMk cId="1219524294" sldId="332"/>
            <ac:spMk id="56" creationId="{087D50EF-D427-353E-83E9-C44A28988F31}"/>
          </ac:spMkLst>
        </pc:spChg>
        <pc:spChg chg="add del mod">
          <ac:chgData name="James Clegg" userId="763c3220-e008-48a8-a735-403fa6eca5a8" providerId="ADAL" clId="{D7E73583-C619-4AFD-AA3A-9F3342EA8F4C}" dt="2022-10-29T14:49:00.542" v="234" actId="478"/>
          <ac:spMkLst>
            <pc:docMk/>
            <pc:sldMk cId="1219524294" sldId="332"/>
            <ac:spMk id="57" creationId="{D36EA761-D137-860B-32D9-7327F336C63A}"/>
          </ac:spMkLst>
        </pc:spChg>
        <pc:spChg chg="add del mod">
          <ac:chgData name="James Clegg" userId="763c3220-e008-48a8-a735-403fa6eca5a8" providerId="ADAL" clId="{D7E73583-C619-4AFD-AA3A-9F3342EA8F4C}" dt="2022-10-29T14:49:00.542" v="234" actId="478"/>
          <ac:spMkLst>
            <pc:docMk/>
            <pc:sldMk cId="1219524294" sldId="332"/>
            <ac:spMk id="58" creationId="{D7BDD840-B13D-6A6C-C15B-6F00F418AFE0}"/>
          </ac:spMkLst>
        </pc:spChg>
        <pc:spChg chg="add mod">
          <ac:chgData name="James Clegg" userId="763c3220-e008-48a8-a735-403fa6eca5a8" providerId="ADAL" clId="{D7E73583-C619-4AFD-AA3A-9F3342EA8F4C}" dt="2022-10-29T14:50:46.269" v="268" actId="1076"/>
          <ac:spMkLst>
            <pc:docMk/>
            <pc:sldMk cId="1219524294" sldId="332"/>
            <ac:spMk id="59" creationId="{62EEF11B-31F7-CBD1-636C-C53CB0A017A4}"/>
          </ac:spMkLst>
        </pc:spChg>
        <pc:spChg chg="add mod">
          <ac:chgData name="James Clegg" userId="763c3220-e008-48a8-a735-403fa6eca5a8" providerId="ADAL" clId="{D7E73583-C619-4AFD-AA3A-9F3342EA8F4C}" dt="2022-10-29T14:50:46.269" v="268" actId="1076"/>
          <ac:spMkLst>
            <pc:docMk/>
            <pc:sldMk cId="1219524294" sldId="332"/>
            <ac:spMk id="60" creationId="{F0DF53F5-B39C-4041-0C3F-BDD46FFA4DB0}"/>
          </ac:spMkLst>
        </pc:spChg>
        <pc:spChg chg="add mod">
          <ac:chgData name="James Clegg" userId="763c3220-e008-48a8-a735-403fa6eca5a8" providerId="ADAL" clId="{D7E73583-C619-4AFD-AA3A-9F3342EA8F4C}" dt="2022-10-29T14:51:33.805" v="286" actId="1036"/>
          <ac:spMkLst>
            <pc:docMk/>
            <pc:sldMk cId="1219524294" sldId="332"/>
            <ac:spMk id="61" creationId="{364FF83D-6A95-CE81-2B39-A578FBBBBE4A}"/>
          </ac:spMkLst>
        </pc:spChg>
        <pc:spChg chg="add mod">
          <ac:chgData name="James Clegg" userId="763c3220-e008-48a8-a735-403fa6eca5a8" providerId="ADAL" clId="{D7E73583-C619-4AFD-AA3A-9F3342EA8F4C}" dt="2022-10-29T14:51:00.986" v="274" actId="1076"/>
          <ac:spMkLst>
            <pc:docMk/>
            <pc:sldMk cId="1219524294" sldId="332"/>
            <ac:spMk id="62" creationId="{D9CEF26D-E685-63AD-64AD-3B600C6A952E}"/>
          </ac:spMkLst>
        </pc:spChg>
        <pc:picChg chg="del">
          <ac:chgData name="James Clegg" userId="763c3220-e008-48a8-a735-403fa6eca5a8" providerId="ADAL" clId="{D7E73583-C619-4AFD-AA3A-9F3342EA8F4C}" dt="2022-10-29T14:46:35.993" v="197" actId="478"/>
          <ac:picMkLst>
            <pc:docMk/>
            <pc:sldMk cId="1219524294" sldId="332"/>
            <ac:picMk id="34" creationId="{EB3C298E-0073-3ABB-55B6-7D5340023FAC}"/>
          </ac:picMkLst>
        </pc:picChg>
      </pc:sldChg>
      <pc:sldChg chg="addSp delSp modSp add mod delAnim modAnim">
        <pc:chgData name="James Clegg" userId="763c3220-e008-48a8-a735-403fa6eca5a8" providerId="ADAL" clId="{D7E73583-C619-4AFD-AA3A-9F3342EA8F4C}" dt="2022-10-29T15:03:43.760" v="624" actId="1036"/>
        <pc:sldMkLst>
          <pc:docMk/>
          <pc:sldMk cId="2955525865" sldId="333"/>
        </pc:sldMkLst>
        <pc:spChg chg="add mod">
          <ac:chgData name="James Clegg" userId="763c3220-e008-48a8-a735-403fa6eca5a8" providerId="ADAL" clId="{D7E73583-C619-4AFD-AA3A-9F3342EA8F4C}" dt="2022-10-29T15:03:43.760" v="624" actId="1036"/>
          <ac:spMkLst>
            <pc:docMk/>
            <pc:sldMk cId="2955525865" sldId="333"/>
            <ac:spMk id="2" creationId="{31DFB0D6-CDC3-6058-8BCD-7A1EE442D720}"/>
          </ac:spMkLst>
        </pc:spChg>
        <pc:spChg chg="del">
          <ac:chgData name="James Clegg" userId="763c3220-e008-48a8-a735-403fa6eca5a8" providerId="ADAL" clId="{D7E73583-C619-4AFD-AA3A-9F3342EA8F4C}" dt="2022-10-29T14:59:45.260" v="527" actId="478"/>
          <ac:spMkLst>
            <pc:docMk/>
            <pc:sldMk cId="2955525865" sldId="333"/>
            <ac:spMk id="21" creationId="{34B63600-6602-1DB3-F0C6-C3D1F2182FA9}"/>
          </ac:spMkLst>
        </pc:spChg>
        <pc:spChg chg="del">
          <ac:chgData name="James Clegg" userId="763c3220-e008-48a8-a735-403fa6eca5a8" providerId="ADAL" clId="{D7E73583-C619-4AFD-AA3A-9F3342EA8F4C}" dt="2022-10-29T14:59:47.292" v="528" actId="478"/>
          <ac:spMkLst>
            <pc:docMk/>
            <pc:sldMk cId="2955525865" sldId="333"/>
            <ac:spMk id="22" creationId="{6EE3940A-D2A4-7B3B-958B-93BFE9DE2DEC}"/>
          </ac:spMkLst>
        </pc:spChg>
        <pc:spChg chg="mod">
          <ac:chgData name="James Clegg" userId="763c3220-e008-48a8-a735-403fa6eca5a8" providerId="ADAL" clId="{D7E73583-C619-4AFD-AA3A-9F3342EA8F4C}" dt="2022-10-29T15:02:43.186" v="597" actId="1038"/>
          <ac:spMkLst>
            <pc:docMk/>
            <pc:sldMk cId="2955525865" sldId="333"/>
            <ac:spMk id="23" creationId="{C33D8940-B5FF-3D93-74B1-607F0D7F4306}"/>
          </ac:spMkLst>
        </pc:spChg>
        <pc:picChg chg="del">
          <ac:chgData name="James Clegg" userId="763c3220-e008-48a8-a735-403fa6eca5a8" providerId="ADAL" clId="{D7E73583-C619-4AFD-AA3A-9F3342EA8F4C}" dt="2022-10-29T14:59:45.260" v="527" actId="478"/>
          <ac:picMkLst>
            <pc:docMk/>
            <pc:sldMk cId="2955525865" sldId="333"/>
            <ac:picMk id="7" creationId="{66637CD8-1196-3DA1-5EE4-5C3F95D16B4E}"/>
          </ac:picMkLst>
        </pc:picChg>
        <pc:picChg chg="del">
          <ac:chgData name="James Clegg" userId="763c3220-e008-48a8-a735-403fa6eca5a8" providerId="ADAL" clId="{D7E73583-C619-4AFD-AA3A-9F3342EA8F4C}" dt="2022-10-29T14:59:51.520" v="530" actId="478"/>
          <ac:picMkLst>
            <pc:docMk/>
            <pc:sldMk cId="2955525865" sldId="333"/>
            <ac:picMk id="25" creationId="{E3DE990D-BF81-2892-F25B-C33513E4709A}"/>
          </ac:picMkLst>
        </pc:picChg>
        <pc:picChg chg="del">
          <ac:chgData name="James Clegg" userId="763c3220-e008-48a8-a735-403fa6eca5a8" providerId="ADAL" clId="{D7E73583-C619-4AFD-AA3A-9F3342EA8F4C}" dt="2022-10-29T14:59:50.865" v="529" actId="478"/>
          <ac:picMkLst>
            <pc:docMk/>
            <pc:sldMk cId="2955525865" sldId="333"/>
            <ac:picMk id="27" creationId="{BADE1BC6-0853-3FB9-4284-0983148A3B25}"/>
          </ac:picMkLst>
        </pc:picChg>
        <pc:picChg chg="del">
          <ac:chgData name="James Clegg" userId="763c3220-e008-48a8-a735-403fa6eca5a8" providerId="ADAL" clId="{D7E73583-C619-4AFD-AA3A-9F3342EA8F4C}" dt="2022-10-29T14:59:53.197" v="531" actId="478"/>
          <ac:picMkLst>
            <pc:docMk/>
            <pc:sldMk cId="2955525865" sldId="333"/>
            <ac:picMk id="28" creationId="{190DCAC6-9DCD-0C54-15EF-93930104EC0E}"/>
          </ac:picMkLst>
        </pc:picChg>
      </pc:sldChg>
      <pc:sldChg chg="addSp modSp add mod modAnim">
        <pc:chgData name="James Clegg" userId="763c3220-e008-48a8-a735-403fa6eca5a8" providerId="ADAL" clId="{D7E73583-C619-4AFD-AA3A-9F3342EA8F4C}" dt="2022-10-29T15:03:53.442" v="625"/>
        <pc:sldMkLst>
          <pc:docMk/>
          <pc:sldMk cId="4209531289" sldId="334"/>
        </pc:sldMkLst>
        <pc:spChg chg="mod">
          <ac:chgData name="James Clegg" userId="763c3220-e008-48a8-a735-403fa6eca5a8" providerId="ADAL" clId="{D7E73583-C619-4AFD-AA3A-9F3342EA8F4C}" dt="2022-10-29T15:03:11.286" v="612" actId="465"/>
          <ac:spMkLst>
            <pc:docMk/>
            <pc:sldMk cId="4209531289" sldId="334"/>
            <ac:spMk id="2" creationId="{31DFB0D6-CDC3-6058-8BCD-7A1EE442D720}"/>
          </ac:spMkLst>
        </pc:spChg>
        <pc:spChg chg="add mod">
          <ac:chgData name="James Clegg" userId="763c3220-e008-48a8-a735-403fa6eca5a8" providerId="ADAL" clId="{D7E73583-C619-4AFD-AA3A-9F3342EA8F4C}" dt="2022-10-29T15:02:17.798" v="580" actId="1038"/>
          <ac:spMkLst>
            <pc:docMk/>
            <pc:sldMk cId="4209531289" sldId="334"/>
            <ac:spMk id="5" creationId="{1B830FFE-D8CC-E337-A5E3-E01E83168397}"/>
          </ac:spMkLst>
        </pc:spChg>
        <pc:spChg chg="mod">
          <ac:chgData name="James Clegg" userId="763c3220-e008-48a8-a735-403fa6eca5a8" providerId="ADAL" clId="{D7E73583-C619-4AFD-AA3A-9F3342EA8F4C}" dt="2022-10-29T15:02:17.798" v="580" actId="1038"/>
          <ac:spMkLst>
            <pc:docMk/>
            <pc:sldMk cId="4209531289" sldId="334"/>
            <ac:spMk id="23" creationId="{C33D8940-B5FF-3D93-74B1-607F0D7F4306}"/>
          </ac:spMkLst>
        </pc:spChg>
      </pc:sldChg>
      <pc:sldChg chg="addSp delSp modSp add mod modAnim">
        <pc:chgData name="James Clegg" userId="763c3220-e008-48a8-a735-403fa6eca5a8" providerId="ADAL" clId="{D7E73583-C619-4AFD-AA3A-9F3342EA8F4C}" dt="2022-10-29T15:39:06.288" v="940"/>
        <pc:sldMkLst>
          <pc:docMk/>
          <pc:sldMk cId="2160762197" sldId="335"/>
        </pc:sldMkLst>
        <pc:spChg chg="add mod">
          <ac:chgData name="James Clegg" userId="763c3220-e008-48a8-a735-403fa6eca5a8" providerId="ADAL" clId="{D7E73583-C619-4AFD-AA3A-9F3342EA8F4C}" dt="2022-10-29T15:35:59.044" v="858" actId="1076"/>
          <ac:spMkLst>
            <pc:docMk/>
            <pc:sldMk cId="2160762197" sldId="335"/>
            <ac:spMk id="8" creationId="{3CE5EAD6-5401-CA1A-86ED-7C961518C3F4}"/>
          </ac:spMkLst>
        </pc:spChg>
        <pc:spChg chg="add mod">
          <ac:chgData name="James Clegg" userId="763c3220-e008-48a8-a735-403fa6eca5a8" providerId="ADAL" clId="{D7E73583-C619-4AFD-AA3A-9F3342EA8F4C}" dt="2022-10-29T15:37:11.755" v="906" actId="1037"/>
          <ac:spMkLst>
            <pc:docMk/>
            <pc:sldMk cId="2160762197" sldId="335"/>
            <ac:spMk id="61" creationId="{93ABDACD-F215-0C1D-967F-87C3C42EF815}"/>
          </ac:spMkLst>
        </pc:spChg>
        <pc:spChg chg="add mod">
          <ac:chgData name="James Clegg" userId="763c3220-e008-48a8-a735-403fa6eca5a8" providerId="ADAL" clId="{D7E73583-C619-4AFD-AA3A-9F3342EA8F4C}" dt="2022-10-29T15:37:08.616" v="905" actId="1037"/>
          <ac:spMkLst>
            <pc:docMk/>
            <pc:sldMk cId="2160762197" sldId="335"/>
            <ac:spMk id="62" creationId="{64178636-70E8-BAB9-1FE6-4100A96D524C}"/>
          </ac:spMkLst>
        </pc:spChg>
        <pc:spChg chg="add mod">
          <ac:chgData name="James Clegg" userId="763c3220-e008-48a8-a735-403fa6eca5a8" providerId="ADAL" clId="{D7E73583-C619-4AFD-AA3A-9F3342EA8F4C}" dt="2022-10-29T15:37:56.648" v="926" actId="1035"/>
          <ac:spMkLst>
            <pc:docMk/>
            <pc:sldMk cId="2160762197" sldId="335"/>
            <ac:spMk id="63" creationId="{616DEC7B-94AC-0ADF-B67C-2103D3223CD9}"/>
          </ac:spMkLst>
        </pc:spChg>
        <pc:spChg chg="add mod">
          <ac:chgData name="James Clegg" userId="763c3220-e008-48a8-a735-403fa6eca5a8" providerId="ADAL" clId="{D7E73583-C619-4AFD-AA3A-9F3342EA8F4C}" dt="2022-10-29T15:38:15.232" v="931" actId="14100"/>
          <ac:spMkLst>
            <pc:docMk/>
            <pc:sldMk cId="2160762197" sldId="335"/>
            <ac:spMk id="64" creationId="{96F0EAC3-10F0-6FA1-6D5E-9E2B82A6A3C4}"/>
          </ac:spMkLst>
        </pc:sp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10" creationId="{6F6674E1-FBE4-555A-D295-7ACC3723F368}"/>
          </ac:picMkLst>
        </pc:pic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12" creationId="{E32A1A38-99B0-5917-3320-8B13C93611AD}"/>
          </ac:picMkLst>
        </pc:pic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14" creationId="{E6DF759D-58F8-C75E-58FF-E4499C03C163}"/>
          </ac:picMkLst>
        </pc:pic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16" creationId="{180F12E4-5546-039A-AA65-0B60BB0DA017}"/>
          </ac:picMkLst>
        </pc:pic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19" creationId="{5F462CA3-5CC6-2D55-7839-0A5368CAC24C}"/>
          </ac:picMkLst>
        </pc:pic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20" creationId="{7C4A5519-8434-0126-681B-27CDA7EC5E65}"/>
          </ac:picMkLst>
        </pc:pic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21" creationId="{58F44E9D-3B42-B939-9AC0-A698907E7B73}"/>
          </ac:picMkLst>
        </pc:pic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22" creationId="{281368B9-975C-6AEF-76BE-63887008E644}"/>
          </ac:picMkLst>
        </pc:pic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23" creationId="{587CB2D4-B0E8-3CC7-717B-B01EA46E83CE}"/>
          </ac:picMkLst>
        </pc:pic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24" creationId="{509FFCA5-3E22-4738-A157-772357440BB1}"/>
          </ac:picMkLst>
        </pc:pic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25" creationId="{4C0CC2FD-DCEF-0E35-C8B9-2819127B5431}"/>
          </ac:picMkLst>
        </pc:pic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26" creationId="{1CFB1523-1209-D7DC-0FF3-0D4E13011772}"/>
          </ac:picMkLst>
        </pc:picChg>
        <pc:picChg chg="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39" creationId="{92D0DDA2-9AF9-328A-42ED-E0562A8AC5C8}"/>
          </ac:picMkLst>
        </pc:pic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40" creationId="{5AC2DA0B-5B23-BE88-DFBA-D89495C9DBA4}"/>
          </ac:picMkLst>
        </pc:picChg>
        <pc:picChg chg="del">
          <ac:chgData name="James Clegg" userId="763c3220-e008-48a8-a735-403fa6eca5a8" providerId="ADAL" clId="{D7E73583-C619-4AFD-AA3A-9F3342EA8F4C}" dt="2022-10-29T15:36:06.408" v="861" actId="478"/>
          <ac:picMkLst>
            <pc:docMk/>
            <pc:sldMk cId="2160762197" sldId="335"/>
            <ac:picMk id="41" creationId="{C9E1F6B7-EC8B-F1F1-8756-41A0BCA8FE05}"/>
          </ac:picMkLst>
        </pc:picChg>
        <pc:picChg chg="del">
          <ac:chgData name="James Clegg" userId="763c3220-e008-48a8-a735-403fa6eca5a8" providerId="ADAL" clId="{D7E73583-C619-4AFD-AA3A-9F3342EA8F4C}" dt="2022-10-29T15:36:05.445" v="860" actId="478"/>
          <ac:picMkLst>
            <pc:docMk/>
            <pc:sldMk cId="2160762197" sldId="335"/>
            <ac:picMk id="42" creationId="{F9E55027-5885-C0C7-130B-0FBD3B1AB503}"/>
          </ac:picMkLst>
        </pc:picChg>
        <pc:picChg chg="del">
          <ac:chgData name="James Clegg" userId="763c3220-e008-48a8-a735-403fa6eca5a8" providerId="ADAL" clId="{D7E73583-C619-4AFD-AA3A-9F3342EA8F4C}" dt="2022-10-29T15:36:05.445" v="860" actId="478"/>
          <ac:picMkLst>
            <pc:docMk/>
            <pc:sldMk cId="2160762197" sldId="335"/>
            <ac:picMk id="43" creationId="{1BB11FEC-920E-9F55-498A-B8472B9943FE}"/>
          </ac:picMkLst>
        </pc:picChg>
        <pc:picChg chg="del">
          <ac:chgData name="James Clegg" userId="763c3220-e008-48a8-a735-403fa6eca5a8" providerId="ADAL" clId="{D7E73583-C619-4AFD-AA3A-9F3342EA8F4C}" dt="2022-10-29T15:36:05.445" v="860" actId="478"/>
          <ac:picMkLst>
            <pc:docMk/>
            <pc:sldMk cId="2160762197" sldId="335"/>
            <ac:picMk id="44" creationId="{289C22A8-B68B-FE4A-1031-6D8948BE85B8}"/>
          </ac:picMkLst>
        </pc:picChg>
        <pc:picChg chg="del">
          <ac:chgData name="James Clegg" userId="763c3220-e008-48a8-a735-403fa6eca5a8" providerId="ADAL" clId="{D7E73583-C619-4AFD-AA3A-9F3342EA8F4C}" dt="2022-10-29T15:36:02.431" v="859" actId="478"/>
          <ac:picMkLst>
            <pc:docMk/>
            <pc:sldMk cId="2160762197" sldId="335"/>
            <ac:picMk id="45" creationId="{544F9628-38BD-ECA5-FBB2-F56500F5D77B}"/>
          </ac:picMkLst>
        </pc:picChg>
        <pc:picChg chg="del">
          <ac:chgData name="James Clegg" userId="763c3220-e008-48a8-a735-403fa6eca5a8" providerId="ADAL" clId="{D7E73583-C619-4AFD-AA3A-9F3342EA8F4C}" dt="2022-10-29T15:36:02.431" v="859" actId="478"/>
          <ac:picMkLst>
            <pc:docMk/>
            <pc:sldMk cId="2160762197" sldId="335"/>
            <ac:picMk id="46" creationId="{547F4397-7FA1-8876-0C7B-798B90C8A92D}"/>
          </ac:picMkLst>
        </pc:picChg>
        <pc:picChg chg="del">
          <ac:chgData name="James Clegg" userId="763c3220-e008-48a8-a735-403fa6eca5a8" providerId="ADAL" clId="{D7E73583-C619-4AFD-AA3A-9F3342EA8F4C}" dt="2022-10-29T15:36:02.431" v="859" actId="478"/>
          <ac:picMkLst>
            <pc:docMk/>
            <pc:sldMk cId="2160762197" sldId="335"/>
            <ac:picMk id="47" creationId="{E74B120F-43CE-36D9-23B3-D96B3EBE208C}"/>
          </ac:picMkLst>
        </pc:picChg>
        <pc:picChg chg="del">
          <ac:chgData name="James Clegg" userId="763c3220-e008-48a8-a735-403fa6eca5a8" providerId="ADAL" clId="{D7E73583-C619-4AFD-AA3A-9F3342EA8F4C}" dt="2022-10-29T15:36:02.431" v="859" actId="478"/>
          <ac:picMkLst>
            <pc:docMk/>
            <pc:sldMk cId="2160762197" sldId="335"/>
            <ac:picMk id="48" creationId="{8888B1CF-5BCA-B526-1F4F-395FEC7B8D2E}"/>
          </ac:picMkLst>
        </pc:picChg>
        <pc:picChg chg="del">
          <ac:chgData name="James Clegg" userId="763c3220-e008-48a8-a735-403fa6eca5a8" providerId="ADAL" clId="{D7E73583-C619-4AFD-AA3A-9F3342EA8F4C}" dt="2022-10-29T15:36:02.431" v="859" actId="478"/>
          <ac:picMkLst>
            <pc:docMk/>
            <pc:sldMk cId="2160762197" sldId="335"/>
            <ac:picMk id="49" creationId="{06BFB57A-C9A3-CD77-8B48-575FC2D12B57}"/>
          </ac:picMkLst>
        </pc:picChg>
        <pc:picChg chg="del">
          <ac:chgData name="James Clegg" userId="763c3220-e008-48a8-a735-403fa6eca5a8" providerId="ADAL" clId="{D7E73583-C619-4AFD-AA3A-9F3342EA8F4C}" dt="2022-10-29T15:36:02.431" v="859" actId="478"/>
          <ac:picMkLst>
            <pc:docMk/>
            <pc:sldMk cId="2160762197" sldId="335"/>
            <ac:picMk id="50" creationId="{AE673504-A14D-36D5-2EF2-DA5E557A55F1}"/>
          </ac:picMkLst>
        </pc:picChg>
        <pc:picChg chg="del">
          <ac:chgData name="James Clegg" userId="763c3220-e008-48a8-a735-403fa6eca5a8" providerId="ADAL" clId="{D7E73583-C619-4AFD-AA3A-9F3342EA8F4C}" dt="2022-10-29T15:36:02.431" v="859" actId="478"/>
          <ac:picMkLst>
            <pc:docMk/>
            <pc:sldMk cId="2160762197" sldId="335"/>
            <ac:picMk id="51" creationId="{4F763D59-80AF-939B-2B1D-7828F2282F13}"/>
          </ac:picMkLst>
        </pc:picChg>
        <pc:picChg chg="del">
          <ac:chgData name="James Clegg" userId="763c3220-e008-48a8-a735-403fa6eca5a8" providerId="ADAL" clId="{D7E73583-C619-4AFD-AA3A-9F3342EA8F4C}" dt="2022-10-29T15:36:02.431" v="859" actId="478"/>
          <ac:picMkLst>
            <pc:docMk/>
            <pc:sldMk cId="2160762197" sldId="335"/>
            <ac:picMk id="52" creationId="{ED3F4C03-5A7A-3A86-FF06-C84186E4E53E}"/>
          </ac:picMkLst>
        </pc:picChg>
        <pc:picChg chg="del">
          <ac:chgData name="James Clegg" userId="763c3220-e008-48a8-a735-403fa6eca5a8" providerId="ADAL" clId="{D7E73583-C619-4AFD-AA3A-9F3342EA8F4C}" dt="2022-10-29T15:36:02.431" v="859" actId="478"/>
          <ac:picMkLst>
            <pc:docMk/>
            <pc:sldMk cId="2160762197" sldId="335"/>
            <ac:picMk id="53" creationId="{22299C3B-4F2D-E8A4-8F88-965755A4635D}"/>
          </ac:picMkLst>
        </pc:picChg>
        <pc:picChg chg="del">
          <ac:chgData name="James Clegg" userId="763c3220-e008-48a8-a735-403fa6eca5a8" providerId="ADAL" clId="{D7E73583-C619-4AFD-AA3A-9F3342EA8F4C}" dt="2022-10-29T15:36:02.431" v="859" actId="478"/>
          <ac:picMkLst>
            <pc:docMk/>
            <pc:sldMk cId="2160762197" sldId="335"/>
            <ac:picMk id="54" creationId="{836C52E9-0BF8-5393-BCF9-E6F2938536F0}"/>
          </ac:picMkLst>
        </pc:picChg>
        <pc:picChg chg="add mod">
          <ac:chgData name="James Clegg" userId="763c3220-e008-48a8-a735-403fa6eca5a8" providerId="ADAL" clId="{D7E73583-C619-4AFD-AA3A-9F3342EA8F4C}" dt="2022-10-29T15:36:42.520" v="884" actId="1037"/>
          <ac:picMkLst>
            <pc:docMk/>
            <pc:sldMk cId="2160762197" sldId="335"/>
            <ac:picMk id="55" creationId="{CFC2410E-684C-44A4-D428-F802FAE6617D}"/>
          </ac:picMkLst>
        </pc:picChg>
        <pc:picChg chg="add del mod">
          <ac:chgData name="James Clegg" userId="763c3220-e008-48a8-a735-403fa6eca5a8" providerId="ADAL" clId="{D7E73583-C619-4AFD-AA3A-9F3342EA8F4C}" dt="2022-10-29T15:36:50.559" v="886"/>
          <ac:picMkLst>
            <pc:docMk/>
            <pc:sldMk cId="2160762197" sldId="335"/>
            <ac:picMk id="56" creationId="{069E8103-A981-B877-4595-DA277F909BB4}"/>
          </ac:picMkLst>
        </pc:picChg>
        <pc:picChg chg="add del mod">
          <ac:chgData name="James Clegg" userId="763c3220-e008-48a8-a735-403fa6eca5a8" providerId="ADAL" clId="{D7E73583-C619-4AFD-AA3A-9F3342EA8F4C}" dt="2022-10-29T15:36:50.559" v="886"/>
          <ac:picMkLst>
            <pc:docMk/>
            <pc:sldMk cId="2160762197" sldId="335"/>
            <ac:picMk id="57" creationId="{0C948B7E-B952-1FF1-7971-499F8A288891}"/>
          </ac:picMkLst>
        </pc:picChg>
        <pc:picChg chg="add del mod">
          <ac:chgData name="James Clegg" userId="763c3220-e008-48a8-a735-403fa6eca5a8" providerId="ADAL" clId="{D7E73583-C619-4AFD-AA3A-9F3342EA8F4C}" dt="2022-10-29T15:36:50.559" v="886"/>
          <ac:picMkLst>
            <pc:docMk/>
            <pc:sldMk cId="2160762197" sldId="335"/>
            <ac:picMk id="58" creationId="{4709E55F-86C3-A88B-35A4-0D7C1701437C}"/>
          </ac:picMkLst>
        </pc:picChg>
        <pc:picChg chg="add del mod">
          <ac:chgData name="James Clegg" userId="763c3220-e008-48a8-a735-403fa6eca5a8" providerId="ADAL" clId="{D7E73583-C619-4AFD-AA3A-9F3342EA8F4C}" dt="2022-10-29T15:36:50.559" v="886"/>
          <ac:picMkLst>
            <pc:docMk/>
            <pc:sldMk cId="2160762197" sldId="335"/>
            <ac:picMk id="59" creationId="{99E01B40-327A-54E4-2A30-72B2D3F09D96}"/>
          </ac:picMkLst>
        </pc:picChg>
        <pc:picChg chg="add del mod">
          <ac:chgData name="James Clegg" userId="763c3220-e008-48a8-a735-403fa6eca5a8" providerId="ADAL" clId="{D7E73583-C619-4AFD-AA3A-9F3342EA8F4C}" dt="2022-10-29T15:36:50.559" v="886"/>
          <ac:picMkLst>
            <pc:docMk/>
            <pc:sldMk cId="2160762197" sldId="335"/>
            <ac:picMk id="60" creationId="{A12228BB-C95F-72EE-99DD-5556436100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98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43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3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799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98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071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39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519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05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E6FC11-5330-41D5-ADA3-286D834BBE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788" y="2005712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White_Rose_Noto " panose="020B0502040504020204" pitchFamily="34" charset="0"/>
                <a:ea typeface="White_Rose_Noto " panose="020B0502040504020204" pitchFamily="34" charset="0"/>
                <a:cs typeface="White_Rose_Noto " panose="020B050204050402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34FB87-E500-4004-9FCA-6E17C6C3F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C4D037-7CB7-421F-A5F6-033B065E9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3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D94F5-6E2E-4FF4-83DE-B94597827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51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65BC47-18AD-4FB7-B26F-8425A32346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ABDC9E-004D-4720-8A19-E60AA9031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3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3F98EB-DD68-4AEC-8138-1213D951E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9248CB-BA23-4ED6-A897-EA054AC1E2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4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650D6C-D537-4E0D-BB2C-8CAC14CA3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4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D9D36-9151-40E7-AAB4-B37E626AD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67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FD5570-FFBC-4955-AEBA-BB12E685C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CCDD7-B188-49CF-81CD-99C9EEF6A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0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DC2E9B-6B12-4086-8F38-175B400E6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58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BC80C-5BC9-42BA-A4C0-9881D5BCB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23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B52C2-DDBE-4586-8415-CBBFE497E6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54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CF3EF7-D565-4482-8750-5CE678BAC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92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B5F803-9DAF-41DA-85A5-185CCF30D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7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1E783-3771-46B2-8D21-2D7F9512B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8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0F3DBC-A54D-4C3D-A45C-78DB127FC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5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E830C4-5CAA-4486-9488-2F064509A6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3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EA66BD-3182-48D1-9967-23005F985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62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5F95A3-E002-48E4-81F8-3482B0922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B3E33-79B2-4634-9D84-0C2C75FDC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67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A67E7A-9EB3-45A9-B6AB-22D446253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04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8B398F-8F22-49D5-BEC9-D8A66E960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19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F199B9-E7CE-43E2-83C2-AF44D420A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76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5DFB7-4B7C-409E-BDF6-B83AE5BFD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07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D0C031-E9BD-4485-A3F8-EA3A4BBA4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47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DD323-A68B-4286-B869-6DB11BAC11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73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DEA227-ED4E-43B8-84D9-DBB1CCA60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206ADD-13CF-45C9-A8EA-76A2A3E33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9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DC93A4-D3AB-4FC7-8E9A-CF8E33357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76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9929" y="2481943"/>
            <a:ext cx="7174478" cy="3867741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1 - 3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9929" y="2476263"/>
            <a:ext cx="7174478" cy="3867742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the rest </a:t>
            </a:r>
            <a:br>
              <a:rPr lang="en-US" dirty="0"/>
            </a:br>
            <a:r>
              <a:rPr lang="en-US" dirty="0"/>
              <a:t>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5895C-0ADC-43F9-AF99-A202FFC8C5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2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29DDC5-DA4C-42E7-B596-6145C2BAF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3B3B30-3092-4C77-A775-E881CEF49E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FC4CFF-305D-4594-8AB6-1012562AB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0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5F0049-F339-40AA-9FC5-84E5002970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4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22.jp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A0C2A-A1F3-42DC-97AE-93DAAE691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E797E-3E25-4C7E-A0EA-3C0546FB0C7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76F932-36E8-42B2-B0C1-C2A3DFEA44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939215-1D77-4977-845D-00235AFB63B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44C6A8-0C00-40F1-89BE-DD4F472A00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54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70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66.png"/><Relationship Id="rId1" Type="http://schemas.openxmlformats.org/officeDocument/2006/relationships/tags" Target="../tags/tag7.xml"/><Relationship Id="rId6" Type="http://schemas.openxmlformats.org/officeDocument/2006/relationships/image" Target="../media/image561.png"/><Relationship Id="rId11" Type="http://schemas.openxmlformats.org/officeDocument/2006/relationships/image" Target="../media/image61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openxmlformats.org/officeDocument/2006/relationships/image" Target="../media/image560.png"/><Relationship Id="rId11" Type="http://schemas.openxmlformats.org/officeDocument/2006/relationships/image" Target="../media/image45.png"/><Relationship Id="rId10" Type="http://schemas.openxmlformats.org/officeDocument/2006/relationships/image" Target="../media/image590.png"/><Relationship Id="rId9" Type="http://schemas.openxmlformats.org/officeDocument/2006/relationships/image" Target="../media/image5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6" Type="http://schemas.openxmlformats.org/officeDocument/2006/relationships/image" Target="../media/image600.png"/><Relationship Id="rId11" Type="http://schemas.openxmlformats.org/officeDocument/2006/relationships/image" Target="../media/image45.png"/><Relationship Id="rId10" Type="http://schemas.openxmlformats.org/officeDocument/2006/relationships/image" Target="../media/image73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48.png"/><Relationship Id="rId10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5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500.png"/><Relationship Id="rId11" Type="http://schemas.openxmlformats.org/officeDocument/2006/relationships/image" Target="../media/image44.png"/><Relationship Id="rId10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11A934-48DD-EF00-0FEE-05E943DFD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349" y="2188356"/>
            <a:ext cx="6145301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183"/>
    </mc:Choice>
    <mc:Fallback xmlns="">
      <p:transition spd="slow" advClick="0" advTm="71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87FB027-57F0-737E-CABC-509989A4C3C7}"/>
                  </a:ext>
                </a:extLst>
              </p:cNvPr>
              <p:cNvSpPr txBox="1"/>
              <p:nvPr/>
            </p:nvSpPr>
            <p:spPr>
              <a:xfrm>
                <a:off x="4778465" y="2054176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87FB027-57F0-737E-CABC-509989A4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465" y="2054176"/>
                <a:ext cx="389608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6580E97C-646F-38B6-B4EA-2425E2E7F2D4}"/>
              </a:ext>
            </a:extLst>
          </p:cNvPr>
          <p:cNvSpPr/>
          <p:nvPr/>
        </p:nvSpPr>
        <p:spPr>
          <a:xfrm>
            <a:off x="5447123" y="205066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6DD1D7-3463-2D9B-BF06-14B2BD8CF0C6}"/>
              </a:ext>
            </a:extLst>
          </p:cNvPr>
          <p:cNvSpPr txBox="1"/>
          <p:nvPr/>
        </p:nvSpPr>
        <p:spPr>
          <a:xfrm>
            <a:off x="5411759" y="2049436"/>
            <a:ext cx="6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77B345D-76D9-5885-B233-D437046EA0A8}"/>
              </a:ext>
            </a:extLst>
          </p:cNvPr>
          <p:cNvSpPr/>
          <p:nvPr/>
        </p:nvSpPr>
        <p:spPr>
          <a:xfrm>
            <a:off x="6456725" y="2048697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8817B4A-7E73-F334-AB1E-3EFA98DB9B0C}"/>
              </a:ext>
            </a:extLst>
          </p:cNvPr>
          <p:cNvSpPr txBox="1"/>
          <p:nvPr/>
        </p:nvSpPr>
        <p:spPr>
          <a:xfrm>
            <a:off x="6412307" y="2049436"/>
            <a:ext cx="6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A3730E-A478-91DC-AFC1-C0F70D5316EB}"/>
              </a:ext>
            </a:extLst>
          </p:cNvPr>
          <p:cNvSpPr/>
          <p:nvPr/>
        </p:nvSpPr>
        <p:spPr>
          <a:xfrm>
            <a:off x="7441130" y="2045895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C1F233-3132-9FAB-0890-DDB1A82029DD}"/>
              </a:ext>
            </a:extLst>
          </p:cNvPr>
          <p:cNvSpPr txBox="1"/>
          <p:nvPr/>
        </p:nvSpPr>
        <p:spPr>
          <a:xfrm>
            <a:off x="7350538" y="2049436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25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DE25949-F47E-151E-57DA-38FE9F231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2176" y="5443508"/>
            <a:ext cx="747045" cy="7470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5A373E7-EE4B-0142-9185-D555A83AB75E}"/>
              </a:ext>
            </a:extLst>
          </p:cNvPr>
          <p:cNvSpPr txBox="1"/>
          <p:nvPr/>
        </p:nvSpPr>
        <p:spPr>
          <a:xfrm>
            <a:off x="5391447" y="5592543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7CECC-7A46-8A85-45D7-F92C5ADA10E5}"/>
              </a:ext>
            </a:extLst>
          </p:cNvPr>
          <p:cNvSpPr txBox="1"/>
          <p:nvPr/>
        </p:nvSpPr>
        <p:spPr>
          <a:xfrm>
            <a:off x="742458" y="400692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</a:t>
            </a:r>
            <a:r>
              <a:rPr lang="en-GB" sz="2800">
                <a:latin typeface="Comic Sans MS" panose="030F0702030302020204" pitchFamily="66" charset="0"/>
              </a:rPr>
              <a:t>the 5 </a:t>
            </a:r>
            <a:r>
              <a:rPr lang="en-GB" sz="2800" dirty="0">
                <a:latin typeface="Comic Sans MS" panose="030F0702030302020204" pitchFamily="66" charset="0"/>
              </a:rPr>
              <a:t>times-table facts.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2BABF0-D655-2078-CB07-B95FEE8DF602}"/>
                  </a:ext>
                </a:extLst>
              </p:cNvPr>
              <p:cNvSpPr txBox="1"/>
              <p:nvPr/>
            </p:nvSpPr>
            <p:spPr>
              <a:xfrm>
                <a:off x="4778465" y="3852231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2BABF0-D655-2078-CB07-B95FEE8DF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465" y="3852231"/>
                <a:ext cx="389608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F64C520-34F9-E5D6-DC07-4BFCB2E68700}"/>
              </a:ext>
            </a:extLst>
          </p:cNvPr>
          <p:cNvSpPr/>
          <p:nvPr/>
        </p:nvSpPr>
        <p:spPr>
          <a:xfrm>
            <a:off x="5447123" y="3848718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81AAA-CE24-96E3-56ED-A261E0B85AEB}"/>
              </a:ext>
            </a:extLst>
          </p:cNvPr>
          <p:cNvSpPr txBox="1"/>
          <p:nvPr/>
        </p:nvSpPr>
        <p:spPr>
          <a:xfrm>
            <a:off x="5411759" y="3847491"/>
            <a:ext cx="6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DED4F-771E-6127-5B91-928BAE6898E8}"/>
              </a:ext>
            </a:extLst>
          </p:cNvPr>
          <p:cNvSpPr/>
          <p:nvPr/>
        </p:nvSpPr>
        <p:spPr>
          <a:xfrm>
            <a:off x="6456725" y="3846752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56874-2B0A-A1FE-D8E0-96287B8F6895}"/>
              </a:ext>
            </a:extLst>
          </p:cNvPr>
          <p:cNvSpPr txBox="1"/>
          <p:nvPr/>
        </p:nvSpPr>
        <p:spPr>
          <a:xfrm>
            <a:off x="6412305" y="3847491"/>
            <a:ext cx="6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9131E-16F4-D587-CD10-ECE5F4040F29}"/>
              </a:ext>
            </a:extLst>
          </p:cNvPr>
          <p:cNvSpPr/>
          <p:nvPr/>
        </p:nvSpPr>
        <p:spPr>
          <a:xfrm>
            <a:off x="7441130" y="3843950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DE12B-4F8F-546F-EEE1-99FC541AB642}"/>
              </a:ext>
            </a:extLst>
          </p:cNvPr>
          <p:cNvSpPr txBox="1"/>
          <p:nvPr/>
        </p:nvSpPr>
        <p:spPr>
          <a:xfrm>
            <a:off x="7350538" y="3847491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ECA0BF-E38E-838F-DC58-851A9209117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63686" y="1887794"/>
            <a:ext cx="840439" cy="837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8EE0D1-E5C9-2C45-C5C7-517E988D084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585754" y="1887794"/>
            <a:ext cx="840439" cy="837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72AD1C-0E2C-324B-F73F-CFFC6E3997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307822" y="1887794"/>
            <a:ext cx="840439" cy="8373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07E1ED8-06BA-B9D6-EBA0-047195D4FB1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029890" y="1887794"/>
            <a:ext cx="840439" cy="8373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B12C2B-8192-665E-95F6-5BF86B31C6D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751958" y="1887794"/>
            <a:ext cx="840439" cy="8373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57F9AB-0991-1F1D-3693-C76B4D4A3959}"/>
              </a:ext>
            </a:extLst>
          </p:cNvPr>
          <p:cNvGrpSpPr/>
          <p:nvPr/>
        </p:nvGrpSpPr>
        <p:grpSpPr>
          <a:xfrm>
            <a:off x="1027613" y="3648120"/>
            <a:ext cx="1046641" cy="508389"/>
            <a:chOff x="1073095" y="3824289"/>
            <a:chExt cx="1293338" cy="628218"/>
          </a:xfrm>
        </p:grpSpPr>
        <p:pic>
          <p:nvPicPr>
            <p:cNvPr id="13" name="Picture 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0F36299-AE98-19FC-1B0C-1F3694F24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09" t="29713" r="85147" b="47543"/>
            <a:stretch/>
          </p:blipFill>
          <p:spPr>
            <a:xfrm>
              <a:off x="1073095" y="3824289"/>
              <a:ext cx="1293338" cy="6282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7BE816-7A36-C091-4A00-FD3A9B375DDE}"/>
                </a:ext>
              </a:extLst>
            </p:cNvPr>
            <p:cNvSpPr txBox="1"/>
            <p:nvPr/>
          </p:nvSpPr>
          <p:spPr>
            <a:xfrm>
              <a:off x="1363436" y="3972678"/>
              <a:ext cx="506185" cy="360000"/>
            </a:xfrm>
            <a:prstGeom prst="rect">
              <a:avLst/>
            </a:prstGeom>
            <a:solidFill>
              <a:srgbClr val="AED292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90B24E-0B55-EEC3-21A7-FEA993B4E008}"/>
              </a:ext>
            </a:extLst>
          </p:cNvPr>
          <p:cNvGrpSpPr/>
          <p:nvPr/>
        </p:nvGrpSpPr>
        <p:grpSpPr>
          <a:xfrm>
            <a:off x="2015115" y="3648120"/>
            <a:ext cx="1046641" cy="508389"/>
            <a:chOff x="1073095" y="3824289"/>
            <a:chExt cx="1293338" cy="628218"/>
          </a:xfrm>
        </p:grpSpPr>
        <p:pic>
          <p:nvPicPr>
            <p:cNvPr id="17" name="Picture 1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8256803E-64A0-0B89-82AC-727C126C2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09" t="29713" r="85147" b="47543"/>
            <a:stretch/>
          </p:blipFill>
          <p:spPr>
            <a:xfrm>
              <a:off x="1073095" y="3824289"/>
              <a:ext cx="1293338" cy="62821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DD3D75-7AE3-142C-F657-8AFA6088A76A}"/>
                </a:ext>
              </a:extLst>
            </p:cNvPr>
            <p:cNvSpPr txBox="1"/>
            <p:nvPr/>
          </p:nvSpPr>
          <p:spPr>
            <a:xfrm>
              <a:off x="1363436" y="3972678"/>
              <a:ext cx="506185" cy="360000"/>
            </a:xfrm>
            <a:prstGeom prst="rect">
              <a:avLst/>
            </a:prstGeom>
            <a:solidFill>
              <a:srgbClr val="AED292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52203C-F922-B81B-9B27-AC5A3640C256}"/>
              </a:ext>
            </a:extLst>
          </p:cNvPr>
          <p:cNvGrpSpPr/>
          <p:nvPr/>
        </p:nvGrpSpPr>
        <p:grpSpPr>
          <a:xfrm>
            <a:off x="3002617" y="3648120"/>
            <a:ext cx="1046641" cy="508389"/>
            <a:chOff x="1073095" y="3824289"/>
            <a:chExt cx="1293338" cy="628218"/>
          </a:xfrm>
        </p:grpSpPr>
        <p:pic>
          <p:nvPicPr>
            <p:cNvPr id="20" name="Picture 19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56AE7620-A300-34B9-509A-FF53D2290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09" t="29713" r="85147" b="47543"/>
            <a:stretch/>
          </p:blipFill>
          <p:spPr>
            <a:xfrm>
              <a:off x="1073095" y="3824289"/>
              <a:ext cx="1293338" cy="62821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E3CE27-377D-D968-C801-16ECD3084E72}"/>
                </a:ext>
              </a:extLst>
            </p:cNvPr>
            <p:cNvSpPr txBox="1"/>
            <p:nvPr/>
          </p:nvSpPr>
          <p:spPr>
            <a:xfrm>
              <a:off x="1363436" y="3972678"/>
              <a:ext cx="506185" cy="360000"/>
            </a:xfrm>
            <a:prstGeom prst="rect">
              <a:avLst/>
            </a:prstGeom>
            <a:solidFill>
              <a:srgbClr val="AED292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CD5E6E-DA6F-DF52-21F8-2B69A24C5A93}"/>
              </a:ext>
            </a:extLst>
          </p:cNvPr>
          <p:cNvGrpSpPr/>
          <p:nvPr/>
        </p:nvGrpSpPr>
        <p:grpSpPr>
          <a:xfrm>
            <a:off x="3990119" y="3648120"/>
            <a:ext cx="1046641" cy="508389"/>
            <a:chOff x="1073095" y="3824289"/>
            <a:chExt cx="1293338" cy="628218"/>
          </a:xfrm>
        </p:grpSpPr>
        <p:pic>
          <p:nvPicPr>
            <p:cNvPr id="24" name="Picture 23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3DDDF85A-26A1-541C-32ED-6CD8F65D3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09" t="29713" r="85147" b="47543"/>
            <a:stretch/>
          </p:blipFill>
          <p:spPr>
            <a:xfrm>
              <a:off x="1073095" y="3824289"/>
              <a:ext cx="1293338" cy="62821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382B77-DA2C-6D48-1890-9E0184A73CF3}"/>
                </a:ext>
              </a:extLst>
            </p:cNvPr>
            <p:cNvSpPr txBox="1"/>
            <p:nvPr/>
          </p:nvSpPr>
          <p:spPr>
            <a:xfrm>
              <a:off x="1363436" y="3972678"/>
              <a:ext cx="506185" cy="360000"/>
            </a:xfrm>
            <a:prstGeom prst="rect">
              <a:avLst/>
            </a:prstGeom>
            <a:solidFill>
              <a:srgbClr val="AED292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D768655-AA80-F41D-8859-BF745182FD7D}"/>
              </a:ext>
            </a:extLst>
          </p:cNvPr>
          <p:cNvGrpSpPr/>
          <p:nvPr/>
        </p:nvGrpSpPr>
        <p:grpSpPr>
          <a:xfrm>
            <a:off x="1021802" y="4144427"/>
            <a:ext cx="1046641" cy="508389"/>
            <a:chOff x="1073095" y="3824289"/>
            <a:chExt cx="1293338" cy="628218"/>
          </a:xfrm>
        </p:grpSpPr>
        <p:pic>
          <p:nvPicPr>
            <p:cNvPr id="30" name="Picture 29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F7C4414-9594-DDC4-1C9F-972442F5A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09" t="29713" r="85147" b="47543"/>
            <a:stretch/>
          </p:blipFill>
          <p:spPr>
            <a:xfrm>
              <a:off x="1073095" y="3824289"/>
              <a:ext cx="1293338" cy="62821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6A57E0-B8D5-9D0A-925B-E93C31AFC1A1}"/>
                </a:ext>
              </a:extLst>
            </p:cNvPr>
            <p:cNvSpPr txBox="1"/>
            <p:nvPr/>
          </p:nvSpPr>
          <p:spPr>
            <a:xfrm>
              <a:off x="1363436" y="3972678"/>
              <a:ext cx="506185" cy="360000"/>
            </a:xfrm>
            <a:prstGeom prst="rect">
              <a:avLst/>
            </a:prstGeom>
            <a:solidFill>
              <a:srgbClr val="AED292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0784ED-B82A-F3FA-13B7-6439BD531AAC}"/>
              </a:ext>
            </a:extLst>
          </p:cNvPr>
          <p:cNvGrpSpPr/>
          <p:nvPr/>
        </p:nvGrpSpPr>
        <p:grpSpPr>
          <a:xfrm>
            <a:off x="2009304" y="4144427"/>
            <a:ext cx="1046641" cy="508389"/>
            <a:chOff x="1073095" y="3824289"/>
            <a:chExt cx="1293338" cy="628218"/>
          </a:xfrm>
        </p:grpSpPr>
        <p:pic>
          <p:nvPicPr>
            <p:cNvPr id="33" name="Picture 3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91BFC90-5C7C-88F6-9940-73807B385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09" t="29713" r="85147" b="47543"/>
            <a:stretch/>
          </p:blipFill>
          <p:spPr>
            <a:xfrm>
              <a:off x="1073095" y="3824289"/>
              <a:ext cx="1293338" cy="62821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92EBF0A-6717-5A4F-21FD-C67DE5D6DE35}"/>
                </a:ext>
              </a:extLst>
            </p:cNvPr>
            <p:cNvSpPr txBox="1"/>
            <p:nvPr/>
          </p:nvSpPr>
          <p:spPr>
            <a:xfrm>
              <a:off x="1363436" y="3972678"/>
              <a:ext cx="506185" cy="360000"/>
            </a:xfrm>
            <a:prstGeom prst="rect">
              <a:avLst/>
            </a:prstGeom>
            <a:solidFill>
              <a:srgbClr val="AED292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43EF470-4285-92A3-8F94-2F84E8D07509}"/>
              </a:ext>
            </a:extLst>
          </p:cNvPr>
          <p:cNvGrpSpPr/>
          <p:nvPr/>
        </p:nvGrpSpPr>
        <p:grpSpPr>
          <a:xfrm>
            <a:off x="2996806" y="4144427"/>
            <a:ext cx="1046641" cy="508389"/>
            <a:chOff x="1073095" y="3824289"/>
            <a:chExt cx="1293338" cy="628218"/>
          </a:xfrm>
        </p:grpSpPr>
        <p:pic>
          <p:nvPicPr>
            <p:cNvPr id="36" name="Picture 35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28F6DCC6-015D-ABB0-D4D6-AD7570CDF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09" t="29713" r="85147" b="47543"/>
            <a:stretch/>
          </p:blipFill>
          <p:spPr>
            <a:xfrm>
              <a:off x="1073095" y="3824289"/>
              <a:ext cx="1293338" cy="62821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8B301F7-39CC-EAD4-F3B8-49AB1A7F29AB}"/>
                </a:ext>
              </a:extLst>
            </p:cNvPr>
            <p:cNvSpPr txBox="1"/>
            <p:nvPr/>
          </p:nvSpPr>
          <p:spPr>
            <a:xfrm>
              <a:off x="1363436" y="3972678"/>
              <a:ext cx="506185" cy="360000"/>
            </a:xfrm>
            <a:prstGeom prst="rect">
              <a:avLst/>
            </a:prstGeom>
            <a:solidFill>
              <a:srgbClr val="AED292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084175F-2C5A-F40A-3905-B4A4FBEEF833}"/>
              </a:ext>
            </a:extLst>
          </p:cNvPr>
          <p:cNvGrpSpPr/>
          <p:nvPr/>
        </p:nvGrpSpPr>
        <p:grpSpPr>
          <a:xfrm>
            <a:off x="3984308" y="4144427"/>
            <a:ext cx="1046641" cy="508389"/>
            <a:chOff x="1073095" y="3824289"/>
            <a:chExt cx="1293338" cy="628218"/>
          </a:xfrm>
        </p:grpSpPr>
        <p:pic>
          <p:nvPicPr>
            <p:cNvPr id="39" name="Picture 38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1BDBE19-E902-ED6E-D2FD-A7B7F826E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09" t="29713" r="85147" b="47543"/>
            <a:stretch/>
          </p:blipFill>
          <p:spPr>
            <a:xfrm>
              <a:off x="1073095" y="3824289"/>
              <a:ext cx="1293338" cy="628218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759425-586C-C603-DD4B-332C8B524EB4}"/>
                </a:ext>
              </a:extLst>
            </p:cNvPr>
            <p:cNvSpPr txBox="1"/>
            <p:nvPr/>
          </p:nvSpPr>
          <p:spPr>
            <a:xfrm>
              <a:off x="1363436" y="3972678"/>
              <a:ext cx="506185" cy="360000"/>
            </a:xfrm>
            <a:prstGeom prst="rect">
              <a:avLst/>
            </a:prstGeom>
            <a:solidFill>
              <a:srgbClr val="AED292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46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12"/>
    </mc:Choice>
    <mc:Fallback xmlns="">
      <p:transition spd="slow" advTm="36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0" grpId="0"/>
      <p:bldP spid="62" grpId="0"/>
      <p:bldP spid="62" grpId="1"/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1440AC-15F2-2535-1EEF-91595358E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48515"/>
              </p:ext>
            </p:extLst>
          </p:nvPr>
        </p:nvGraphicFramePr>
        <p:xfrm>
          <a:off x="1325591" y="2672367"/>
          <a:ext cx="6125290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529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612529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F4E675-02BE-9C2B-9AF1-03DA9B2E7349}"/>
              </a:ext>
            </a:extLst>
          </p:cNvPr>
          <p:cNvSpPr txBox="1"/>
          <p:nvPr/>
        </p:nvSpPr>
        <p:spPr>
          <a:xfrm>
            <a:off x="96485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04A52-CB72-8C53-7353-D2CD581FB0A6}"/>
                  </a:ext>
                </a:extLst>
              </p:cNvPr>
              <p:cNvSpPr txBox="1"/>
              <p:nvPr/>
            </p:nvSpPr>
            <p:spPr>
              <a:xfrm>
                <a:off x="894067" y="324197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04A52-CB72-8C53-7353-D2CD581FB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67" y="3241972"/>
                <a:ext cx="864386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3F228F1-4566-A72A-EEF9-ECF35F8E93D1}"/>
              </a:ext>
            </a:extLst>
          </p:cNvPr>
          <p:cNvSpPr txBox="1"/>
          <p:nvPr/>
        </p:nvSpPr>
        <p:spPr>
          <a:xfrm>
            <a:off x="1576054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104529-32BE-DE20-6477-2DD215891654}"/>
                  </a:ext>
                </a:extLst>
              </p:cNvPr>
              <p:cNvSpPr txBox="1"/>
              <p:nvPr/>
            </p:nvSpPr>
            <p:spPr>
              <a:xfrm>
                <a:off x="1500211" y="351061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104529-32BE-DE20-6477-2DD215891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211" y="3510618"/>
                <a:ext cx="864386" cy="400110"/>
              </a:xfrm>
              <a:prstGeom prst="rect">
                <a:avLst/>
              </a:prstGeom>
              <a:blipFill>
                <a:blip r:embed="rId7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42C20E2-48E0-2816-61D8-4AC13497E462}"/>
              </a:ext>
            </a:extLst>
          </p:cNvPr>
          <p:cNvSpPr txBox="1"/>
          <p:nvPr/>
        </p:nvSpPr>
        <p:spPr>
          <a:xfrm>
            <a:off x="2187252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C6A525-41C2-AD7C-4C75-EB3685E31BD9}"/>
                  </a:ext>
                </a:extLst>
              </p:cNvPr>
              <p:cNvSpPr txBox="1"/>
              <p:nvPr/>
            </p:nvSpPr>
            <p:spPr>
              <a:xfrm>
                <a:off x="2106355" y="324197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2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C6A525-41C2-AD7C-4C75-EB3685E31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355" y="3241972"/>
                <a:ext cx="864386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0C3E5E3-E564-A3AA-7AC0-3F6B2DD97183}"/>
              </a:ext>
            </a:extLst>
          </p:cNvPr>
          <p:cNvSpPr txBox="1"/>
          <p:nvPr/>
        </p:nvSpPr>
        <p:spPr>
          <a:xfrm>
            <a:off x="2798450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7C5B65-E224-2098-DB1C-9D4E6101EE1F}"/>
                  </a:ext>
                </a:extLst>
              </p:cNvPr>
              <p:cNvSpPr txBox="1"/>
              <p:nvPr/>
            </p:nvSpPr>
            <p:spPr>
              <a:xfrm>
                <a:off x="2712499" y="351061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7C5B65-E224-2098-DB1C-9D4E6101E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499" y="3510618"/>
                <a:ext cx="864386" cy="400110"/>
              </a:xfrm>
              <a:prstGeom prst="rect">
                <a:avLst/>
              </a:prstGeom>
              <a:blipFill>
                <a:blip r:embed="rId9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8EA1ED1-37E0-B82E-C3F0-631A7000C58B}"/>
              </a:ext>
            </a:extLst>
          </p:cNvPr>
          <p:cNvSpPr txBox="1"/>
          <p:nvPr/>
        </p:nvSpPr>
        <p:spPr>
          <a:xfrm>
            <a:off x="3409648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E6B05D-8DAA-A429-EB72-7879257B2B12}"/>
                  </a:ext>
                </a:extLst>
              </p:cNvPr>
              <p:cNvSpPr txBox="1"/>
              <p:nvPr/>
            </p:nvSpPr>
            <p:spPr>
              <a:xfrm>
                <a:off x="3318643" y="324197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E6B05D-8DAA-A429-EB72-7879257B2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643" y="3241972"/>
                <a:ext cx="864386" cy="400110"/>
              </a:xfrm>
              <a:prstGeom prst="rect">
                <a:avLst/>
              </a:prstGeom>
              <a:blipFill>
                <a:blip r:embed="rId10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AD60750-21BD-E76D-ADA0-CF68D453334C}"/>
              </a:ext>
            </a:extLst>
          </p:cNvPr>
          <p:cNvSpPr txBox="1"/>
          <p:nvPr/>
        </p:nvSpPr>
        <p:spPr>
          <a:xfrm>
            <a:off x="402084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CF3E64-0D66-3415-C7CC-852F7ADF2300}"/>
                  </a:ext>
                </a:extLst>
              </p:cNvPr>
              <p:cNvSpPr txBox="1"/>
              <p:nvPr/>
            </p:nvSpPr>
            <p:spPr>
              <a:xfrm>
                <a:off x="3924787" y="351061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CF3E64-0D66-3415-C7CC-852F7ADF2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787" y="3510618"/>
                <a:ext cx="864386" cy="400110"/>
              </a:xfrm>
              <a:prstGeom prst="rect">
                <a:avLst/>
              </a:prstGeom>
              <a:blipFill>
                <a:blip r:embed="rId11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797553E-9502-D991-754B-C0353219F606}"/>
              </a:ext>
            </a:extLst>
          </p:cNvPr>
          <p:cNvSpPr txBox="1"/>
          <p:nvPr/>
        </p:nvSpPr>
        <p:spPr>
          <a:xfrm>
            <a:off x="4632044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46E2E6-D98C-CF80-C1A6-A30F0066A375}"/>
                  </a:ext>
                </a:extLst>
              </p:cNvPr>
              <p:cNvSpPr txBox="1"/>
              <p:nvPr/>
            </p:nvSpPr>
            <p:spPr>
              <a:xfrm>
                <a:off x="4530931" y="324197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6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46E2E6-D98C-CF80-C1A6-A30F0066A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31" y="3241972"/>
                <a:ext cx="864386" cy="400110"/>
              </a:xfrm>
              <a:prstGeom prst="rect">
                <a:avLst/>
              </a:prstGeom>
              <a:blipFill>
                <a:blip r:embed="rId1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9C24E22C-8CBF-E2DC-8094-C9334E1E661F}"/>
              </a:ext>
            </a:extLst>
          </p:cNvPr>
          <p:cNvSpPr txBox="1"/>
          <p:nvPr/>
        </p:nvSpPr>
        <p:spPr>
          <a:xfrm>
            <a:off x="5243242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8A79B3-0461-C473-2E0E-3F50A02219A9}"/>
                  </a:ext>
                </a:extLst>
              </p:cNvPr>
              <p:cNvSpPr txBox="1"/>
              <p:nvPr/>
            </p:nvSpPr>
            <p:spPr>
              <a:xfrm>
                <a:off x="5137075" y="351061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7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8A79B3-0461-C473-2E0E-3F50A0221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075" y="3510618"/>
                <a:ext cx="864386" cy="400110"/>
              </a:xfrm>
              <a:prstGeom prst="rect">
                <a:avLst/>
              </a:prstGeom>
              <a:blipFill>
                <a:blip r:embed="rId1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E2F3864-E85C-8E0E-1636-CF62855F85AA}"/>
              </a:ext>
            </a:extLst>
          </p:cNvPr>
          <p:cNvSpPr txBox="1"/>
          <p:nvPr/>
        </p:nvSpPr>
        <p:spPr>
          <a:xfrm>
            <a:off x="5854440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18679D-7107-8813-D3D2-029CCDD8E053}"/>
                  </a:ext>
                </a:extLst>
              </p:cNvPr>
              <p:cNvSpPr txBox="1"/>
              <p:nvPr/>
            </p:nvSpPr>
            <p:spPr>
              <a:xfrm>
                <a:off x="5743219" y="3241972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8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18679D-7107-8813-D3D2-029CCDD8E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219" y="3241972"/>
                <a:ext cx="864386" cy="400110"/>
              </a:xfrm>
              <a:prstGeom prst="rect">
                <a:avLst/>
              </a:prstGeom>
              <a:blipFill>
                <a:blip r:embed="rId1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E41925EC-C0BC-743F-21A0-56D772511C41}"/>
              </a:ext>
            </a:extLst>
          </p:cNvPr>
          <p:cNvSpPr txBox="1"/>
          <p:nvPr/>
        </p:nvSpPr>
        <p:spPr>
          <a:xfrm>
            <a:off x="6465635" y="2203184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48303E-E67A-69C4-BD93-C9FB40D99462}"/>
                  </a:ext>
                </a:extLst>
              </p:cNvPr>
              <p:cNvSpPr txBox="1"/>
              <p:nvPr/>
            </p:nvSpPr>
            <p:spPr>
              <a:xfrm>
                <a:off x="6349363" y="3510618"/>
                <a:ext cx="8643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9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48303E-E67A-69C4-BD93-C9FB40D99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363" y="3510618"/>
                <a:ext cx="864386" cy="400110"/>
              </a:xfrm>
              <a:prstGeom prst="rect">
                <a:avLst/>
              </a:prstGeom>
              <a:blipFill>
                <a:blip r:embed="rId15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3AAB15A-0322-8ADA-EF00-6E75DF718597}"/>
              </a:ext>
            </a:extLst>
          </p:cNvPr>
          <p:cNvSpPr txBox="1"/>
          <p:nvPr/>
        </p:nvSpPr>
        <p:spPr>
          <a:xfrm>
            <a:off x="7037504" y="2203184"/>
            <a:ext cx="815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AF08DE-49B8-764E-7EDB-F1C0920DA1DA}"/>
                  </a:ext>
                </a:extLst>
              </p:cNvPr>
              <p:cNvSpPr txBox="1"/>
              <p:nvPr/>
            </p:nvSpPr>
            <p:spPr>
              <a:xfrm>
                <a:off x="6955508" y="3241972"/>
                <a:ext cx="9730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68A9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68A97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10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AF08DE-49B8-764E-7EDB-F1C0920DA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8" y="3241972"/>
                <a:ext cx="973061" cy="400110"/>
              </a:xfrm>
              <a:prstGeom prst="rect">
                <a:avLst/>
              </a:prstGeom>
              <a:blipFill>
                <a:blip r:embed="rId1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682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1"/>
    </mc:Choice>
    <mc:Fallback xmlns="">
      <p:transition spd="slow" advTm="34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1 - 2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509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9"/>
    </mc:Choice>
    <mc:Fallback xmlns="">
      <p:transition spd="slow" advTm="704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5C981E-4C5E-A309-593B-EC7CF0E4C00C}"/>
              </a:ext>
            </a:extLst>
          </p:cNvPr>
          <p:cNvSpPr txBox="1"/>
          <p:nvPr/>
        </p:nvSpPr>
        <p:spPr>
          <a:xfrm>
            <a:off x="823263" y="441221"/>
            <a:ext cx="7497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Mo has five times as much money as Ron.</a:t>
            </a:r>
          </a:p>
          <a:p>
            <a:pPr algn="ctr"/>
            <a:endParaRPr lang="en-GB" sz="12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Ron has £3</a:t>
            </a:r>
          </a:p>
          <a:p>
            <a:pPr algn="ctr"/>
            <a:endParaRPr lang="en-GB" sz="12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much money does Mo have?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441990D-A5E5-A1B1-1332-F881EC864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041811"/>
              </p:ext>
            </p:extLst>
          </p:nvPr>
        </p:nvGraphicFramePr>
        <p:xfrm>
          <a:off x="2383339" y="2917700"/>
          <a:ext cx="2738186" cy="788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637">
                  <a:extLst>
                    <a:ext uri="{9D8B030D-6E8A-4147-A177-3AD203B41FA5}">
                      <a16:colId xmlns:a16="http://schemas.microsoft.com/office/drawing/2014/main" val="1202764088"/>
                    </a:ext>
                  </a:extLst>
                </a:gridCol>
                <a:gridCol w="547637">
                  <a:extLst>
                    <a:ext uri="{9D8B030D-6E8A-4147-A177-3AD203B41FA5}">
                      <a16:colId xmlns:a16="http://schemas.microsoft.com/office/drawing/2014/main" val="3954286002"/>
                    </a:ext>
                  </a:extLst>
                </a:gridCol>
                <a:gridCol w="547638">
                  <a:extLst>
                    <a:ext uri="{9D8B030D-6E8A-4147-A177-3AD203B41FA5}">
                      <a16:colId xmlns:a16="http://schemas.microsoft.com/office/drawing/2014/main" val="2181412805"/>
                    </a:ext>
                  </a:extLst>
                </a:gridCol>
                <a:gridCol w="547637">
                  <a:extLst>
                    <a:ext uri="{9D8B030D-6E8A-4147-A177-3AD203B41FA5}">
                      <a16:colId xmlns:a16="http://schemas.microsoft.com/office/drawing/2014/main" val="1296021489"/>
                    </a:ext>
                  </a:extLst>
                </a:gridCol>
                <a:gridCol w="547637">
                  <a:extLst>
                    <a:ext uri="{9D8B030D-6E8A-4147-A177-3AD203B41FA5}">
                      <a16:colId xmlns:a16="http://schemas.microsoft.com/office/drawing/2014/main" val="4051219"/>
                    </a:ext>
                  </a:extLst>
                </a:gridCol>
              </a:tblGrid>
              <a:tr h="7880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9348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19D2FD-2C3C-117A-0F09-76FE5847552D}"/>
              </a:ext>
            </a:extLst>
          </p:cNvPr>
          <p:cNvSpPr txBox="1"/>
          <p:nvPr/>
        </p:nvSpPr>
        <p:spPr>
          <a:xfrm>
            <a:off x="1335921" y="3036303"/>
            <a:ext cx="94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1AC8F-DF33-0A89-0D8A-9C5BAD288C85}"/>
              </a:ext>
            </a:extLst>
          </p:cNvPr>
          <p:cNvSpPr txBox="1"/>
          <p:nvPr/>
        </p:nvSpPr>
        <p:spPr>
          <a:xfrm>
            <a:off x="1335921" y="4284850"/>
            <a:ext cx="94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Ron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5E1ACD1E-5EC1-5610-BA28-0E51D2C2F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654344"/>
              </p:ext>
            </p:extLst>
          </p:nvPr>
        </p:nvGraphicFramePr>
        <p:xfrm>
          <a:off x="2383340" y="4166247"/>
          <a:ext cx="530190" cy="788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190">
                  <a:extLst>
                    <a:ext uri="{9D8B030D-6E8A-4147-A177-3AD203B41FA5}">
                      <a16:colId xmlns:a16="http://schemas.microsoft.com/office/drawing/2014/main" val="1202764088"/>
                    </a:ext>
                  </a:extLst>
                </a:gridCol>
              </a:tblGrid>
              <a:tr h="7880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934898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356BBE-2A54-2489-C379-4EC06E76F9F5}"/>
              </a:ext>
            </a:extLst>
          </p:cNvPr>
          <p:cNvCxnSpPr>
            <a:cxnSpLocks/>
          </p:cNvCxnSpPr>
          <p:nvPr/>
        </p:nvCxnSpPr>
        <p:spPr>
          <a:xfrm>
            <a:off x="3623094" y="1552755"/>
            <a:ext cx="18518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354B55-F91A-3308-B4CD-0292BE3DE092}"/>
              </a:ext>
            </a:extLst>
          </p:cNvPr>
          <p:cNvCxnSpPr>
            <a:cxnSpLocks/>
          </p:cNvCxnSpPr>
          <p:nvPr/>
        </p:nvCxnSpPr>
        <p:spPr>
          <a:xfrm>
            <a:off x="2519025" y="951782"/>
            <a:ext cx="29558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5778F62-EAB3-2D10-77D7-AD309982C5FE}"/>
              </a:ext>
            </a:extLst>
          </p:cNvPr>
          <p:cNvSpPr txBox="1"/>
          <p:nvPr/>
        </p:nvSpPr>
        <p:spPr>
          <a:xfrm>
            <a:off x="6709645" y="2164209"/>
            <a:ext cx="94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£15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84B2D97-1CE6-939F-37DC-46C89EEBA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572" y="5348726"/>
            <a:ext cx="747045" cy="7470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625DC82-21FF-CCE7-3342-519295CBF033}"/>
              </a:ext>
            </a:extLst>
          </p:cNvPr>
          <p:cNvSpPr txBox="1"/>
          <p:nvPr/>
        </p:nvSpPr>
        <p:spPr>
          <a:xfrm>
            <a:off x="5375843" y="5497761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8E281E-692F-7A94-3568-A37A8BBF0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68675"/>
              </p:ext>
            </p:extLst>
          </p:nvPr>
        </p:nvGraphicFramePr>
        <p:xfrm>
          <a:off x="2383339" y="4166247"/>
          <a:ext cx="530190" cy="788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190">
                  <a:extLst>
                    <a:ext uri="{9D8B030D-6E8A-4147-A177-3AD203B41FA5}">
                      <a16:colId xmlns:a16="http://schemas.microsoft.com/office/drawing/2014/main" val="1202764088"/>
                    </a:ext>
                  </a:extLst>
                </a:gridCol>
              </a:tblGrid>
              <a:tr h="788004">
                <a:tc>
                  <a:txBody>
                    <a:bodyPr/>
                    <a:lstStyle/>
                    <a:p>
                      <a:r>
                        <a:rPr lang="en-GB" sz="19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£3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934898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10C8400F-03C2-2E02-2ECA-19037B75E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176943"/>
              </p:ext>
            </p:extLst>
          </p:nvPr>
        </p:nvGraphicFramePr>
        <p:xfrm>
          <a:off x="2383339" y="2917700"/>
          <a:ext cx="2738186" cy="788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637">
                  <a:extLst>
                    <a:ext uri="{9D8B030D-6E8A-4147-A177-3AD203B41FA5}">
                      <a16:colId xmlns:a16="http://schemas.microsoft.com/office/drawing/2014/main" val="1202764088"/>
                    </a:ext>
                  </a:extLst>
                </a:gridCol>
                <a:gridCol w="547637">
                  <a:extLst>
                    <a:ext uri="{9D8B030D-6E8A-4147-A177-3AD203B41FA5}">
                      <a16:colId xmlns:a16="http://schemas.microsoft.com/office/drawing/2014/main" val="3954286002"/>
                    </a:ext>
                  </a:extLst>
                </a:gridCol>
                <a:gridCol w="547638">
                  <a:extLst>
                    <a:ext uri="{9D8B030D-6E8A-4147-A177-3AD203B41FA5}">
                      <a16:colId xmlns:a16="http://schemas.microsoft.com/office/drawing/2014/main" val="2181412805"/>
                    </a:ext>
                  </a:extLst>
                </a:gridCol>
                <a:gridCol w="547637">
                  <a:extLst>
                    <a:ext uri="{9D8B030D-6E8A-4147-A177-3AD203B41FA5}">
                      <a16:colId xmlns:a16="http://schemas.microsoft.com/office/drawing/2014/main" val="1296021489"/>
                    </a:ext>
                  </a:extLst>
                </a:gridCol>
                <a:gridCol w="547637">
                  <a:extLst>
                    <a:ext uri="{9D8B030D-6E8A-4147-A177-3AD203B41FA5}">
                      <a16:colId xmlns:a16="http://schemas.microsoft.com/office/drawing/2014/main" val="4051219"/>
                    </a:ext>
                  </a:extLst>
                </a:gridCol>
              </a:tblGrid>
              <a:tr h="788004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£3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£3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£3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£3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£3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93489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039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88"/>
    </mc:Choice>
    <mc:Fallback xmlns="">
      <p:transition spd="slow" advTm="51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1" grpId="0"/>
      <p:bldP spid="23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5C981E-4C5E-A309-593B-EC7CF0E4C00C}"/>
              </a:ext>
            </a:extLst>
          </p:cNvPr>
          <p:cNvSpPr txBox="1"/>
          <p:nvPr/>
        </p:nvSpPr>
        <p:spPr>
          <a:xfrm>
            <a:off x="823263" y="655176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Tiny is working out some multiplications.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1FA2D5-F390-A299-CC60-AF8D3AA8C6CF}"/>
                  </a:ext>
                </a:extLst>
              </p:cNvPr>
              <p:cNvSpPr txBox="1"/>
              <p:nvPr/>
            </p:nvSpPr>
            <p:spPr>
              <a:xfrm>
                <a:off x="1450918" y="2370232"/>
                <a:ext cx="4368800" cy="578882"/>
              </a:xfrm>
              <a:prstGeom prst="wedgeRoundRectCallout">
                <a:avLst>
                  <a:gd name="adj1" fmla="val 58125"/>
                  <a:gd name="adj2" fmla="val 21100"/>
                  <a:gd name="adj3" fmla="val 16667"/>
                </a:avLst>
              </a:prstGeom>
              <a:noFill/>
              <a:ln w="1905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I know that 5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25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1FA2D5-F390-A299-CC60-AF8D3AA8C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18" y="2370232"/>
                <a:ext cx="4368800" cy="578882"/>
              </a:xfrm>
              <a:prstGeom prst="wedgeRoundRectCallout">
                <a:avLst>
                  <a:gd name="adj1" fmla="val 58125"/>
                  <a:gd name="adj2" fmla="val 21100"/>
                  <a:gd name="adj3" fmla="val 16667"/>
                </a:avLst>
              </a:prstGeom>
              <a:blipFill>
                <a:blip r:embed="rId6"/>
                <a:stretch>
                  <a:fillRect t="-5102" b="-20408"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9F08388-F404-9FFC-6ECF-77AD0E27E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5383" y="2342286"/>
            <a:ext cx="1637867" cy="1251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FCDD1D-4925-F53F-2F33-ED8F68612641}"/>
                  </a:ext>
                </a:extLst>
              </p:cNvPr>
              <p:cNvSpPr txBox="1"/>
              <p:nvPr/>
            </p:nvSpPr>
            <p:spPr>
              <a:xfrm>
                <a:off x="2808269" y="1470766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FCDD1D-4925-F53F-2F33-ED8F68612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69" y="1470766"/>
                <a:ext cx="389608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7A30F629-B4E2-9ABF-2A13-297DF051C7DE}"/>
              </a:ext>
            </a:extLst>
          </p:cNvPr>
          <p:cNvSpPr/>
          <p:nvPr/>
        </p:nvSpPr>
        <p:spPr>
          <a:xfrm>
            <a:off x="3476927" y="146725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7E519-C96C-F30F-6D55-B0E0BB33F9C0}"/>
              </a:ext>
            </a:extLst>
          </p:cNvPr>
          <p:cNvSpPr txBox="1"/>
          <p:nvPr/>
        </p:nvSpPr>
        <p:spPr>
          <a:xfrm>
            <a:off x="3441563" y="1466026"/>
            <a:ext cx="6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1D2BB5-2219-7A82-37DD-EFDD0C85233D}"/>
              </a:ext>
            </a:extLst>
          </p:cNvPr>
          <p:cNvSpPr/>
          <p:nvPr/>
        </p:nvSpPr>
        <p:spPr>
          <a:xfrm>
            <a:off x="4486529" y="1465287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AB4F64-4DA6-2ED3-7398-9ADC903E9F9A}"/>
              </a:ext>
            </a:extLst>
          </p:cNvPr>
          <p:cNvSpPr txBox="1"/>
          <p:nvPr/>
        </p:nvSpPr>
        <p:spPr>
          <a:xfrm>
            <a:off x="4448016" y="1466026"/>
            <a:ext cx="59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63BD1C-A4BE-0305-206D-A86FC769A76F}"/>
              </a:ext>
            </a:extLst>
          </p:cNvPr>
          <p:cNvSpPr/>
          <p:nvPr/>
        </p:nvSpPr>
        <p:spPr>
          <a:xfrm>
            <a:off x="5470934" y="1462485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76A4C4-BCF0-80D4-E73F-6D39F3314E85}"/>
              </a:ext>
            </a:extLst>
          </p:cNvPr>
          <p:cNvSpPr txBox="1"/>
          <p:nvPr/>
        </p:nvSpPr>
        <p:spPr>
          <a:xfrm>
            <a:off x="5380342" y="1466026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40A490A-ABBC-ECD1-DB39-EAF04FD6233A}"/>
                  </a:ext>
                </a:extLst>
              </p:cNvPr>
              <p:cNvSpPr txBox="1"/>
              <p:nvPr/>
            </p:nvSpPr>
            <p:spPr>
              <a:xfrm>
                <a:off x="727737" y="3219579"/>
                <a:ext cx="42820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40A490A-ABBC-ECD1-DB39-EAF04FD6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37" y="3219579"/>
                <a:ext cx="4282012" cy="523220"/>
              </a:xfrm>
              <a:prstGeom prst="rect">
                <a:avLst/>
              </a:prstGeom>
              <a:blipFill>
                <a:blip r:embed="rId9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8A1EC69-B643-DB38-1F00-C1F20D0225BF}"/>
                  </a:ext>
                </a:extLst>
              </p:cNvPr>
              <p:cNvSpPr txBox="1"/>
              <p:nvPr/>
            </p:nvSpPr>
            <p:spPr>
              <a:xfrm>
                <a:off x="1169647" y="3660095"/>
                <a:ext cx="33019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25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8A1EC69-B643-DB38-1F00-C1F20D022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647" y="3660095"/>
                <a:ext cx="3301965" cy="523220"/>
              </a:xfrm>
              <a:prstGeom prst="rect">
                <a:avLst/>
              </a:prstGeom>
              <a:blipFill>
                <a:blip r:embed="rId10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AEE850C-F9D9-3872-6260-8465112B533D}"/>
              </a:ext>
            </a:extLst>
          </p:cNvPr>
          <p:cNvSpPr/>
          <p:nvPr/>
        </p:nvSpPr>
        <p:spPr>
          <a:xfrm>
            <a:off x="3514928" y="4400094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79D8B1-7CEC-9C80-9A31-F30618F635E2}"/>
              </a:ext>
            </a:extLst>
          </p:cNvPr>
          <p:cNvSpPr/>
          <p:nvPr/>
        </p:nvSpPr>
        <p:spPr>
          <a:xfrm>
            <a:off x="3514928" y="4664362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38F491-20D6-12EC-74F5-603560E9BCD3}"/>
              </a:ext>
            </a:extLst>
          </p:cNvPr>
          <p:cNvSpPr/>
          <p:nvPr/>
        </p:nvSpPr>
        <p:spPr>
          <a:xfrm>
            <a:off x="3514928" y="4928630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20B876-6529-694A-6857-15F2B8C68C58}"/>
              </a:ext>
            </a:extLst>
          </p:cNvPr>
          <p:cNvSpPr/>
          <p:nvPr/>
        </p:nvSpPr>
        <p:spPr>
          <a:xfrm>
            <a:off x="3514928" y="5192898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8A91DE-FF6C-F709-CFBC-20E6620DA4FC}"/>
              </a:ext>
            </a:extLst>
          </p:cNvPr>
          <p:cNvSpPr/>
          <p:nvPr/>
        </p:nvSpPr>
        <p:spPr>
          <a:xfrm>
            <a:off x="3514928" y="5457166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6BA03E-BE4C-3C61-90C0-25A8786124B6}"/>
              </a:ext>
            </a:extLst>
          </p:cNvPr>
          <p:cNvSpPr/>
          <p:nvPr/>
        </p:nvSpPr>
        <p:spPr>
          <a:xfrm>
            <a:off x="3779196" y="4400094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F56A5A-A301-4B5B-2310-EFA48DEF5526}"/>
              </a:ext>
            </a:extLst>
          </p:cNvPr>
          <p:cNvSpPr/>
          <p:nvPr/>
        </p:nvSpPr>
        <p:spPr>
          <a:xfrm>
            <a:off x="3779196" y="4664362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94E1B8-7EA1-92CF-62E2-99C9E4AEE969}"/>
              </a:ext>
            </a:extLst>
          </p:cNvPr>
          <p:cNvSpPr/>
          <p:nvPr/>
        </p:nvSpPr>
        <p:spPr>
          <a:xfrm>
            <a:off x="3779196" y="4928630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27C1F7-9284-EB3E-C293-6B98B483817E}"/>
              </a:ext>
            </a:extLst>
          </p:cNvPr>
          <p:cNvSpPr/>
          <p:nvPr/>
        </p:nvSpPr>
        <p:spPr>
          <a:xfrm>
            <a:off x="3779196" y="5192898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07620D-D2F9-CCB7-CCEC-D009FAC4346A}"/>
              </a:ext>
            </a:extLst>
          </p:cNvPr>
          <p:cNvSpPr/>
          <p:nvPr/>
        </p:nvSpPr>
        <p:spPr>
          <a:xfrm>
            <a:off x="3779196" y="5457166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F2EE12-48F8-185F-0BE2-B5D285B464EC}"/>
              </a:ext>
            </a:extLst>
          </p:cNvPr>
          <p:cNvSpPr/>
          <p:nvPr/>
        </p:nvSpPr>
        <p:spPr>
          <a:xfrm>
            <a:off x="4043464" y="4400094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1B5819B-787D-65F0-82BE-2515D82451D3}"/>
              </a:ext>
            </a:extLst>
          </p:cNvPr>
          <p:cNvSpPr/>
          <p:nvPr/>
        </p:nvSpPr>
        <p:spPr>
          <a:xfrm>
            <a:off x="4043464" y="4664362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F54ED45-0ABA-6705-8457-2BFCFC422536}"/>
              </a:ext>
            </a:extLst>
          </p:cNvPr>
          <p:cNvSpPr/>
          <p:nvPr/>
        </p:nvSpPr>
        <p:spPr>
          <a:xfrm>
            <a:off x="4043464" y="4928630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AC7BBA1-5A57-8DB8-DB20-4A9044BD2D86}"/>
              </a:ext>
            </a:extLst>
          </p:cNvPr>
          <p:cNvSpPr/>
          <p:nvPr/>
        </p:nvSpPr>
        <p:spPr>
          <a:xfrm>
            <a:off x="4043464" y="5192898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53069AB-7EF5-3DD5-3A07-3B2BE262A59E}"/>
              </a:ext>
            </a:extLst>
          </p:cNvPr>
          <p:cNvSpPr/>
          <p:nvPr/>
        </p:nvSpPr>
        <p:spPr>
          <a:xfrm>
            <a:off x="4043464" y="5457166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C6AA0F5-61E7-E777-9B67-D30850A970AC}"/>
              </a:ext>
            </a:extLst>
          </p:cNvPr>
          <p:cNvSpPr/>
          <p:nvPr/>
        </p:nvSpPr>
        <p:spPr>
          <a:xfrm>
            <a:off x="4307732" y="4400094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E36F61-DCB4-D38E-3B33-6D2AFC26972E}"/>
              </a:ext>
            </a:extLst>
          </p:cNvPr>
          <p:cNvSpPr/>
          <p:nvPr/>
        </p:nvSpPr>
        <p:spPr>
          <a:xfrm>
            <a:off x="4307732" y="4664362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011EC2-0981-81BB-56A8-9945A5DFE6FA}"/>
              </a:ext>
            </a:extLst>
          </p:cNvPr>
          <p:cNvSpPr/>
          <p:nvPr/>
        </p:nvSpPr>
        <p:spPr>
          <a:xfrm>
            <a:off x="4307732" y="4928630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35F7949-1A5E-5BC7-1411-4558995BAE48}"/>
              </a:ext>
            </a:extLst>
          </p:cNvPr>
          <p:cNvSpPr/>
          <p:nvPr/>
        </p:nvSpPr>
        <p:spPr>
          <a:xfrm>
            <a:off x="4307732" y="5192898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52515EF-41CD-7F01-3AD2-040F9B435BB2}"/>
              </a:ext>
            </a:extLst>
          </p:cNvPr>
          <p:cNvSpPr/>
          <p:nvPr/>
        </p:nvSpPr>
        <p:spPr>
          <a:xfrm>
            <a:off x="4307732" y="5457166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C0F30F-8641-7AA3-27EA-4AC6ABBBB9E3}"/>
              </a:ext>
            </a:extLst>
          </p:cNvPr>
          <p:cNvSpPr/>
          <p:nvPr/>
        </p:nvSpPr>
        <p:spPr>
          <a:xfrm>
            <a:off x="4572000" y="4400094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F2EBE4A-648E-26BD-CA96-4C694E26CD0E}"/>
              </a:ext>
            </a:extLst>
          </p:cNvPr>
          <p:cNvSpPr/>
          <p:nvPr/>
        </p:nvSpPr>
        <p:spPr>
          <a:xfrm>
            <a:off x="4572000" y="4664362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29682DE-BE08-BC02-50E9-E707AA15E27F}"/>
              </a:ext>
            </a:extLst>
          </p:cNvPr>
          <p:cNvSpPr/>
          <p:nvPr/>
        </p:nvSpPr>
        <p:spPr>
          <a:xfrm>
            <a:off x="4572000" y="4928630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C4FE2BA-D99B-B72C-DA8D-A177C6C2A1EF}"/>
              </a:ext>
            </a:extLst>
          </p:cNvPr>
          <p:cNvSpPr/>
          <p:nvPr/>
        </p:nvSpPr>
        <p:spPr>
          <a:xfrm>
            <a:off x="4572000" y="5192898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C3D9CE-B285-6004-9F36-8E226F719FF3}"/>
              </a:ext>
            </a:extLst>
          </p:cNvPr>
          <p:cNvSpPr/>
          <p:nvPr/>
        </p:nvSpPr>
        <p:spPr>
          <a:xfrm>
            <a:off x="4572000" y="5457166"/>
            <a:ext cx="223737" cy="223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D2A581-B512-0BD5-B965-20D6A37E5065}"/>
              </a:ext>
            </a:extLst>
          </p:cNvPr>
          <p:cNvCxnSpPr/>
          <p:nvPr/>
        </p:nvCxnSpPr>
        <p:spPr>
          <a:xfrm flipV="1">
            <a:off x="3365770" y="4400094"/>
            <a:ext cx="0" cy="128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8F4A3F6-A659-6672-727C-906108FFA553}"/>
              </a:ext>
            </a:extLst>
          </p:cNvPr>
          <p:cNvSpPr txBox="1"/>
          <p:nvPr/>
        </p:nvSpPr>
        <p:spPr>
          <a:xfrm>
            <a:off x="2820629" y="4783107"/>
            <a:ext cx="72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612D226-9FEB-4C03-81F6-F623B7A4A28F}"/>
              </a:ext>
            </a:extLst>
          </p:cNvPr>
          <p:cNvCxnSpPr>
            <a:cxnSpLocks/>
          </p:cNvCxnSpPr>
          <p:nvPr/>
        </p:nvCxnSpPr>
        <p:spPr>
          <a:xfrm rot="5400000" flipV="1">
            <a:off x="4165692" y="3651300"/>
            <a:ext cx="0" cy="128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A82D7B7-9713-5DCB-F141-4D60838FA609}"/>
              </a:ext>
            </a:extLst>
          </p:cNvPr>
          <p:cNvSpPr txBox="1"/>
          <p:nvPr/>
        </p:nvSpPr>
        <p:spPr>
          <a:xfrm>
            <a:off x="3831074" y="3910117"/>
            <a:ext cx="72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19ECDC-4B25-84B1-8BF0-079EEA6AAA7F}"/>
              </a:ext>
            </a:extLst>
          </p:cNvPr>
          <p:cNvSpPr/>
          <p:nvPr/>
        </p:nvSpPr>
        <p:spPr>
          <a:xfrm>
            <a:off x="4828164" y="4400094"/>
            <a:ext cx="223737" cy="22373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6FF412B-D385-9B69-955D-C1729CD0923A}"/>
              </a:ext>
            </a:extLst>
          </p:cNvPr>
          <p:cNvSpPr/>
          <p:nvPr/>
        </p:nvSpPr>
        <p:spPr>
          <a:xfrm>
            <a:off x="4828164" y="4664362"/>
            <a:ext cx="223737" cy="22373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5692A72-D8D8-067A-29F8-C01E358598D8}"/>
              </a:ext>
            </a:extLst>
          </p:cNvPr>
          <p:cNvSpPr/>
          <p:nvPr/>
        </p:nvSpPr>
        <p:spPr>
          <a:xfrm>
            <a:off x="4828164" y="4928630"/>
            <a:ext cx="223737" cy="22373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0521888-E245-D2C3-68B5-C64FA4B0FF17}"/>
              </a:ext>
            </a:extLst>
          </p:cNvPr>
          <p:cNvSpPr/>
          <p:nvPr/>
        </p:nvSpPr>
        <p:spPr>
          <a:xfrm>
            <a:off x="4828164" y="5192898"/>
            <a:ext cx="223737" cy="22373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2A920AD-31BD-6578-04E2-C6918029764A}"/>
              </a:ext>
            </a:extLst>
          </p:cNvPr>
          <p:cNvSpPr/>
          <p:nvPr/>
        </p:nvSpPr>
        <p:spPr>
          <a:xfrm>
            <a:off x="4828164" y="5457166"/>
            <a:ext cx="223737" cy="22373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1C2A2E3-8EFB-5295-4D11-5940CF89FF63}"/>
              </a:ext>
            </a:extLst>
          </p:cNvPr>
          <p:cNvSpPr/>
          <p:nvPr/>
        </p:nvSpPr>
        <p:spPr>
          <a:xfrm>
            <a:off x="5092432" y="4400094"/>
            <a:ext cx="223737" cy="22373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F5B857E-EDC6-48D3-F582-76E4A92E33A7}"/>
              </a:ext>
            </a:extLst>
          </p:cNvPr>
          <p:cNvSpPr/>
          <p:nvPr/>
        </p:nvSpPr>
        <p:spPr>
          <a:xfrm>
            <a:off x="5092432" y="4664362"/>
            <a:ext cx="223737" cy="22373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5256AFF-7D71-D2AA-CBFF-51C9D4E9775D}"/>
              </a:ext>
            </a:extLst>
          </p:cNvPr>
          <p:cNvSpPr/>
          <p:nvPr/>
        </p:nvSpPr>
        <p:spPr>
          <a:xfrm>
            <a:off x="5092432" y="4928630"/>
            <a:ext cx="223737" cy="22373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0761160-E2B0-5C31-DBE7-EDB6D7073499}"/>
              </a:ext>
            </a:extLst>
          </p:cNvPr>
          <p:cNvSpPr/>
          <p:nvPr/>
        </p:nvSpPr>
        <p:spPr>
          <a:xfrm>
            <a:off x="5092432" y="5192898"/>
            <a:ext cx="223737" cy="22373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C13B8BF-22AB-589E-88CF-32E1A8698224}"/>
              </a:ext>
            </a:extLst>
          </p:cNvPr>
          <p:cNvSpPr/>
          <p:nvPr/>
        </p:nvSpPr>
        <p:spPr>
          <a:xfrm>
            <a:off x="5092432" y="5457166"/>
            <a:ext cx="223737" cy="22373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AB6CB8B-674C-AD6C-7E51-3804B6A1389C}"/>
              </a:ext>
            </a:extLst>
          </p:cNvPr>
          <p:cNvCxnSpPr>
            <a:cxnSpLocks/>
          </p:cNvCxnSpPr>
          <p:nvPr/>
        </p:nvCxnSpPr>
        <p:spPr>
          <a:xfrm>
            <a:off x="4815825" y="4290022"/>
            <a:ext cx="51007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56862DB-E46F-4FCF-DF60-DFFAAFAC3747}"/>
              </a:ext>
            </a:extLst>
          </p:cNvPr>
          <p:cNvSpPr txBox="1"/>
          <p:nvPr/>
        </p:nvSpPr>
        <p:spPr>
          <a:xfrm>
            <a:off x="4731696" y="3908435"/>
            <a:ext cx="72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669D2ED-2EA4-1190-3AD0-8B80965D60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3493" y="5423080"/>
            <a:ext cx="747045" cy="74704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E2195A9E-224B-73DE-CBF5-BFB3E53826A9}"/>
              </a:ext>
            </a:extLst>
          </p:cNvPr>
          <p:cNvSpPr txBox="1"/>
          <p:nvPr/>
        </p:nvSpPr>
        <p:spPr>
          <a:xfrm>
            <a:off x="5211555" y="554029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7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74"/>
    </mc:Choice>
    <mc:Fallback xmlns="">
      <p:transition spd="slow" advTm="73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49" grpId="0"/>
      <p:bldP spid="50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1" grpId="0" animBg="1"/>
      <p:bldP spid="23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4" grpId="0"/>
      <p:bldP spid="46" grpId="0"/>
      <p:bldP spid="47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/>
      <p:bldP spid="64" grpId="0"/>
      <p:bldP spid="6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5C981E-4C5E-A309-593B-EC7CF0E4C00C}"/>
              </a:ext>
            </a:extLst>
          </p:cNvPr>
          <p:cNvSpPr txBox="1"/>
          <p:nvPr/>
        </p:nvSpPr>
        <p:spPr>
          <a:xfrm>
            <a:off x="823263" y="655176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Tiny is working out some multiplications.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1FA2D5-F390-A299-CC60-AF8D3AA8C6CF}"/>
                  </a:ext>
                </a:extLst>
              </p:cNvPr>
              <p:cNvSpPr txBox="1"/>
              <p:nvPr/>
            </p:nvSpPr>
            <p:spPr>
              <a:xfrm>
                <a:off x="1032387" y="1488967"/>
                <a:ext cx="4680982" cy="578882"/>
              </a:xfrm>
              <a:prstGeom prst="wedgeRoundRectCallout">
                <a:avLst>
                  <a:gd name="adj1" fmla="val 58125"/>
                  <a:gd name="adj2" fmla="val 21100"/>
                  <a:gd name="adj3" fmla="val 16667"/>
                </a:avLst>
              </a:prstGeom>
              <a:noFill/>
              <a:ln w="1905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I know that 10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50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1FA2D5-F390-A299-CC60-AF8D3AA8C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87" y="1488967"/>
                <a:ext cx="4680982" cy="578882"/>
              </a:xfrm>
              <a:prstGeom prst="wedgeRoundRectCallout">
                <a:avLst>
                  <a:gd name="adj1" fmla="val 58125"/>
                  <a:gd name="adj2" fmla="val 21100"/>
                  <a:gd name="adj3" fmla="val 16667"/>
                </a:avLst>
              </a:prstGeom>
              <a:blipFill>
                <a:blip r:embed="rId6"/>
                <a:stretch>
                  <a:fillRect t="-5102" b="-21429"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9F08388-F404-9FFC-6ECF-77AD0E27E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034" y="1461021"/>
            <a:ext cx="1637867" cy="1251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FCDD1D-4925-F53F-2F33-ED8F68612641}"/>
                  </a:ext>
                </a:extLst>
              </p:cNvPr>
              <p:cNvSpPr txBox="1"/>
              <p:nvPr/>
            </p:nvSpPr>
            <p:spPr>
              <a:xfrm>
                <a:off x="595398" y="3041858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FCDD1D-4925-F53F-2F33-ED8F68612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98" y="3041858"/>
                <a:ext cx="389608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7A30F629-B4E2-9ABF-2A13-297DF051C7DE}"/>
              </a:ext>
            </a:extLst>
          </p:cNvPr>
          <p:cNvSpPr/>
          <p:nvPr/>
        </p:nvSpPr>
        <p:spPr>
          <a:xfrm>
            <a:off x="1264056" y="3038345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7E519-C96C-F30F-6D55-B0E0BB33F9C0}"/>
              </a:ext>
            </a:extLst>
          </p:cNvPr>
          <p:cNvSpPr txBox="1"/>
          <p:nvPr/>
        </p:nvSpPr>
        <p:spPr>
          <a:xfrm>
            <a:off x="1228692" y="3037118"/>
            <a:ext cx="6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1D2BB5-2219-7A82-37DD-EFDD0C85233D}"/>
              </a:ext>
            </a:extLst>
          </p:cNvPr>
          <p:cNvSpPr/>
          <p:nvPr/>
        </p:nvSpPr>
        <p:spPr>
          <a:xfrm>
            <a:off x="2273658" y="3036379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AB4F64-4DA6-2ED3-7398-9ADC903E9F9A}"/>
              </a:ext>
            </a:extLst>
          </p:cNvPr>
          <p:cNvSpPr txBox="1"/>
          <p:nvPr/>
        </p:nvSpPr>
        <p:spPr>
          <a:xfrm>
            <a:off x="2248461" y="3037118"/>
            <a:ext cx="56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63BD1C-A4BE-0305-206D-A86FC769A76F}"/>
              </a:ext>
            </a:extLst>
          </p:cNvPr>
          <p:cNvSpPr/>
          <p:nvPr/>
        </p:nvSpPr>
        <p:spPr>
          <a:xfrm>
            <a:off x="3258063" y="3033577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76A4C4-BCF0-80D4-E73F-6D39F3314E85}"/>
              </a:ext>
            </a:extLst>
          </p:cNvPr>
          <p:cNvSpPr txBox="1"/>
          <p:nvPr/>
        </p:nvSpPr>
        <p:spPr>
          <a:xfrm>
            <a:off x="3167471" y="3037118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40A490A-ABBC-ECD1-DB39-EAF04FD6233A}"/>
                  </a:ext>
                </a:extLst>
              </p:cNvPr>
              <p:cNvSpPr txBox="1"/>
              <p:nvPr/>
            </p:nvSpPr>
            <p:spPr>
              <a:xfrm>
                <a:off x="2012088" y="4045740"/>
                <a:ext cx="4937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5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40A490A-ABBC-ECD1-DB39-EAF04FD6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088" y="4045740"/>
                <a:ext cx="4937352" cy="523220"/>
              </a:xfrm>
              <a:prstGeom prst="rect">
                <a:avLst/>
              </a:prstGeom>
              <a:blipFill>
                <a:blip r:embed="rId9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8A1EC69-B643-DB38-1F00-C1F20D0225BF}"/>
                  </a:ext>
                </a:extLst>
              </p:cNvPr>
              <p:cNvSpPr txBox="1"/>
              <p:nvPr/>
            </p:nvSpPr>
            <p:spPr>
              <a:xfrm>
                <a:off x="3560601" y="4563836"/>
                <a:ext cx="33019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8A1EC69-B643-DB38-1F00-C1F20D022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601" y="4563836"/>
                <a:ext cx="3301965" cy="523220"/>
              </a:xfrm>
              <a:prstGeom prst="rect">
                <a:avLst/>
              </a:prstGeom>
              <a:blipFill>
                <a:blip r:embed="rId10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8643109-E262-7CF0-BEDD-A358FF45AE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3493" y="5423080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17871D-60A1-1F79-4EEB-90270ADDCB97}"/>
              </a:ext>
            </a:extLst>
          </p:cNvPr>
          <p:cNvSpPr txBox="1"/>
          <p:nvPr/>
        </p:nvSpPr>
        <p:spPr>
          <a:xfrm>
            <a:off x="5211555" y="554029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0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57"/>
    </mc:Choice>
    <mc:Fallback xmlns="">
      <p:transition spd="slow" advTm="35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9" grpId="0"/>
      <p:bldP spid="50" grpId="0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</a:t>
            </a:r>
            <a:r>
              <a:rPr lang="en-GB"/>
              <a:t>of the questions </a:t>
            </a:r>
            <a:r>
              <a:rPr lang="en-GB" dirty="0"/>
              <a:t>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0981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3"/>
    </mc:Choice>
    <mc:Fallback xmlns="">
      <p:transition spd="slow" advTm="775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omic Sans MS" panose="030F0702030302020204" pitchFamily="66" charset="0"/>
              </a:rPr>
              <a:t>How many fives are there?</a:t>
            </a:r>
          </a:p>
          <a:p>
            <a:pPr marL="514350" indent="-514350">
              <a:buAutoNum type="arabicParenR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omic Sans MS" panose="030F0702030302020204" pitchFamily="66" charset="0"/>
            </a:endParaRPr>
          </a:p>
          <a:p>
            <a:endParaRPr lang="en-GB" sz="11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How many counters?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Complete the number line.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number is the arrow pointing to?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4D51949-8AEA-490C-A9E8-4A1833D698AE}"/>
              </a:ext>
            </a:extLst>
          </p:cNvPr>
          <p:cNvGrpSpPr/>
          <p:nvPr/>
        </p:nvGrpSpPr>
        <p:grpSpPr>
          <a:xfrm>
            <a:off x="1209114" y="2477613"/>
            <a:ext cx="2535109" cy="1119595"/>
            <a:chOff x="1249790" y="2909644"/>
            <a:chExt cx="3015576" cy="1331787"/>
          </a:xfrm>
        </p:grpSpPr>
        <p:pic>
          <p:nvPicPr>
            <p:cNvPr id="8" name="Picture 7" descr="A picture containing shoji, window, building, sitting&#10;&#10;Description automatically generated">
              <a:extLst>
                <a:ext uri="{FF2B5EF4-FFF2-40B4-BE49-F238E27FC236}">
                  <a16:creationId xmlns:a16="http://schemas.microsoft.com/office/drawing/2014/main" id="{9329C10B-E146-C6B7-F28F-AA574D317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091684" y="2067750"/>
              <a:ext cx="1331787" cy="301557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33C8F54-8E4E-2147-B1E3-CD790F5E9240}"/>
                </a:ext>
              </a:extLst>
            </p:cNvPr>
            <p:cNvSpPr/>
            <p:nvPr/>
          </p:nvSpPr>
          <p:spPr>
            <a:xfrm rot="5400000">
              <a:off x="1395679" y="3065964"/>
              <a:ext cx="458047" cy="4580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7F5261-6095-F582-52BF-F4E78223B890}"/>
                </a:ext>
              </a:extLst>
            </p:cNvPr>
            <p:cNvSpPr/>
            <p:nvPr/>
          </p:nvSpPr>
          <p:spPr>
            <a:xfrm rot="5400000">
              <a:off x="1960187" y="3065964"/>
              <a:ext cx="458047" cy="4580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DB83A8-9E81-61BA-C6FA-DEED88198EBC}"/>
                </a:ext>
              </a:extLst>
            </p:cNvPr>
            <p:cNvSpPr/>
            <p:nvPr/>
          </p:nvSpPr>
          <p:spPr>
            <a:xfrm rot="5400000">
              <a:off x="2524698" y="3065964"/>
              <a:ext cx="458047" cy="4580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299B60-5B31-FCD2-4FF1-8D421735B0E2}"/>
                </a:ext>
              </a:extLst>
            </p:cNvPr>
            <p:cNvSpPr/>
            <p:nvPr/>
          </p:nvSpPr>
          <p:spPr>
            <a:xfrm rot="5400000">
              <a:off x="3089208" y="3065964"/>
              <a:ext cx="458047" cy="4580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7526676-3500-291A-A007-8DBBE3D48010}"/>
                </a:ext>
              </a:extLst>
            </p:cNvPr>
            <p:cNvSpPr/>
            <p:nvPr/>
          </p:nvSpPr>
          <p:spPr>
            <a:xfrm rot="5400000">
              <a:off x="1395679" y="3631624"/>
              <a:ext cx="458047" cy="458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93FD3B-76FB-26D4-E2D0-8527B72BA672}"/>
                </a:ext>
              </a:extLst>
            </p:cNvPr>
            <p:cNvSpPr/>
            <p:nvPr/>
          </p:nvSpPr>
          <p:spPr>
            <a:xfrm rot="5400000">
              <a:off x="1960187" y="3631624"/>
              <a:ext cx="458047" cy="458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ACD00B-F2E9-E3DF-08B4-C5384C430E63}"/>
                </a:ext>
              </a:extLst>
            </p:cNvPr>
            <p:cNvSpPr/>
            <p:nvPr/>
          </p:nvSpPr>
          <p:spPr>
            <a:xfrm rot="5400000">
              <a:off x="2524698" y="3631624"/>
              <a:ext cx="458047" cy="458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0F04C78-6AA9-501C-37DB-FA05C2F93B5D}"/>
                </a:ext>
              </a:extLst>
            </p:cNvPr>
            <p:cNvSpPr/>
            <p:nvPr/>
          </p:nvSpPr>
          <p:spPr>
            <a:xfrm rot="5400000">
              <a:off x="3089208" y="3631624"/>
              <a:ext cx="458047" cy="458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0A4AD2-4C39-7AB8-3174-221563DCA98B}"/>
                </a:ext>
              </a:extLst>
            </p:cNvPr>
            <p:cNvSpPr/>
            <p:nvPr/>
          </p:nvSpPr>
          <p:spPr>
            <a:xfrm rot="5400000">
              <a:off x="3653717" y="3065964"/>
              <a:ext cx="458047" cy="4580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A9F251-0755-F3D9-7C4C-6C9DA3DCA284}"/>
                </a:ext>
              </a:extLst>
            </p:cNvPr>
            <p:cNvSpPr/>
            <p:nvPr/>
          </p:nvSpPr>
          <p:spPr>
            <a:xfrm rot="5400000">
              <a:off x="3653717" y="3631624"/>
              <a:ext cx="458047" cy="458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9E04F9D-7D3F-2757-F982-1FD25E0176FA}"/>
              </a:ext>
            </a:extLst>
          </p:cNvPr>
          <p:cNvGrpSpPr/>
          <p:nvPr/>
        </p:nvGrpSpPr>
        <p:grpSpPr>
          <a:xfrm>
            <a:off x="3963199" y="2471763"/>
            <a:ext cx="2535109" cy="1119595"/>
            <a:chOff x="1249790" y="2909644"/>
            <a:chExt cx="3015576" cy="1331787"/>
          </a:xfrm>
        </p:grpSpPr>
        <p:pic>
          <p:nvPicPr>
            <p:cNvPr id="52" name="Picture 51" descr="A picture containing shoji, window, building, sitting&#10;&#10;Description automatically generated">
              <a:extLst>
                <a:ext uri="{FF2B5EF4-FFF2-40B4-BE49-F238E27FC236}">
                  <a16:creationId xmlns:a16="http://schemas.microsoft.com/office/drawing/2014/main" id="{BF79AC7A-AD13-3819-A9BE-3FCA47460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091684" y="2067750"/>
              <a:ext cx="1331787" cy="3015576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5BDEB07-90D3-4387-A39C-FFDB6C93FC80}"/>
                </a:ext>
              </a:extLst>
            </p:cNvPr>
            <p:cNvSpPr/>
            <p:nvPr/>
          </p:nvSpPr>
          <p:spPr>
            <a:xfrm rot="5400000">
              <a:off x="1395679" y="3065964"/>
              <a:ext cx="458047" cy="4580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0F8C8FF-5001-3FDB-B820-97C111D9663F}"/>
                </a:ext>
              </a:extLst>
            </p:cNvPr>
            <p:cNvSpPr/>
            <p:nvPr/>
          </p:nvSpPr>
          <p:spPr>
            <a:xfrm rot="5400000">
              <a:off x="1960187" y="3065964"/>
              <a:ext cx="458047" cy="4580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303B6AB-540E-3E89-7E1A-8838F1A45D1C}"/>
                </a:ext>
              </a:extLst>
            </p:cNvPr>
            <p:cNvSpPr/>
            <p:nvPr/>
          </p:nvSpPr>
          <p:spPr>
            <a:xfrm rot="5400000">
              <a:off x="2524698" y="3065964"/>
              <a:ext cx="458047" cy="4580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5DB461F-ACD2-183E-6C26-072BC021DC09}"/>
                </a:ext>
              </a:extLst>
            </p:cNvPr>
            <p:cNvSpPr/>
            <p:nvPr/>
          </p:nvSpPr>
          <p:spPr>
            <a:xfrm rot="5400000">
              <a:off x="3089208" y="3065964"/>
              <a:ext cx="458047" cy="4580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284E460-AB13-AB7A-C2E8-B1BD090B05F0}"/>
                </a:ext>
              </a:extLst>
            </p:cNvPr>
            <p:cNvSpPr/>
            <p:nvPr/>
          </p:nvSpPr>
          <p:spPr>
            <a:xfrm rot="5400000">
              <a:off x="1395679" y="3631624"/>
              <a:ext cx="458047" cy="45804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380BF73-CAFF-50AF-F992-FF49FD4B85A0}"/>
                </a:ext>
              </a:extLst>
            </p:cNvPr>
            <p:cNvSpPr/>
            <p:nvPr/>
          </p:nvSpPr>
          <p:spPr>
            <a:xfrm rot="5400000">
              <a:off x="1960187" y="3631624"/>
              <a:ext cx="458047" cy="45804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7AFC00C-2044-216A-CAF9-D22998F91B97}"/>
                </a:ext>
              </a:extLst>
            </p:cNvPr>
            <p:cNvSpPr/>
            <p:nvPr/>
          </p:nvSpPr>
          <p:spPr>
            <a:xfrm rot="5400000">
              <a:off x="2524698" y="3631624"/>
              <a:ext cx="458047" cy="45804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26A4D5B-BF9A-D376-D8EC-2639C06FAFF5}"/>
                </a:ext>
              </a:extLst>
            </p:cNvPr>
            <p:cNvSpPr/>
            <p:nvPr/>
          </p:nvSpPr>
          <p:spPr>
            <a:xfrm rot="5400000">
              <a:off x="3089208" y="3631624"/>
              <a:ext cx="458047" cy="45804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D0FCCCB-F0DF-A246-8777-2F29E187F8A5}"/>
                </a:ext>
              </a:extLst>
            </p:cNvPr>
            <p:cNvSpPr/>
            <p:nvPr/>
          </p:nvSpPr>
          <p:spPr>
            <a:xfrm rot="5400000">
              <a:off x="3653717" y="3065964"/>
              <a:ext cx="458047" cy="4580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496F2BB-FE00-5592-F145-3C9AC6462E42}"/>
                </a:ext>
              </a:extLst>
            </p:cNvPr>
            <p:cNvSpPr/>
            <p:nvPr/>
          </p:nvSpPr>
          <p:spPr>
            <a:xfrm rot="5400000">
              <a:off x="3653717" y="3631624"/>
              <a:ext cx="458047" cy="45804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380B381-75D9-4FFF-1EAE-C480FA14D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020" y="931761"/>
            <a:ext cx="761307" cy="718214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E2B185AA-E14E-5BA0-F59C-70E867C95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158" y="931761"/>
            <a:ext cx="761307" cy="71821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5009F72-D4F6-535F-3004-DB995A828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296" y="931761"/>
            <a:ext cx="761307" cy="71821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4AA1B31-A83C-7226-A3D4-35934E459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434" y="931761"/>
            <a:ext cx="761307" cy="718214"/>
          </a:xfrm>
          <a:prstGeom prst="rect">
            <a:avLst/>
          </a:prstGeom>
        </p:spPr>
      </p:pic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3C64DF0E-8A9E-45D6-07E9-C5565CD8C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73038"/>
              </p:ext>
            </p:extLst>
          </p:nvPr>
        </p:nvGraphicFramePr>
        <p:xfrm>
          <a:off x="1333930" y="4767769"/>
          <a:ext cx="5037420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484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1007484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1007484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1007484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1007484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A2D15D2-11E3-7308-43F8-B94917CD6D83}"/>
              </a:ext>
            </a:extLst>
          </p:cNvPr>
          <p:cNvSpPr txBox="1"/>
          <p:nvPr/>
        </p:nvSpPr>
        <p:spPr>
          <a:xfrm>
            <a:off x="973195" y="4298135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182E20-DC58-D2EE-C266-34B695B77585}"/>
              </a:ext>
            </a:extLst>
          </p:cNvPr>
          <p:cNvSpPr txBox="1"/>
          <p:nvPr/>
        </p:nvSpPr>
        <p:spPr>
          <a:xfrm>
            <a:off x="2001029" y="4298135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429D7A-DDE5-A20D-49AF-A7DFD172E605}"/>
              </a:ext>
            </a:extLst>
          </p:cNvPr>
          <p:cNvCxnSpPr>
            <a:cxnSpLocks/>
          </p:cNvCxnSpPr>
          <p:nvPr/>
        </p:nvCxnSpPr>
        <p:spPr>
          <a:xfrm flipV="1">
            <a:off x="1826149" y="5052105"/>
            <a:ext cx="0" cy="3853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58"/>
    </mc:Choice>
    <mc:Fallback xmlns="">
      <p:transition spd="slow" advTm="209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omic Sans MS" panose="030F0702030302020204" pitchFamily="66" charset="0"/>
              </a:rPr>
              <a:t>How many fives are there?</a:t>
            </a:r>
          </a:p>
          <a:p>
            <a:pPr marL="514350" indent="-514350">
              <a:buAutoNum type="arabicParenR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514350" indent="-514350">
              <a:buAutoNum type="arabicParenR"/>
            </a:pPr>
            <a:endParaRPr lang="en-GB" sz="2800" dirty="0">
              <a:latin typeface="Comic Sans MS" panose="030F0702030302020204" pitchFamily="66" charset="0"/>
            </a:endParaRPr>
          </a:p>
          <a:p>
            <a:endParaRPr lang="en-GB" sz="11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How many counters?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Complete the number line.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number is the arrow pointing to?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4D51949-8AEA-490C-A9E8-4A1833D698AE}"/>
              </a:ext>
            </a:extLst>
          </p:cNvPr>
          <p:cNvGrpSpPr/>
          <p:nvPr/>
        </p:nvGrpSpPr>
        <p:grpSpPr>
          <a:xfrm>
            <a:off x="1209114" y="2477613"/>
            <a:ext cx="2535109" cy="1119595"/>
            <a:chOff x="1249790" y="2909644"/>
            <a:chExt cx="3015576" cy="1331787"/>
          </a:xfrm>
        </p:grpSpPr>
        <p:pic>
          <p:nvPicPr>
            <p:cNvPr id="8" name="Picture 7" descr="A picture containing shoji, window, building, sitting&#10;&#10;Description automatically generated">
              <a:extLst>
                <a:ext uri="{FF2B5EF4-FFF2-40B4-BE49-F238E27FC236}">
                  <a16:creationId xmlns:a16="http://schemas.microsoft.com/office/drawing/2014/main" id="{9329C10B-E146-C6B7-F28F-AA574D317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091684" y="2067750"/>
              <a:ext cx="1331787" cy="301557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33C8F54-8E4E-2147-B1E3-CD790F5E9240}"/>
                </a:ext>
              </a:extLst>
            </p:cNvPr>
            <p:cNvSpPr/>
            <p:nvPr/>
          </p:nvSpPr>
          <p:spPr>
            <a:xfrm rot="5400000">
              <a:off x="1395679" y="3065964"/>
              <a:ext cx="458047" cy="4580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7F5261-6095-F582-52BF-F4E78223B890}"/>
                </a:ext>
              </a:extLst>
            </p:cNvPr>
            <p:cNvSpPr/>
            <p:nvPr/>
          </p:nvSpPr>
          <p:spPr>
            <a:xfrm rot="5400000">
              <a:off x="1960187" y="3065964"/>
              <a:ext cx="458047" cy="4580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DB83A8-9E81-61BA-C6FA-DEED88198EBC}"/>
                </a:ext>
              </a:extLst>
            </p:cNvPr>
            <p:cNvSpPr/>
            <p:nvPr/>
          </p:nvSpPr>
          <p:spPr>
            <a:xfrm rot="5400000">
              <a:off x="2524698" y="3065964"/>
              <a:ext cx="458047" cy="4580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299B60-5B31-FCD2-4FF1-8D421735B0E2}"/>
                </a:ext>
              </a:extLst>
            </p:cNvPr>
            <p:cNvSpPr/>
            <p:nvPr/>
          </p:nvSpPr>
          <p:spPr>
            <a:xfrm rot="5400000">
              <a:off x="3089208" y="3065964"/>
              <a:ext cx="458047" cy="4580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7526676-3500-291A-A007-8DBBE3D48010}"/>
                </a:ext>
              </a:extLst>
            </p:cNvPr>
            <p:cNvSpPr/>
            <p:nvPr/>
          </p:nvSpPr>
          <p:spPr>
            <a:xfrm rot="5400000">
              <a:off x="1395679" y="3631624"/>
              <a:ext cx="458047" cy="458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93FD3B-76FB-26D4-E2D0-8527B72BA672}"/>
                </a:ext>
              </a:extLst>
            </p:cNvPr>
            <p:cNvSpPr/>
            <p:nvPr/>
          </p:nvSpPr>
          <p:spPr>
            <a:xfrm rot="5400000">
              <a:off x="1960187" y="3631624"/>
              <a:ext cx="458047" cy="458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ACD00B-F2E9-E3DF-08B4-C5384C430E63}"/>
                </a:ext>
              </a:extLst>
            </p:cNvPr>
            <p:cNvSpPr/>
            <p:nvPr/>
          </p:nvSpPr>
          <p:spPr>
            <a:xfrm rot="5400000">
              <a:off x="2524698" y="3631624"/>
              <a:ext cx="458047" cy="458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0F04C78-6AA9-501C-37DB-FA05C2F93B5D}"/>
                </a:ext>
              </a:extLst>
            </p:cNvPr>
            <p:cNvSpPr/>
            <p:nvPr/>
          </p:nvSpPr>
          <p:spPr>
            <a:xfrm rot="5400000">
              <a:off x="3089208" y="3631624"/>
              <a:ext cx="458047" cy="458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0A4AD2-4C39-7AB8-3174-221563DCA98B}"/>
                </a:ext>
              </a:extLst>
            </p:cNvPr>
            <p:cNvSpPr/>
            <p:nvPr/>
          </p:nvSpPr>
          <p:spPr>
            <a:xfrm rot="5400000">
              <a:off x="3653717" y="3065964"/>
              <a:ext cx="458047" cy="4580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A9F251-0755-F3D9-7C4C-6C9DA3DCA284}"/>
                </a:ext>
              </a:extLst>
            </p:cNvPr>
            <p:cNvSpPr/>
            <p:nvPr/>
          </p:nvSpPr>
          <p:spPr>
            <a:xfrm rot="5400000">
              <a:off x="3653717" y="3631624"/>
              <a:ext cx="458047" cy="458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9E04F9D-7D3F-2757-F982-1FD25E0176FA}"/>
              </a:ext>
            </a:extLst>
          </p:cNvPr>
          <p:cNvGrpSpPr/>
          <p:nvPr/>
        </p:nvGrpSpPr>
        <p:grpSpPr>
          <a:xfrm>
            <a:off x="3963199" y="2471763"/>
            <a:ext cx="2535109" cy="1119595"/>
            <a:chOff x="1249790" y="2909644"/>
            <a:chExt cx="3015576" cy="1331787"/>
          </a:xfrm>
        </p:grpSpPr>
        <p:pic>
          <p:nvPicPr>
            <p:cNvPr id="52" name="Picture 51" descr="A picture containing shoji, window, building, sitting&#10;&#10;Description automatically generated">
              <a:extLst>
                <a:ext uri="{FF2B5EF4-FFF2-40B4-BE49-F238E27FC236}">
                  <a16:creationId xmlns:a16="http://schemas.microsoft.com/office/drawing/2014/main" id="{BF79AC7A-AD13-3819-A9BE-3FCA47460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091684" y="2067750"/>
              <a:ext cx="1331787" cy="3015576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5BDEB07-90D3-4387-A39C-FFDB6C93FC80}"/>
                </a:ext>
              </a:extLst>
            </p:cNvPr>
            <p:cNvSpPr/>
            <p:nvPr/>
          </p:nvSpPr>
          <p:spPr>
            <a:xfrm rot="5400000">
              <a:off x="1395679" y="3065964"/>
              <a:ext cx="458047" cy="4580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0F8C8FF-5001-3FDB-B820-97C111D9663F}"/>
                </a:ext>
              </a:extLst>
            </p:cNvPr>
            <p:cNvSpPr/>
            <p:nvPr/>
          </p:nvSpPr>
          <p:spPr>
            <a:xfrm rot="5400000">
              <a:off x="1960187" y="3065964"/>
              <a:ext cx="458047" cy="4580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303B6AB-540E-3E89-7E1A-8838F1A45D1C}"/>
                </a:ext>
              </a:extLst>
            </p:cNvPr>
            <p:cNvSpPr/>
            <p:nvPr/>
          </p:nvSpPr>
          <p:spPr>
            <a:xfrm rot="5400000">
              <a:off x="2524698" y="3065964"/>
              <a:ext cx="458047" cy="4580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5DB461F-ACD2-183E-6C26-072BC021DC09}"/>
                </a:ext>
              </a:extLst>
            </p:cNvPr>
            <p:cNvSpPr/>
            <p:nvPr/>
          </p:nvSpPr>
          <p:spPr>
            <a:xfrm rot="5400000">
              <a:off x="3089208" y="3065964"/>
              <a:ext cx="458047" cy="4580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284E460-AB13-AB7A-C2E8-B1BD090B05F0}"/>
                </a:ext>
              </a:extLst>
            </p:cNvPr>
            <p:cNvSpPr/>
            <p:nvPr/>
          </p:nvSpPr>
          <p:spPr>
            <a:xfrm rot="5400000">
              <a:off x="1395679" y="3631624"/>
              <a:ext cx="458047" cy="45804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380BF73-CAFF-50AF-F992-FF49FD4B85A0}"/>
                </a:ext>
              </a:extLst>
            </p:cNvPr>
            <p:cNvSpPr/>
            <p:nvPr/>
          </p:nvSpPr>
          <p:spPr>
            <a:xfrm rot="5400000">
              <a:off x="1960187" y="3631624"/>
              <a:ext cx="458047" cy="45804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7AFC00C-2044-216A-CAF9-D22998F91B97}"/>
                </a:ext>
              </a:extLst>
            </p:cNvPr>
            <p:cNvSpPr/>
            <p:nvPr/>
          </p:nvSpPr>
          <p:spPr>
            <a:xfrm rot="5400000">
              <a:off x="2524698" y="3631624"/>
              <a:ext cx="458047" cy="45804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26A4D5B-BF9A-D376-D8EC-2639C06FAFF5}"/>
                </a:ext>
              </a:extLst>
            </p:cNvPr>
            <p:cNvSpPr/>
            <p:nvPr/>
          </p:nvSpPr>
          <p:spPr>
            <a:xfrm rot="5400000">
              <a:off x="3089208" y="3631624"/>
              <a:ext cx="458047" cy="45804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D0FCCCB-F0DF-A246-8777-2F29E187F8A5}"/>
                </a:ext>
              </a:extLst>
            </p:cNvPr>
            <p:cNvSpPr/>
            <p:nvPr/>
          </p:nvSpPr>
          <p:spPr>
            <a:xfrm rot="5400000">
              <a:off x="3653717" y="3065964"/>
              <a:ext cx="458047" cy="4580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496F2BB-FE00-5592-F145-3C9AC6462E42}"/>
                </a:ext>
              </a:extLst>
            </p:cNvPr>
            <p:cNvSpPr/>
            <p:nvPr/>
          </p:nvSpPr>
          <p:spPr>
            <a:xfrm rot="5400000">
              <a:off x="3653717" y="3631624"/>
              <a:ext cx="458047" cy="45804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380B381-75D9-4FFF-1EAE-C480FA14D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020" y="931761"/>
            <a:ext cx="761307" cy="718214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E2B185AA-E14E-5BA0-F59C-70E867C95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58" y="931761"/>
            <a:ext cx="761307" cy="71821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5009F72-D4F6-535F-3004-DB995A828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296" y="931761"/>
            <a:ext cx="761307" cy="71821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4AA1B31-A83C-7226-A3D4-35934E459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434" y="931761"/>
            <a:ext cx="761307" cy="718214"/>
          </a:xfrm>
          <a:prstGeom prst="rect">
            <a:avLst/>
          </a:prstGeom>
        </p:spPr>
      </p:pic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3C64DF0E-8A9E-45D6-07E9-C5565CD8CC6E}"/>
              </a:ext>
            </a:extLst>
          </p:cNvPr>
          <p:cNvGraphicFramePr>
            <a:graphicFrameLocks noGrp="1"/>
          </p:cNvGraphicFramePr>
          <p:nvPr/>
        </p:nvGraphicFramePr>
        <p:xfrm>
          <a:off x="1333930" y="4767769"/>
          <a:ext cx="5037420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484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1007484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1007484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1007484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1007484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A2D15D2-11E3-7308-43F8-B94917CD6D83}"/>
              </a:ext>
            </a:extLst>
          </p:cNvPr>
          <p:cNvSpPr txBox="1"/>
          <p:nvPr/>
        </p:nvSpPr>
        <p:spPr>
          <a:xfrm>
            <a:off x="973195" y="4298135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182E20-DC58-D2EE-C266-34B695B77585}"/>
              </a:ext>
            </a:extLst>
          </p:cNvPr>
          <p:cNvSpPr txBox="1"/>
          <p:nvPr/>
        </p:nvSpPr>
        <p:spPr>
          <a:xfrm>
            <a:off x="2001029" y="4298135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429D7A-DDE5-A20D-49AF-A7DFD172E605}"/>
              </a:ext>
            </a:extLst>
          </p:cNvPr>
          <p:cNvCxnSpPr>
            <a:cxnSpLocks/>
          </p:cNvCxnSpPr>
          <p:nvPr/>
        </p:nvCxnSpPr>
        <p:spPr>
          <a:xfrm flipV="1">
            <a:off x="1826149" y="5052105"/>
            <a:ext cx="0" cy="3853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358839-79B5-7A15-C72B-CB3A4EAB5370}"/>
              </a:ext>
            </a:extLst>
          </p:cNvPr>
          <p:cNvSpPr txBox="1"/>
          <p:nvPr/>
        </p:nvSpPr>
        <p:spPr>
          <a:xfrm>
            <a:off x="5702078" y="1043440"/>
            <a:ext cx="154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 fives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9050A-36EA-29A8-C6A3-EFEC0A7998A5}"/>
              </a:ext>
            </a:extLst>
          </p:cNvPr>
          <p:cNvSpPr txBox="1"/>
          <p:nvPr/>
        </p:nvSpPr>
        <p:spPr>
          <a:xfrm>
            <a:off x="4628290" y="1826870"/>
            <a:ext cx="154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A8188-0808-13B2-B251-CD5EB1F3FB5A}"/>
              </a:ext>
            </a:extLst>
          </p:cNvPr>
          <p:cNvSpPr txBox="1"/>
          <p:nvPr/>
        </p:nvSpPr>
        <p:spPr>
          <a:xfrm>
            <a:off x="2894578" y="4298135"/>
            <a:ext cx="91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F5DDC-D338-8151-2D88-8478E1A1341A}"/>
              </a:ext>
            </a:extLst>
          </p:cNvPr>
          <p:cNvSpPr txBox="1"/>
          <p:nvPr/>
        </p:nvSpPr>
        <p:spPr>
          <a:xfrm>
            <a:off x="3900975" y="4298135"/>
            <a:ext cx="91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60E07-113C-38AA-164B-97FDAB6BC385}"/>
              </a:ext>
            </a:extLst>
          </p:cNvPr>
          <p:cNvSpPr txBox="1"/>
          <p:nvPr/>
        </p:nvSpPr>
        <p:spPr>
          <a:xfrm>
            <a:off x="4899502" y="4298135"/>
            <a:ext cx="91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6E2361-2ADA-EBE5-1CCB-0880DF40B097}"/>
              </a:ext>
            </a:extLst>
          </p:cNvPr>
          <p:cNvSpPr txBox="1"/>
          <p:nvPr/>
        </p:nvSpPr>
        <p:spPr>
          <a:xfrm>
            <a:off x="5908778" y="4298135"/>
            <a:ext cx="91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450C0B-919C-CFE5-61B1-97A466CEF7C7}"/>
              </a:ext>
            </a:extLst>
          </p:cNvPr>
          <p:cNvSpPr txBox="1"/>
          <p:nvPr/>
        </p:nvSpPr>
        <p:spPr>
          <a:xfrm>
            <a:off x="7458021" y="5463611"/>
            <a:ext cx="91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1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00"/>
    </mc:Choice>
    <mc:Fallback xmlns="">
      <p:transition spd="slow" advTm="3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4036F90-86DA-4603-78E4-F9F105E264B7}"/>
              </a:ext>
            </a:extLst>
          </p:cNvPr>
          <p:cNvSpPr txBox="1"/>
          <p:nvPr/>
        </p:nvSpPr>
        <p:spPr>
          <a:xfrm>
            <a:off x="742458" y="400692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5 times-table facts.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262D40-FE89-C2B8-2291-D16AE3D9F53D}"/>
                  </a:ext>
                </a:extLst>
              </p:cNvPr>
              <p:cNvSpPr txBox="1"/>
              <p:nvPr/>
            </p:nvSpPr>
            <p:spPr>
              <a:xfrm>
                <a:off x="824193" y="1979531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262D40-FE89-C2B8-2291-D16AE3D9F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93" y="1979531"/>
                <a:ext cx="389608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3B75C34-DD9B-CC77-32AF-6D4C613D0327}"/>
              </a:ext>
            </a:extLst>
          </p:cNvPr>
          <p:cNvSpPr/>
          <p:nvPr/>
        </p:nvSpPr>
        <p:spPr>
          <a:xfrm>
            <a:off x="1492851" y="1976018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E9B66-0BA7-61AF-E1E2-8095A9FBC45A}"/>
              </a:ext>
            </a:extLst>
          </p:cNvPr>
          <p:cNvSpPr txBox="1"/>
          <p:nvPr/>
        </p:nvSpPr>
        <p:spPr>
          <a:xfrm>
            <a:off x="1457487" y="1974791"/>
            <a:ext cx="6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AEE56-DFFE-FEA6-B43E-0EB794870EAA}"/>
              </a:ext>
            </a:extLst>
          </p:cNvPr>
          <p:cNvSpPr/>
          <p:nvPr/>
        </p:nvSpPr>
        <p:spPr>
          <a:xfrm>
            <a:off x="2502453" y="1974052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61A84-21D4-70FE-00E9-78C93E0490F4}"/>
              </a:ext>
            </a:extLst>
          </p:cNvPr>
          <p:cNvSpPr txBox="1"/>
          <p:nvPr/>
        </p:nvSpPr>
        <p:spPr>
          <a:xfrm>
            <a:off x="2507112" y="1974791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E77C7-3DCC-403B-1B24-6E704C3653AD}"/>
              </a:ext>
            </a:extLst>
          </p:cNvPr>
          <p:cNvSpPr/>
          <p:nvPr/>
        </p:nvSpPr>
        <p:spPr>
          <a:xfrm>
            <a:off x="3486858" y="1971250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6B1B3E-B9C3-C8B9-FBC8-F64C9F74EEA7}"/>
              </a:ext>
            </a:extLst>
          </p:cNvPr>
          <p:cNvSpPr txBox="1"/>
          <p:nvPr/>
        </p:nvSpPr>
        <p:spPr>
          <a:xfrm>
            <a:off x="3396266" y="1974791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DE25949-F47E-151E-57DA-38FE9F231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2176" y="5443508"/>
            <a:ext cx="747045" cy="7470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5A373E7-EE4B-0142-9185-D555A83AB75E}"/>
              </a:ext>
            </a:extLst>
          </p:cNvPr>
          <p:cNvSpPr txBox="1"/>
          <p:nvPr/>
        </p:nvSpPr>
        <p:spPr>
          <a:xfrm>
            <a:off x="5391447" y="5592543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55D9E56-E29A-1A5D-474E-039328E98E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487" y="923912"/>
            <a:ext cx="861254" cy="940450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65AECF5-2C13-CB11-FB17-D679B61A10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4866" y="923912"/>
            <a:ext cx="861254" cy="940450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D1B2697-1D19-1734-01EB-EBBC67E13D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2245" y="923912"/>
            <a:ext cx="861254" cy="940450"/>
          </a:xfrm>
          <a:prstGeom prst="rect">
            <a:avLst/>
          </a:prstGeom>
        </p:spPr>
      </p:pic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1136CAC-A688-8191-7246-14859C7891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923912"/>
            <a:ext cx="861254" cy="940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69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5"/>
    </mc:Choice>
    <mc:Fallback xmlns="">
      <p:transition spd="slow" advTm="22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2" grpId="0"/>
      <p:bldP spid="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CF0DFD-84C8-4CB3-76E6-28412AFD289F}"/>
                  </a:ext>
                </a:extLst>
              </p:cNvPr>
              <p:cNvSpPr txBox="1"/>
              <p:nvPr/>
            </p:nvSpPr>
            <p:spPr>
              <a:xfrm>
                <a:off x="824193" y="3598032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CF0DFD-84C8-4CB3-76E6-28412AFD2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93" y="3598032"/>
                <a:ext cx="389608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4FECF1E4-D2A0-4672-E0DF-3E3C8B5E09D7}"/>
              </a:ext>
            </a:extLst>
          </p:cNvPr>
          <p:cNvSpPr/>
          <p:nvPr/>
        </p:nvSpPr>
        <p:spPr>
          <a:xfrm>
            <a:off x="1492851" y="3594519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2F036F-7DB6-284F-FBD5-5914081B1AE9}"/>
              </a:ext>
            </a:extLst>
          </p:cNvPr>
          <p:cNvSpPr txBox="1"/>
          <p:nvPr/>
        </p:nvSpPr>
        <p:spPr>
          <a:xfrm>
            <a:off x="1457487" y="3593292"/>
            <a:ext cx="6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5EBAA3-935E-F2AE-120A-8B371105F07D}"/>
              </a:ext>
            </a:extLst>
          </p:cNvPr>
          <p:cNvSpPr/>
          <p:nvPr/>
        </p:nvSpPr>
        <p:spPr>
          <a:xfrm>
            <a:off x="2502453" y="3592553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83913A-E89B-FF18-F35A-83CB748A7C0B}"/>
              </a:ext>
            </a:extLst>
          </p:cNvPr>
          <p:cNvSpPr txBox="1"/>
          <p:nvPr/>
        </p:nvSpPr>
        <p:spPr>
          <a:xfrm>
            <a:off x="2507112" y="3593292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793DDDB-3BD6-D4D4-51F0-875C6DED3A51}"/>
              </a:ext>
            </a:extLst>
          </p:cNvPr>
          <p:cNvSpPr/>
          <p:nvPr/>
        </p:nvSpPr>
        <p:spPr>
          <a:xfrm>
            <a:off x="3486858" y="3589751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6E40A9-AA03-F2A0-E878-922533A757A4}"/>
              </a:ext>
            </a:extLst>
          </p:cNvPr>
          <p:cNvSpPr txBox="1"/>
          <p:nvPr/>
        </p:nvSpPr>
        <p:spPr>
          <a:xfrm>
            <a:off x="3396266" y="3593292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30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DE25949-F47E-151E-57DA-38FE9F231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2176" y="5443508"/>
            <a:ext cx="747045" cy="7470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5A373E7-EE4B-0142-9185-D555A83AB75E}"/>
              </a:ext>
            </a:extLst>
          </p:cNvPr>
          <p:cNvSpPr txBox="1"/>
          <p:nvPr/>
        </p:nvSpPr>
        <p:spPr>
          <a:xfrm>
            <a:off x="5391447" y="5592543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7AB1A-9CEA-A7F1-1A73-EFBEF0E1F224}"/>
              </a:ext>
            </a:extLst>
          </p:cNvPr>
          <p:cNvSpPr txBox="1"/>
          <p:nvPr/>
        </p:nvSpPr>
        <p:spPr>
          <a:xfrm>
            <a:off x="742458" y="400692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5 times-table facts.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C929B8-9169-63C8-3677-A81D5FC960C6}"/>
                  </a:ext>
                </a:extLst>
              </p:cNvPr>
              <p:cNvSpPr txBox="1"/>
              <p:nvPr/>
            </p:nvSpPr>
            <p:spPr>
              <a:xfrm>
                <a:off x="824193" y="1979531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C929B8-9169-63C8-3677-A81D5FC96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93" y="1979531"/>
                <a:ext cx="389608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1B359CA-830E-397E-2766-6C205929AB95}"/>
              </a:ext>
            </a:extLst>
          </p:cNvPr>
          <p:cNvSpPr/>
          <p:nvPr/>
        </p:nvSpPr>
        <p:spPr>
          <a:xfrm>
            <a:off x="1492851" y="1976018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D3ADB-8CD9-80D7-B38B-AA9973BC35A0}"/>
              </a:ext>
            </a:extLst>
          </p:cNvPr>
          <p:cNvSpPr txBox="1"/>
          <p:nvPr/>
        </p:nvSpPr>
        <p:spPr>
          <a:xfrm>
            <a:off x="1457487" y="1974791"/>
            <a:ext cx="6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E052A-8A32-39AA-CD86-53DFD6A23872}"/>
              </a:ext>
            </a:extLst>
          </p:cNvPr>
          <p:cNvSpPr/>
          <p:nvPr/>
        </p:nvSpPr>
        <p:spPr>
          <a:xfrm>
            <a:off x="2502453" y="1974052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7250E-6571-336B-C4B9-52E3CAD4213F}"/>
              </a:ext>
            </a:extLst>
          </p:cNvPr>
          <p:cNvSpPr txBox="1"/>
          <p:nvPr/>
        </p:nvSpPr>
        <p:spPr>
          <a:xfrm>
            <a:off x="2507112" y="1974791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4EDF1A-9210-999C-1AE8-F796EB834FE8}"/>
              </a:ext>
            </a:extLst>
          </p:cNvPr>
          <p:cNvSpPr/>
          <p:nvPr/>
        </p:nvSpPr>
        <p:spPr>
          <a:xfrm>
            <a:off x="3486858" y="1971250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F37814-0D03-CFB3-4C32-A477DF949045}"/>
              </a:ext>
            </a:extLst>
          </p:cNvPr>
          <p:cNvSpPr txBox="1"/>
          <p:nvPr/>
        </p:nvSpPr>
        <p:spPr>
          <a:xfrm>
            <a:off x="3396266" y="1974791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C7B446A-81BB-D33E-8E5E-38B045079B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487" y="923912"/>
            <a:ext cx="861254" cy="940450"/>
          </a:xfrm>
          <a:prstGeom prst="rect">
            <a:avLst/>
          </a:prstGeom>
        </p:spPr>
      </p:pic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0231EA9-4E2B-B7AF-F285-E99EA0EFAC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4866" y="923912"/>
            <a:ext cx="861254" cy="940450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B73B676-13FF-B3A1-9292-CFDE096158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2245" y="923912"/>
            <a:ext cx="861254" cy="940450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A8964A5-DFC3-B562-2A6C-E71E34C79E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923912"/>
            <a:ext cx="861254" cy="94045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1D305CB-03D0-C934-DEBE-95FA8B1132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7487" y="2813032"/>
            <a:ext cx="761306" cy="7182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AC2F4EF-A4C7-A499-C3FA-CD761F6F48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4629" y="2808395"/>
            <a:ext cx="761306" cy="71821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1D5A86D5-6BEA-DC1E-CA7D-943CDFBB2D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1771" y="2803758"/>
            <a:ext cx="761306" cy="71821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E53EB623-8016-7695-3BEE-EB52D750C3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8913" y="2799121"/>
            <a:ext cx="761306" cy="71821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98FA7B9-E23D-B6CF-FC9F-FF8BECA52B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6055" y="2794484"/>
            <a:ext cx="761306" cy="71821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66370E9-69C2-5A18-88F0-BE4DA74B49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3197" y="2789847"/>
            <a:ext cx="761306" cy="718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6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3"/>
    </mc:Choice>
    <mc:Fallback xmlns="">
      <p:transition spd="slow" advTm="24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62" grpId="0"/>
      <p:bldP spid="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87FB027-57F0-737E-CABC-509989A4C3C7}"/>
                  </a:ext>
                </a:extLst>
              </p:cNvPr>
              <p:cNvSpPr txBox="1"/>
              <p:nvPr/>
            </p:nvSpPr>
            <p:spPr>
              <a:xfrm>
                <a:off x="824193" y="5517088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87FB027-57F0-737E-CABC-509989A4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93" y="5517088"/>
                <a:ext cx="389608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6580E97C-646F-38B6-B4EA-2425E2E7F2D4}"/>
              </a:ext>
            </a:extLst>
          </p:cNvPr>
          <p:cNvSpPr/>
          <p:nvPr/>
        </p:nvSpPr>
        <p:spPr>
          <a:xfrm>
            <a:off x="1492851" y="5513575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6DD1D7-3463-2D9B-BF06-14B2BD8CF0C6}"/>
              </a:ext>
            </a:extLst>
          </p:cNvPr>
          <p:cNvSpPr txBox="1"/>
          <p:nvPr/>
        </p:nvSpPr>
        <p:spPr>
          <a:xfrm>
            <a:off x="1457487" y="5512348"/>
            <a:ext cx="6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77B345D-76D9-5885-B233-D437046EA0A8}"/>
              </a:ext>
            </a:extLst>
          </p:cNvPr>
          <p:cNvSpPr/>
          <p:nvPr/>
        </p:nvSpPr>
        <p:spPr>
          <a:xfrm>
            <a:off x="2502453" y="5511609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8817B4A-7E73-F334-AB1E-3EFA98DB9B0C}"/>
              </a:ext>
            </a:extLst>
          </p:cNvPr>
          <p:cNvSpPr txBox="1"/>
          <p:nvPr/>
        </p:nvSpPr>
        <p:spPr>
          <a:xfrm>
            <a:off x="2507112" y="5512348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A3730E-A478-91DC-AFC1-C0F70D5316EB}"/>
              </a:ext>
            </a:extLst>
          </p:cNvPr>
          <p:cNvSpPr/>
          <p:nvPr/>
        </p:nvSpPr>
        <p:spPr>
          <a:xfrm>
            <a:off x="3486858" y="5508807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C1F233-3132-9FAB-0890-DDB1A82029DD}"/>
              </a:ext>
            </a:extLst>
          </p:cNvPr>
          <p:cNvSpPr txBox="1"/>
          <p:nvPr/>
        </p:nvSpPr>
        <p:spPr>
          <a:xfrm>
            <a:off x="3396266" y="5512348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DE25949-F47E-151E-57DA-38FE9F231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2176" y="5443508"/>
            <a:ext cx="747045" cy="7470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5A373E7-EE4B-0142-9185-D555A83AB75E}"/>
              </a:ext>
            </a:extLst>
          </p:cNvPr>
          <p:cNvSpPr txBox="1"/>
          <p:nvPr/>
        </p:nvSpPr>
        <p:spPr>
          <a:xfrm>
            <a:off x="5391447" y="5592543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7CECC-7A46-8A85-45D7-F92C5ADA10E5}"/>
              </a:ext>
            </a:extLst>
          </p:cNvPr>
          <p:cNvSpPr txBox="1"/>
          <p:nvPr/>
        </p:nvSpPr>
        <p:spPr>
          <a:xfrm>
            <a:off x="742458" y="400692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5 times-table facts.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EDA8BF-3668-F859-413E-AA7187334112}"/>
                  </a:ext>
                </a:extLst>
              </p:cNvPr>
              <p:cNvSpPr txBox="1"/>
              <p:nvPr/>
            </p:nvSpPr>
            <p:spPr>
              <a:xfrm>
                <a:off x="824193" y="3597679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EDA8BF-3668-F859-413E-AA7187334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93" y="3597679"/>
                <a:ext cx="389608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4F1376C-4868-F601-580E-E27FB4E07933}"/>
              </a:ext>
            </a:extLst>
          </p:cNvPr>
          <p:cNvSpPr/>
          <p:nvPr/>
        </p:nvSpPr>
        <p:spPr>
          <a:xfrm>
            <a:off x="1492851" y="3594166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6B61D-37E5-FB65-FEF4-193B56F8E4B8}"/>
              </a:ext>
            </a:extLst>
          </p:cNvPr>
          <p:cNvSpPr txBox="1"/>
          <p:nvPr/>
        </p:nvSpPr>
        <p:spPr>
          <a:xfrm>
            <a:off x="1457487" y="3592939"/>
            <a:ext cx="6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83C094-A4C9-FA33-4C67-EBAE4BC28919}"/>
              </a:ext>
            </a:extLst>
          </p:cNvPr>
          <p:cNvSpPr/>
          <p:nvPr/>
        </p:nvSpPr>
        <p:spPr>
          <a:xfrm>
            <a:off x="2502453" y="3592200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5D2C1-3AAC-C43A-CF97-858FA65C0772}"/>
              </a:ext>
            </a:extLst>
          </p:cNvPr>
          <p:cNvSpPr txBox="1"/>
          <p:nvPr/>
        </p:nvSpPr>
        <p:spPr>
          <a:xfrm>
            <a:off x="2507112" y="3592939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3C16EC-889D-F7B4-C753-328AFB894318}"/>
              </a:ext>
            </a:extLst>
          </p:cNvPr>
          <p:cNvSpPr/>
          <p:nvPr/>
        </p:nvSpPr>
        <p:spPr>
          <a:xfrm>
            <a:off x="3486858" y="3589398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17D3C-7D01-78D1-2906-F28E17FEE066}"/>
              </a:ext>
            </a:extLst>
          </p:cNvPr>
          <p:cNvSpPr txBox="1"/>
          <p:nvPr/>
        </p:nvSpPr>
        <p:spPr>
          <a:xfrm>
            <a:off x="3396266" y="3592939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437658-0E2B-9629-1A65-0B0B13B02831}"/>
                  </a:ext>
                </a:extLst>
              </p:cNvPr>
              <p:cNvSpPr txBox="1"/>
              <p:nvPr/>
            </p:nvSpPr>
            <p:spPr>
              <a:xfrm>
                <a:off x="824193" y="1979531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437658-0E2B-9629-1A65-0B0B13B02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93" y="1979531"/>
                <a:ext cx="389608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2BD184C-89C5-95F0-6968-F55C84D9A56C}"/>
              </a:ext>
            </a:extLst>
          </p:cNvPr>
          <p:cNvSpPr/>
          <p:nvPr/>
        </p:nvSpPr>
        <p:spPr>
          <a:xfrm>
            <a:off x="1492851" y="1976018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178FE-21BE-27E2-DB4D-C2D532B5CF07}"/>
              </a:ext>
            </a:extLst>
          </p:cNvPr>
          <p:cNvSpPr txBox="1"/>
          <p:nvPr/>
        </p:nvSpPr>
        <p:spPr>
          <a:xfrm>
            <a:off x="1457487" y="1974791"/>
            <a:ext cx="61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8D88B5-AED9-C41C-5743-BD1EC936D403}"/>
              </a:ext>
            </a:extLst>
          </p:cNvPr>
          <p:cNvSpPr/>
          <p:nvPr/>
        </p:nvSpPr>
        <p:spPr>
          <a:xfrm>
            <a:off x="2502453" y="1974052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E2D3E2-D4AE-615A-E280-54F850F46B2E}"/>
              </a:ext>
            </a:extLst>
          </p:cNvPr>
          <p:cNvSpPr txBox="1"/>
          <p:nvPr/>
        </p:nvSpPr>
        <p:spPr>
          <a:xfrm>
            <a:off x="2507112" y="1974791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C10F05-150F-32B2-667E-7FFAFA5344BB}"/>
              </a:ext>
            </a:extLst>
          </p:cNvPr>
          <p:cNvSpPr/>
          <p:nvPr/>
        </p:nvSpPr>
        <p:spPr>
          <a:xfrm>
            <a:off x="3486858" y="1971250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1844F3-01CF-6D20-7010-A8C9FF1EDFC5}"/>
              </a:ext>
            </a:extLst>
          </p:cNvPr>
          <p:cNvSpPr txBox="1"/>
          <p:nvPr/>
        </p:nvSpPr>
        <p:spPr>
          <a:xfrm>
            <a:off x="3396266" y="1974791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7" name="Picture 2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7FCB996-EC4E-9E8B-DA30-A30F3148BE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7487" y="923912"/>
            <a:ext cx="861254" cy="940450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17A3CBC-A0CC-9C1D-AC98-7D7CD3E851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4866" y="923912"/>
            <a:ext cx="861254" cy="940450"/>
          </a:xfrm>
          <a:prstGeom prst="rect">
            <a:avLst/>
          </a:prstGeom>
        </p:spPr>
      </p:pic>
      <p:pic>
        <p:nvPicPr>
          <p:cNvPr id="31" name="Picture 3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EB3C56F-AB82-B4EB-64A8-7CC1D61494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2245" y="923912"/>
            <a:ext cx="861254" cy="940450"/>
          </a:xfrm>
          <a:prstGeom prst="rect">
            <a:avLst/>
          </a:prstGeom>
        </p:spPr>
      </p:pic>
      <p:pic>
        <p:nvPicPr>
          <p:cNvPr id="32" name="Picture 3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2408BF6-E8D1-FE9B-D9EE-6837B415EB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9624" y="923912"/>
            <a:ext cx="861254" cy="94045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65659E06-D851-2283-D877-B91822D1B7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7487" y="2813032"/>
            <a:ext cx="761306" cy="718214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1F6E0A8E-B9BE-74FE-E443-34C92CD2B0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4629" y="2808395"/>
            <a:ext cx="761306" cy="71821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69624D04-794F-EAFD-8573-318BD4E6A0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1771" y="2803758"/>
            <a:ext cx="761306" cy="718214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50AD254B-AA0D-CCD7-5DA9-9E9853A584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8913" y="2799121"/>
            <a:ext cx="761306" cy="718214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BE4467A8-CC48-7C59-1C59-7FDF446C5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6055" y="2794484"/>
            <a:ext cx="761306" cy="718214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FFB40EF0-B692-D1D4-6E24-87FD34A607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3197" y="2789847"/>
            <a:ext cx="761306" cy="718214"/>
          </a:xfrm>
          <a:prstGeom prst="rect">
            <a:avLst/>
          </a:prstGeom>
        </p:spPr>
      </p:pic>
      <p:pic>
        <p:nvPicPr>
          <p:cNvPr id="40" name="Picture 39" descr="Shape&#10;&#10;Description automatically generated">
            <a:extLst>
              <a:ext uri="{FF2B5EF4-FFF2-40B4-BE49-F238E27FC236}">
                <a16:creationId xmlns:a16="http://schemas.microsoft.com/office/drawing/2014/main" id="{A358E251-B87F-C179-0311-D35F5A0FDA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1390" y="4920288"/>
            <a:ext cx="370355" cy="523220"/>
          </a:xfrm>
          <a:prstGeom prst="rect">
            <a:avLst/>
          </a:prstGeom>
        </p:spPr>
      </p:pic>
      <p:pic>
        <p:nvPicPr>
          <p:cNvPr id="41" name="Picture 40" descr="Shape&#10;&#10;Description automatically generated">
            <a:extLst>
              <a:ext uri="{FF2B5EF4-FFF2-40B4-BE49-F238E27FC236}">
                <a16:creationId xmlns:a16="http://schemas.microsoft.com/office/drawing/2014/main" id="{77B0B5EF-466F-8CFF-1719-0B2FB86646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1390" y="4753592"/>
            <a:ext cx="370355" cy="523220"/>
          </a:xfrm>
          <a:prstGeom prst="rect">
            <a:avLst/>
          </a:prstGeom>
        </p:spPr>
      </p:pic>
      <p:pic>
        <p:nvPicPr>
          <p:cNvPr id="42" name="Picture 41" descr="Shape&#10;&#10;Description automatically generated">
            <a:extLst>
              <a:ext uri="{FF2B5EF4-FFF2-40B4-BE49-F238E27FC236}">
                <a16:creationId xmlns:a16="http://schemas.microsoft.com/office/drawing/2014/main" id="{F8620D05-3A94-456E-58D1-8318ADBA1B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1390" y="4586896"/>
            <a:ext cx="370355" cy="523220"/>
          </a:xfrm>
          <a:prstGeom prst="rect">
            <a:avLst/>
          </a:prstGeom>
        </p:spPr>
      </p:pic>
      <p:pic>
        <p:nvPicPr>
          <p:cNvPr id="43" name="Picture 42" descr="Shape&#10;&#10;Description automatically generated">
            <a:extLst>
              <a:ext uri="{FF2B5EF4-FFF2-40B4-BE49-F238E27FC236}">
                <a16:creationId xmlns:a16="http://schemas.microsoft.com/office/drawing/2014/main" id="{EF61041A-EC3E-B1A1-D249-CD6E6E2E9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1390" y="4420200"/>
            <a:ext cx="370355" cy="523220"/>
          </a:xfrm>
          <a:prstGeom prst="rect">
            <a:avLst/>
          </a:prstGeom>
        </p:spPr>
      </p:pic>
      <p:pic>
        <p:nvPicPr>
          <p:cNvPr id="45" name="Picture 44" descr="Shape&#10;&#10;Description automatically generated">
            <a:extLst>
              <a:ext uri="{FF2B5EF4-FFF2-40B4-BE49-F238E27FC236}">
                <a16:creationId xmlns:a16="http://schemas.microsoft.com/office/drawing/2014/main" id="{D7F954CE-4EBF-F230-61A2-F529EE19DA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1390" y="4253504"/>
            <a:ext cx="370355" cy="523220"/>
          </a:xfrm>
          <a:prstGeom prst="rect">
            <a:avLst/>
          </a:prstGeom>
        </p:spPr>
      </p:pic>
      <p:pic>
        <p:nvPicPr>
          <p:cNvPr id="46" name="Picture 45" descr="Shape&#10;&#10;Description automatically generated">
            <a:extLst>
              <a:ext uri="{FF2B5EF4-FFF2-40B4-BE49-F238E27FC236}">
                <a16:creationId xmlns:a16="http://schemas.microsoft.com/office/drawing/2014/main" id="{D8306098-6237-DC5D-0C92-146D1146A6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1435" y="4920288"/>
            <a:ext cx="370355" cy="523220"/>
          </a:xfrm>
          <a:prstGeom prst="rect">
            <a:avLst/>
          </a:prstGeom>
        </p:spPr>
      </p:pic>
      <p:pic>
        <p:nvPicPr>
          <p:cNvPr id="47" name="Picture 46" descr="Shape&#10;&#10;Description automatically generated">
            <a:extLst>
              <a:ext uri="{FF2B5EF4-FFF2-40B4-BE49-F238E27FC236}">
                <a16:creationId xmlns:a16="http://schemas.microsoft.com/office/drawing/2014/main" id="{8D4FE2CC-1549-2DF3-FA28-46D2459930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1435" y="4753592"/>
            <a:ext cx="370355" cy="523220"/>
          </a:xfrm>
          <a:prstGeom prst="rect">
            <a:avLst/>
          </a:prstGeom>
        </p:spPr>
      </p:pic>
      <p:pic>
        <p:nvPicPr>
          <p:cNvPr id="48" name="Picture 47" descr="Shape&#10;&#10;Description automatically generated">
            <a:extLst>
              <a:ext uri="{FF2B5EF4-FFF2-40B4-BE49-F238E27FC236}">
                <a16:creationId xmlns:a16="http://schemas.microsoft.com/office/drawing/2014/main" id="{8971673B-769F-E5CD-55B4-452930072C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1435" y="4586896"/>
            <a:ext cx="370355" cy="523220"/>
          </a:xfrm>
          <a:prstGeom prst="rect">
            <a:avLst/>
          </a:prstGeom>
        </p:spPr>
      </p:pic>
      <p:pic>
        <p:nvPicPr>
          <p:cNvPr id="49" name="Picture 48" descr="Shape&#10;&#10;Description automatically generated">
            <a:extLst>
              <a:ext uri="{FF2B5EF4-FFF2-40B4-BE49-F238E27FC236}">
                <a16:creationId xmlns:a16="http://schemas.microsoft.com/office/drawing/2014/main" id="{CD03756C-2812-0A9C-8F11-164BCCFCDE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1435" y="4420200"/>
            <a:ext cx="370355" cy="523220"/>
          </a:xfrm>
          <a:prstGeom prst="rect">
            <a:avLst/>
          </a:prstGeom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70A6C051-81B8-B192-954D-E3D9ECE40B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1435" y="4253504"/>
            <a:ext cx="370355" cy="523220"/>
          </a:xfrm>
          <a:prstGeom prst="rect">
            <a:avLst/>
          </a:prstGeom>
        </p:spPr>
      </p:pic>
      <p:pic>
        <p:nvPicPr>
          <p:cNvPr id="51" name="Picture 50" descr="Shape&#10;&#10;Description automatically generated">
            <a:extLst>
              <a:ext uri="{FF2B5EF4-FFF2-40B4-BE49-F238E27FC236}">
                <a16:creationId xmlns:a16="http://schemas.microsoft.com/office/drawing/2014/main" id="{CEED08FD-098E-C385-5159-EB9D13D921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1480" y="4920288"/>
            <a:ext cx="370355" cy="523220"/>
          </a:xfrm>
          <a:prstGeom prst="rect">
            <a:avLst/>
          </a:prstGeom>
        </p:spPr>
      </p:pic>
      <p:pic>
        <p:nvPicPr>
          <p:cNvPr id="52" name="Picture 51" descr="Shape&#10;&#10;Description automatically generated">
            <a:extLst>
              <a:ext uri="{FF2B5EF4-FFF2-40B4-BE49-F238E27FC236}">
                <a16:creationId xmlns:a16="http://schemas.microsoft.com/office/drawing/2014/main" id="{C861638B-160D-4080-4719-00FD109568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1480" y="4753592"/>
            <a:ext cx="370355" cy="523220"/>
          </a:xfrm>
          <a:prstGeom prst="rect">
            <a:avLst/>
          </a:prstGeom>
        </p:spPr>
      </p:pic>
      <p:pic>
        <p:nvPicPr>
          <p:cNvPr id="53" name="Picture 52" descr="Shape&#10;&#10;Description automatically generated">
            <a:extLst>
              <a:ext uri="{FF2B5EF4-FFF2-40B4-BE49-F238E27FC236}">
                <a16:creationId xmlns:a16="http://schemas.microsoft.com/office/drawing/2014/main" id="{3A1EE3E9-A0D0-8372-56F0-6C7CAE0F9B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1480" y="4586896"/>
            <a:ext cx="370355" cy="523220"/>
          </a:xfrm>
          <a:prstGeom prst="rect">
            <a:avLst/>
          </a:prstGeom>
        </p:spPr>
      </p:pic>
      <p:pic>
        <p:nvPicPr>
          <p:cNvPr id="72" name="Picture 71" descr="Shape&#10;&#10;Description automatically generated">
            <a:extLst>
              <a:ext uri="{FF2B5EF4-FFF2-40B4-BE49-F238E27FC236}">
                <a16:creationId xmlns:a16="http://schemas.microsoft.com/office/drawing/2014/main" id="{34DA6F96-5FF9-FF9A-A2B0-2A6146FC6F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1480" y="4420200"/>
            <a:ext cx="370355" cy="523220"/>
          </a:xfrm>
          <a:prstGeom prst="rect">
            <a:avLst/>
          </a:prstGeom>
        </p:spPr>
      </p:pic>
      <p:pic>
        <p:nvPicPr>
          <p:cNvPr id="74" name="Picture 73" descr="Shape&#10;&#10;Description automatically generated">
            <a:extLst>
              <a:ext uri="{FF2B5EF4-FFF2-40B4-BE49-F238E27FC236}">
                <a16:creationId xmlns:a16="http://schemas.microsoft.com/office/drawing/2014/main" id="{68DB696B-7134-F46E-AB38-F10A4890A8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1480" y="4253504"/>
            <a:ext cx="370355" cy="523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51"/>
    </mc:Choice>
    <mc:Fallback xmlns="">
      <p:transition spd="slow" advTm="25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0" grpId="0"/>
      <p:bldP spid="62" grpId="0"/>
      <p:bldP spid="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4036F90-86DA-4603-78E4-F9F105E264B7}"/>
              </a:ext>
            </a:extLst>
          </p:cNvPr>
          <p:cNvSpPr txBox="1"/>
          <p:nvPr/>
        </p:nvSpPr>
        <p:spPr>
          <a:xfrm>
            <a:off x="823263" y="923912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number track.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DE25949-F47E-151E-57DA-38FE9F231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176" y="5443508"/>
            <a:ext cx="747045" cy="7470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5A373E7-EE4B-0142-9185-D555A83AB75E}"/>
              </a:ext>
            </a:extLst>
          </p:cNvPr>
          <p:cNvSpPr txBox="1"/>
          <p:nvPr/>
        </p:nvSpPr>
        <p:spPr>
          <a:xfrm>
            <a:off x="5391447" y="5592543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A0B74AD-F9DE-D554-484D-B0EF1D0AD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59587"/>
              </p:ext>
            </p:extLst>
          </p:nvPr>
        </p:nvGraphicFramePr>
        <p:xfrm>
          <a:off x="1355385" y="2063142"/>
          <a:ext cx="6433230" cy="747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323">
                  <a:extLst>
                    <a:ext uri="{9D8B030D-6E8A-4147-A177-3AD203B41FA5}">
                      <a16:colId xmlns:a16="http://schemas.microsoft.com/office/drawing/2014/main" val="502773732"/>
                    </a:ext>
                  </a:extLst>
                </a:gridCol>
                <a:gridCol w="643323">
                  <a:extLst>
                    <a:ext uri="{9D8B030D-6E8A-4147-A177-3AD203B41FA5}">
                      <a16:colId xmlns:a16="http://schemas.microsoft.com/office/drawing/2014/main" val="2155682586"/>
                    </a:ext>
                  </a:extLst>
                </a:gridCol>
                <a:gridCol w="643323">
                  <a:extLst>
                    <a:ext uri="{9D8B030D-6E8A-4147-A177-3AD203B41FA5}">
                      <a16:colId xmlns:a16="http://schemas.microsoft.com/office/drawing/2014/main" val="1898246565"/>
                    </a:ext>
                  </a:extLst>
                </a:gridCol>
                <a:gridCol w="643323">
                  <a:extLst>
                    <a:ext uri="{9D8B030D-6E8A-4147-A177-3AD203B41FA5}">
                      <a16:colId xmlns:a16="http://schemas.microsoft.com/office/drawing/2014/main" val="2783192948"/>
                    </a:ext>
                  </a:extLst>
                </a:gridCol>
                <a:gridCol w="643323">
                  <a:extLst>
                    <a:ext uri="{9D8B030D-6E8A-4147-A177-3AD203B41FA5}">
                      <a16:colId xmlns:a16="http://schemas.microsoft.com/office/drawing/2014/main" val="912399131"/>
                    </a:ext>
                  </a:extLst>
                </a:gridCol>
                <a:gridCol w="643323">
                  <a:extLst>
                    <a:ext uri="{9D8B030D-6E8A-4147-A177-3AD203B41FA5}">
                      <a16:colId xmlns:a16="http://schemas.microsoft.com/office/drawing/2014/main" val="2055587865"/>
                    </a:ext>
                  </a:extLst>
                </a:gridCol>
                <a:gridCol w="643323">
                  <a:extLst>
                    <a:ext uri="{9D8B030D-6E8A-4147-A177-3AD203B41FA5}">
                      <a16:colId xmlns:a16="http://schemas.microsoft.com/office/drawing/2014/main" val="1502029666"/>
                    </a:ext>
                  </a:extLst>
                </a:gridCol>
                <a:gridCol w="643323">
                  <a:extLst>
                    <a:ext uri="{9D8B030D-6E8A-4147-A177-3AD203B41FA5}">
                      <a16:colId xmlns:a16="http://schemas.microsoft.com/office/drawing/2014/main" val="4151404480"/>
                    </a:ext>
                  </a:extLst>
                </a:gridCol>
                <a:gridCol w="643323">
                  <a:extLst>
                    <a:ext uri="{9D8B030D-6E8A-4147-A177-3AD203B41FA5}">
                      <a16:colId xmlns:a16="http://schemas.microsoft.com/office/drawing/2014/main" val="3642334893"/>
                    </a:ext>
                  </a:extLst>
                </a:gridCol>
                <a:gridCol w="643323">
                  <a:extLst>
                    <a:ext uri="{9D8B030D-6E8A-4147-A177-3AD203B41FA5}">
                      <a16:colId xmlns:a16="http://schemas.microsoft.com/office/drawing/2014/main" val="778147196"/>
                    </a:ext>
                  </a:extLst>
                </a:gridCol>
              </a:tblGrid>
              <a:tr h="747045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8727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56A253E-5512-6B3E-6ECC-83CB985A179C}"/>
              </a:ext>
            </a:extLst>
          </p:cNvPr>
          <p:cNvSpPr txBox="1"/>
          <p:nvPr/>
        </p:nvSpPr>
        <p:spPr>
          <a:xfrm>
            <a:off x="3137770" y="2175054"/>
            <a:ext cx="91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66C16-3790-D36A-31C1-58552E1FB64C}"/>
              </a:ext>
            </a:extLst>
          </p:cNvPr>
          <p:cNvSpPr txBox="1"/>
          <p:nvPr/>
        </p:nvSpPr>
        <p:spPr>
          <a:xfrm>
            <a:off x="3782356" y="2175054"/>
            <a:ext cx="91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01B1B1-619B-592D-310B-62535A2AEDBA}"/>
              </a:ext>
            </a:extLst>
          </p:cNvPr>
          <p:cNvSpPr txBox="1"/>
          <p:nvPr/>
        </p:nvSpPr>
        <p:spPr>
          <a:xfrm>
            <a:off x="4426942" y="2175054"/>
            <a:ext cx="91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9436E-B69A-9CB8-3957-2F9ED6E41064}"/>
              </a:ext>
            </a:extLst>
          </p:cNvPr>
          <p:cNvSpPr txBox="1"/>
          <p:nvPr/>
        </p:nvSpPr>
        <p:spPr>
          <a:xfrm>
            <a:off x="5071528" y="2175054"/>
            <a:ext cx="91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5C2707-C893-08E4-8C69-30456C3364A9}"/>
              </a:ext>
            </a:extLst>
          </p:cNvPr>
          <p:cNvSpPr txBox="1"/>
          <p:nvPr/>
        </p:nvSpPr>
        <p:spPr>
          <a:xfrm>
            <a:off x="5716114" y="2175054"/>
            <a:ext cx="91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4889EE-516C-F9B9-F080-024388B7F8D2}"/>
              </a:ext>
            </a:extLst>
          </p:cNvPr>
          <p:cNvSpPr txBox="1"/>
          <p:nvPr/>
        </p:nvSpPr>
        <p:spPr>
          <a:xfrm>
            <a:off x="6360700" y="2175054"/>
            <a:ext cx="91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9232E0-048C-1113-0326-17453201C187}"/>
              </a:ext>
            </a:extLst>
          </p:cNvPr>
          <p:cNvSpPr txBox="1"/>
          <p:nvPr/>
        </p:nvSpPr>
        <p:spPr>
          <a:xfrm>
            <a:off x="7005286" y="2175054"/>
            <a:ext cx="91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54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53"/>
    </mc:Choice>
    <mc:Fallback xmlns="">
      <p:transition spd="slow" advTm="23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2|16.9|0.6|0.5|0.5|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9.1|1.1|7.1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4.2|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.4|1.5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.2|2.3|1.9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2|4.2|0.8|0.5|0.7|0.7|0.6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6|2.2|3.2|4.3|3.6|3.1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2|2.2|2.3|2.4|2.2|3|2.8|3.1|2.6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6|3|6.4|1|6.6|4.4|3.7|7.2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.5|10.9|2.3|3.4|3.4|8|20.5|7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399d16-054c-4e07-903d-0e080b215753">
      <Terms xmlns="http://schemas.microsoft.com/office/infopath/2007/PartnerControls"/>
    </lcf76f155ced4ddcb4097134ff3c332f>
    <TaxCatchAll xmlns="1773a752-338d-48d4-aab1-fb5d939e1fab" xsi:nil="true"/>
    <MigrationWizIdPermissions xmlns="f2399d16-054c-4e07-903d-0e080b215753" xsi:nil="true"/>
    <lcf76f155ced4ddcb4097134ff3c332f0 xmlns="f2399d16-054c-4e07-903d-0e080b215753" xsi:nil="true"/>
    <MigrationWizId xmlns="f2399d16-054c-4e07-903d-0e080b215753" xsi:nil="true"/>
    <MigrationWizIdVersion xmlns="f2399d16-054c-4e07-903d-0e080b2157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C1937DD0E48443A644D6ECD45C7216" ma:contentTypeVersion="16" ma:contentTypeDescription="Create a new document." ma:contentTypeScope="" ma:versionID="7cce289a09ebe686cab7040410bc3642">
  <xsd:schema xmlns:xsd="http://www.w3.org/2001/XMLSchema" xmlns:xs="http://www.w3.org/2001/XMLSchema" xmlns:p="http://schemas.microsoft.com/office/2006/metadata/properties" xmlns:ns2="f2399d16-054c-4e07-903d-0e080b215753" xmlns:ns3="1773a752-338d-48d4-aab1-fb5d939e1fab" targetNamespace="http://schemas.microsoft.com/office/2006/metadata/properties" ma:root="true" ma:fieldsID="b117d00fb56f8d7419252b3d5f4ed76e" ns2:_="" ns3:_="">
    <xsd:import namespace="f2399d16-054c-4e07-903d-0e080b215753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99d16-054c-4e07-903d-0e080b215753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1773a752-338d-48d4-aab1-fb5d939e1fab"/>
    <ds:schemaRef ds:uri="http://www.w3.org/XML/1998/namespace"/>
    <ds:schemaRef ds:uri="http://schemas.microsoft.com/office/2006/documentManagement/types"/>
    <ds:schemaRef ds:uri="http://purl.org/dc/elements/1.1/"/>
    <ds:schemaRef ds:uri="f2399d16-054c-4e07-903d-0e080b21575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A86CF6-AA76-4228-93EB-EBD13477A0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399d16-054c-4e07-903d-0e080b215753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5282</TotalTime>
  <Words>345</Words>
  <Application>Microsoft Office PowerPoint</Application>
  <PresentationFormat>On-screen Show (4:3)</PresentationFormat>
  <Paragraphs>168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White_Rose_Noto </vt:lpstr>
      <vt:lpstr>Title slide</vt:lpstr>
      <vt:lpstr>Get ready title</vt:lpstr>
      <vt:lpstr>Get ready questions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1 - 2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Charlotte Preston</cp:lastModifiedBy>
  <cp:revision>214</cp:revision>
  <dcterms:created xsi:type="dcterms:W3CDTF">2019-07-05T11:02:13Z</dcterms:created>
  <dcterms:modified xsi:type="dcterms:W3CDTF">2023-03-10T09:10:46Z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0x010100A3C1937DD0E48443A644D6ECD45C7216</vt:lpwstr>
  </property>
  <property fmtid="{D5CDD505-2E9C-101B-9397-08002B2CF9AE}" pid="3" name="MediaServiceImageTags">
    <vt:lpwstr/>
  </property>
</Properties>
</file>