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Twinkl" pitchFamily="2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8AC"/>
    <a:srgbClr val="B9D36E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48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festivals-and-celebrations/march-events-festivals-celebrations-and-events-topics-f-2-australia/international-womens-day-festivals-celebrations-and-events-topics-f-2-australia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f-2-festivals-and-celebrations/march-events-festivals-celebrations-and-events-topics-f-2-australia/international-womens-day-festivals-celebrations-and-events-topics-f-2-australia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f-2-festivals-and-celebrations/march-events-festivals-celebrations-and-events-topics-f-2-australia/international-womens-day-festivals-celebrations-and-events-topics-f-2-australi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f-2-festivals-and-celebrations/march-events-festivals-celebrations-and-events-topics-f-2-australia/international-womens-day-festivals-celebrations-and-events-topics-f-2-australi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festivals-and-celebrations/march-events-festivals-celebrations-and-events-topics-f-2-australia/international-womens-day-festivals-celebrations-and-events-topics-f-2-australi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72428" y="5857592"/>
            <a:ext cx="1222218" cy="1000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 userDrawn="1"/>
        </p:nvSpPr>
        <p:spPr>
          <a:xfrm>
            <a:off x="8492150" y="6545654"/>
            <a:ext cx="651850" cy="312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8492150" y="6545654"/>
            <a:ext cx="651850" cy="312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8492150" y="6545654"/>
            <a:ext cx="651850" cy="312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72428" y="5857592"/>
            <a:ext cx="1222218" cy="1000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5667085" y="371193"/>
            <a:ext cx="1625688" cy="1639231"/>
          </a:xfrm>
          <a:prstGeom prst="ellipse">
            <a:avLst/>
          </a:prstGeom>
          <a:solidFill>
            <a:srgbClr val="7868A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790808" y="501197"/>
            <a:ext cx="1369548" cy="1369548"/>
          </a:xfrm>
          <a:prstGeom prst="ellipse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4617" y="793275"/>
            <a:ext cx="6467912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324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You can believe in anything you desire.</a:t>
            </a:r>
          </a:p>
          <a:p>
            <a:r>
              <a:rPr lang="en-GB" dirty="0">
                <a:solidFill>
                  <a:schemeClr val="bg1"/>
                </a:solidFill>
              </a:rPr>
              <a:t>Let yourself be inspired by things you admire.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617" y="5349318"/>
            <a:ext cx="8237989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Follow your heart and choose to be true.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At the end of the day, there is only one you.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2" t="7841" r="18514" b="51261"/>
          <a:stretch/>
        </p:blipFill>
        <p:spPr>
          <a:xfrm>
            <a:off x="5826706" y="539771"/>
            <a:ext cx="1291593" cy="1292400"/>
          </a:xfrm>
          <a:prstGeom prst="ellipse">
            <a:avLst/>
          </a:prstGeom>
          <a:solidFill>
            <a:schemeClr val="bg1"/>
          </a:solidFill>
          <a:ln>
            <a:solidFill>
              <a:srgbClr val="7868AC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2226040" y="1987464"/>
            <a:ext cx="4319285" cy="3083102"/>
            <a:chOff x="2370895" y="2129541"/>
            <a:chExt cx="4319285" cy="3083102"/>
          </a:xfrm>
        </p:grpSpPr>
        <p:sp>
          <p:nvSpPr>
            <p:cNvPr id="33" name="Oval 32"/>
            <p:cNvSpPr/>
            <p:nvPr/>
          </p:nvSpPr>
          <p:spPr>
            <a:xfrm>
              <a:off x="3036079" y="2129541"/>
              <a:ext cx="2890336" cy="2914414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895" y="2140428"/>
              <a:ext cx="4319285" cy="3072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54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998839" y="359712"/>
            <a:ext cx="1625688" cy="1639231"/>
          </a:xfrm>
          <a:prstGeom prst="ellipse">
            <a:avLst/>
          </a:prstGeom>
          <a:solidFill>
            <a:srgbClr val="7868A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26969" y="501197"/>
            <a:ext cx="1369548" cy="1369548"/>
          </a:xfrm>
          <a:prstGeom prst="ellipse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4617" y="793275"/>
            <a:ext cx="6904139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324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You can be whatever you want to be.</a:t>
            </a:r>
          </a:p>
          <a:p>
            <a:r>
              <a:rPr lang="en-GB" dirty="0">
                <a:solidFill>
                  <a:schemeClr val="bg1"/>
                </a:solidFill>
              </a:rPr>
              <a:t>There are so many options, let’s have a look and see.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617" y="5349318"/>
            <a:ext cx="8237989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 firefighter, a ballet dancer, a race car driver who likes to zoom,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think about what’s interesting, the choice is up to you.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91904" y="1755026"/>
            <a:ext cx="1806458" cy="3480530"/>
            <a:chOff x="1291904" y="1755026"/>
            <a:chExt cx="1806458" cy="3480530"/>
          </a:xfrm>
        </p:grpSpPr>
        <p:sp>
          <p:nvSpPr>
            <p:cNvPr id="11" name="Oval 10"/>
            <p:cNvSpPr/>
            <p:nvPr/>
          </p:nvSpPr>
          <p:spPr>
            <a:xfrm>
              <a:off x="1291904" y="2156795"/>
              <a:ext cx="1350628" cy="2936147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789" y="1755026"/>
              <a:ext cx="1621573" cy="348053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941179" y="1883937"/>
            <a:ext cx="1350628" cy="3222708"/>
            <a:chOff x="3941179" y="1883937"/>
            <a:chExt cx="1350628" cy="3222708"/>
          </a:xfrm>
        </p:grpSpPr>
        <p:sp>
          <p:nvSpPr>
            <p:cNvPr id="13" name="Oval 12"/>
            <p:cNvSpPr/>
            <p:nvPr/>
          </p:nvSpPr>
          <p:spPr>
            <a:xfrm>
              <a:off x="3941179" y="2156795"/>
              <a:ext cx="1350628" cy="2936147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386" y="1883937"/>
              <a:ext cx="1210449" cy="322270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t="-469" r="-2385" b="62961"/>
          <a:stretch/>
        </p:blipFill>
        <p:spPr>
          <a:xfrm>
            <a:off x="6165555" y="540676"/>
            <a:ext cx="1292257" cy="1290470"/>
          </a:xfrm>
          <a:prstGeom prst="ellipse">
            <a:avLst/>
          </a:prstGeom>
          <a:solidFill>
            <a:schemeClr val="bg1"/>
          </a:solidFill>
          <a:ln>
            <a:solidFill>
              <a:srgbClr val="7868AC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6231484" y="2133716"/>
            <a:ext cx="1494776" cy="3047805"/>
            <a:chOff x="6239873" y="2156795"/>
            <a:chExt cx="1494776" cy="3047805"/>
          </a:xfrm>
        </p:grpSpPr>
        <p:sp>
          <p:nvSpPr>
            <p:cNvPr id="20" name="Oval 19"/>
            <p:cNvSpPr/>
            <p:nvPr/>
          </p:nvSpPr>
          <p:spPr>
            <a:xfrm>
              <a:off x="6273899" y="2156795"/>
              <a:ext cx="1350628" cy="2936147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873" y="2156795"/>
              <a:ext cx="1494776" cy="3047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5464147" y="363009"/>
            <a:ext cx="1625688" cy="1639231"/>
          </a:xfrm>
          <a:prstGeom prst="ellipse">
            <a:avLst/>
          </a:prstGeom>
          <a:solidFill>
            <a:srgbClr val="7868A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4617" y="793275"/>
            <a:ext cx="6107185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324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You can like any book, movie, colour or toy.</a:t>
            </a:r>
          </a:p>
          <a:p>
            <a:r>
              <a:rPr lang="en-GB" dirty="0">
                <a:solidFill>
                  <a:schemeClr val="bg1"/>
                </a:solidFill>
              </a:rPr>
              <a:t>Nothing in this world is just for a girl or a boy.</a:t>
            </a:r>
          </a:p>
        </p:txBody>
      </p:sp>
      <p:sp>
        <p:nvSpPr>
          <p:cNvPr id="12" name="Oval 11"/>
          <p:cNvSpPr/>
          <p:nvPr/>
        </p:nvSpPr>
        <p:spPr>
          <a:xfrm>
            <a:off x="5592217" y="501197"/>
            <a:ext cx="1369548" cy="1369548"/>
          </a:xfrm>
          <a:prstGeom prst="ellipse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28" t="-7968" r="-18928" b="15075"/>
          <a:stretch/>
        </p:blipFill>
        <p:spPr>
          <a:xfrm>
            <a:off x="5631155" y="536894"/>
            <a:ext cx="1292400" cy="1291462"/>
          </a:xfrm>
          <a:prstGeom prst="ellipse">
            <a:avLst/>
          </a:prstGeom>
          <a:solidFill>
            <a:schemeClr val="bg1"/>
          </a:solidFill>
          <a:ln>
            <a:solidFill>
              <a:srgbClr val="7868AC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2070618" y="1666050"/>
            <a:ext cx="4657354" cy="3411004"/>
            <a:chOff x="1735058" y="1587275"/>
            <a:chExt cx="5217953" cy="3821582"/>
          </a:xfrm>
        </p:grpSpPr>
        <p:sp>
          <p:nvSpPr>
            <p:cNvPr id="19" name="Oval 18"/>
            <p:cNvSpPr/>
            <p:nvPr/>
          </p:nvSpPr>
          <p:spPr>
            <a:xfrm rot="5400000">
              <a:off x="2986624" y="1187550"/>
              <a:ext cx="2714822" cy="5217953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714" y="1587275"/>
              <a:ext cx="1773299" cy="32129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8212">
              <a:off x="4890808" y="2249617"/>
              <a:ext cx="1602824" cy="21337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90" y="2295577"/>
              <a:ext cx="1597961" cy="22889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128" y="3948418"/>
              <a:ext cx="946525" cy="13249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75363">
              <a:off x="3646806" y="4438586"/>
              <a:ext cx="2165627" cy="68473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797" y="4153048"/>
              <a:ext cx="3126571" cy="1255809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444617" y="5298125"/>
            <a:ext cx="8246377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Boys can like princesses and girls can like dinosaurs.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Boys can use nail polish and girls, a hammer and a saw.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967">
            <a:off x="2467287" y="4526648"/>
            <a:ext cx="1565699" cy="3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7075430" y="366355"/>
            <a:ext cx="1625688" cy="1639231"/>
          </a:xfrm>
          <a:prstGeom prst="ellipse">
            <a:avLst/>
          </a:prstGeom>
          <a:solidFill>
            <a:srgbClr val="7868A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204422" y="501197"/>
            <a:ext cx="1369548" cy="1369548"/>
          </a:xfrm>
          <a:prstGeom prst="ellipse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4616" y="793275"/>
            <a:ext cx="8003097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324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Life makes it tricky and sometimes tries to tell us what to do. </a:t>
            </a:r>
          </a:p>
          <a:p>
            <a:r>
              <a:rPr lang="en-GB" dirty="0">
                <a:solidFill>
                  <a:schemeClr val="bg1"/>
                </a:solidFill>
              </a:rPr>
              <a:t>Like when you walk into a shop to buy a toy or a pair of shoes.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617" y="5349318"/>
            <a:ext cx="8237989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Just remember to make the decision that is just right for you.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Don’t feel pressured to choose what you think they want you to.</a:t>
            </a:r>
          </a:p>
        </p:txBody>
      </p:sp>
      <p:pic>
        <p:nvPicPr>
          <p:cNvPr id="15" name="Picture 1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7" t="-32870" r="25896" b="-25687"/>
          <a:stretch/>
        </p:blipFill>
        <p:spPr>
          <a:xfrm>
            <a:off x="7239628" y="541086"/>
            <a:ext cx="1297293" cy="1292400"/>
          </a:xfrm>
          <a:prstGeom prst="ellipse">
            <a:avLst/>
          </a:prstGeom>
          <a:solidFill>
            <a:schemeClr val="bg1"/>
          </a:solidFill>
          <a:ln>
            <a:solidFill>
              <a:srgbClr val="7868AC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7" y="2563036"/>
            <a:ext cx="2961314" cy="2093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11" y="2399487"/>
            <a:ext cx="3707971" cy="24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624522" y="366355"/>
            <a:ext cx="1625688" cy="1639231"/>
          </a:xfrm>
          <a:prstGeom prst="ellipse">
            <a:avLst/>
          </a:prstGeom>
          <a:solidFill>
            <a:srgbClr val="7868A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748398" y="501197"/>
            <a:ext cx="1369548" cy="1369548"/>
          </a:xfrm>
          <a:prstGeom prst="ellipse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4616" y="793275"/>
            <a:ext cx="7441035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324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colours of the rainbow can be shared by everyone.</a:t>
            </a:r>
          </a:p>
          <a:p>
            <a:r>
              <a:rPr lang="en-GB" dirty="0">
                <a:solidFill>
                  <a:schemeClr val="bg1"/>
                </a:solidFill>
              </a:rPr>
              <a:t>There’s not a set of colours that you have to choose from.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617" y="5349318"/>
            <a:ext cx="8237989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Girls can like black and girls can like blue.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Boys can like pink, purple and yellow too.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4337" r="46979" b="29419"/>
          <a:stretch/>
        </p:blipFill>
        <p:spPr>
          <a:xfrm>
            <a:off x="6786693" y="541517"/>
            <a:ext cx="1292957" cy="1292400"/>
          </a:xfrm>
          <a:prstGeom prst="ellipse">
            <a:avLst/>
          </a:prstGeom>
          <a:solidFill>
            <a:schemeClr val="bg1"/>
          </a:solidFill>
          <a:ln>
            <a:solidFill>
              <a:srgbClr val="7868A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1" y="1825528"/>
            <a:ext cx="4921741" cy="33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689149" y="371193"/>
            <a:ext cx="1625688" cy="1639231"/>
          </a:xfrm>
          <a:prstGeom prst="ellipse">
            <a:avLst/>
          </a:prstGeom>
          <a:solidFill>
            <a:srgbClr val="7868A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817220" y="501197"/>
            <a:ext cx="1369548" cy="1369548"/>
          </a:xfrm>
          <a:prstGeom prst="ellipse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4617" y="793275"/>
            <a:ext cx="6467912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324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You can wear whatever you feel comfortable in.</a:t>
            </a:r>
          </a:p>
          <a:p>
            <a:r>
              <a:rPr lang="en-GB" dirty="0">
                <a:solidFill>
                  <a:schemeClr val="bg1"/>
                </a:solidFill>
              </a:rPr>
              <a:t>Clothes are just fabric that protects your skin.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617" y="5349318"/>
            <a:ext cx="8237989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Dresses, shorts, t-shirts, skirts, pants and socks,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you have the option to choose from the lot.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1" t="-17573" r="25893" b="44421"/>
          <a:stretch/>
        </p:blipFill>
        <p:spPr>
          <a:xfrm>
            <a:off x="5855515" y="537109"/>
            <a:ext cx="1292957" cy="1291365"/>
          </a:xfrm>
          <a:prstGeom prst="ellipse">
            <a:avLst/>
          </a:prstGeom>
          <a:solidFill>
            <a:schemeClr val="bg1"/>
          </a:solidFill>
          <a:ln>
            <a:solidFill>
              <a:srgbClr val="7868AC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1805943" y="1987391"/>
            <a:ext cx="5342529" cy="3056564"/>
            <a:chOff x="1805943" y="1733550"/>
            <a:chExt cx="5342529" cy="3056564"/>
          </a:xfrm>
        </p:grpSpPr>
        <p:sp>
          <p:nvSpPr>
            <p:cNvPr id="2" name="Oval 1"/>
            <p:cNvSpPr/>
            <p:nvPr/>
          </p:nvSpPr>
          <p:spPr>
            <a:xfrm>
              <a:off x="2486025" y="1733550"/>
              <a:ext cx="4015968" cy="2943225"/>
            </a:xfrm>
            <a:prstGeom prst="ellipse">
              <a:avLst/>
            </a:prstGeom>
            <a:solidFill>
              <a:srgbClr val="7868AC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943" y="2412492"/>
              <a:ext cx="5342529" cy="2377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6460675" y="371193"/>
            <a:ext cx="1625688" cy="1639231"/>
          </a:xfrm>
          <a:prstGeom prst="ellipse">
            <a:avLst/>
          </a:prstGeom>
          <a:solidFill>
            <a:srgbClr val="7868A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588745" y="501197"/>
            <a:ext cx="1369548" cy="1369548"/>
          </a:xfrm>
          <a:prstGeom prst="ellipse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4617" y="793275"/>
            <a:ext cx="6467912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324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When you go shopping you might feel restricted to stick,</a:t>
            </a:r>
          </a:p>
          <a:p>
            <a:r>
              <a:rPr lang="en-GB" dirty="0">
                <a:solidFill>
                  <a:schemeClr val="bg1"/>
                </a:solidFill>
              </a:rPr>
              <a:t>to a section that’s designed for a specific gender to pick.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617" y="5349318"/>
            <a:ext cx="8237989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But remember that you are unique, strong and brave.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You have the freedom to wear what you crave.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-21905" r="-737" b="-13059"/>
          <a:stretch/>
        </p:blipFill>
        <p:spPr>
          <a:xfrm>
            <a:off x="6636565" y="540338"/>
            <a:ext cx="1292957" cy="1291266"/>
          </a:xfrm>
          <a:prstGeom prst="ellipse">
            <a:avLst/>
          </a:prstGeom>
          <a:solidFill>
            <a:schemeClr val="bg1"/>
          </a:solidFill>
          <a:ln>
            <a:solidFill>
              <a:srgbClr val="7868AC"/>
            </a:solidFill>
          </a:ln>
        </p:spPr>
      </p:pic>
      <p:grpSp>
        <p:nvGrpSpPr>
          <p:cNvPr id="27" name="Group 26"/>
          <p:cNvGrpSpPr/>
          <p:nvPr/>
        </p:nvGrpSpPr>
        <p:grpSpPr>
          <a:xfrm>
            <a:off x="711195" y="1870746"/>
            <a:ext cx="3291524" cy="3184962"/>
            <a:chOff x="711194" y="1831604"/>
            <a:chExt cx="3466409" cy="3354185"/>
          </a:xfrm>
        </p:grpSpPr>
        <p:sp>
          <p:nvSpPr>
            <p:cNvPr id="26" name="Oval 25"/>
            <p:cNvSpPr/>
            <p:nvPr/>
          </p:nvSpPr>
          <p:spPr>
            <a:xfrm>
              <a:off x="711194" y="1996731"/>
              <a:ext cx="3357890" cy="3097809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10916" y="1831604"/>
              <a:ext cx="3066687" cy="3354185"/>
              <a:chOff x="567935" y="1627576"/>
              <a:chExt cx="3289013" cy="359735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7591" y="2466999"/>
                <a:ext cx="1106582" cy="1483461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711540" y="4003052"/>
                <a:ext cx="1099342" cy="1221878"/>
                <a:chOff x="2073614" y="3016747"/>
                <a:chExt cx="1604959" cy="1783852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9839" y="3016747"/>
                  <a:ext cx="1328734" cy="1640977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3614" y="3159622"/>
                  <a:ext cx="1328734" cy="1640977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9415" y="4121936"/>
                <a:ext cx="1314450" cy="92981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935" y="1627576"/>
                <a:ext cx="1575755" cy="856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0745" y="2203136"/>
                <a:ext cx="1226203" cy="1406896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782480" y="2031344"/>
            <a:ext cx="3080017" cy="2937718"/>
            <a:chOff x="4782480" y="1929445"/>
            <a:chExt cx="3471200" cy="3310828"/>
          </a:xfrm>
        </p:grpSpPr>
        <p:sp>
          <p:nvSpPr>
            <p:cNvPr id="25" name="Oval 24"/>
            <p:cNvSpPr/>
            <p:nvPr/>
          </p:nvSpPr>
          <p:spPr>
            <a:xfrm>
              <a:off x="4895790" y="2058713"/>
              <a:ext cx="3357890" cy="3097809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782480" y="1929445"/>
              <a:ext cx="3339167" cy="3310828"/>
              <a:chOff x="5134905" y="1932086"/>
              <a:chExt cx="3339167" cy="331082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134905" y="4080630"/>
                <a:ext cx="1179033" cy="1162284"/>
                <a:chOff x="6824551" y="3940566"/>
                <a:chExt cx="1179033" cy="1162284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86600" y="3940566"/>
                  <a:ext cx="916984" cy="1103389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4551" y="3999461"/>
                  <a:ext cx="916984" cy="1103389"/>
                </a:xfrm>
                <a:prstGeom prst="rect">
                  <a:avLst/>
                </a:prstGeom>
              </p:spPr>
            </p:pic>
          </p:grp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5677" y="2167551"/>
                <a:ext cx="1661775" cy="117480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45126">
                <a:off x="7572216" y="1932086"/>
                <a:ext cx="901856" cy="106118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0262" y="3250684"/>
                <a:ext cx="920666" cy="191452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8748" y="3409976"/>
                <a:ext cx="1158415" cy="8571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070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5612950" y="371193"/>
            <a:ext cx="1625688" cy="1639231"/>
          </a:xfrm>
          <a:prstGeom prst="ellipse">
            <a:avLst/>
          </a:prstGeom>
          <a:solidFill>
            <a:srgbClr val="7868A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741020" y="501197"/>
            <a:ext cx="1369548" cy="1369548"/>
          </a:xfrm>
          <a:prstGeom prst="ellipse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4617" y="793275"/>
            <a:ext cx="6467912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324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Boys and girls don’t need to look a certain way.</a:t>
            </a:r>
          </a:p>
          <a:p>
            <a:r>
              <a:rPr lang="en-GB" dirty="0">
                <a:solidFill>
                  <a:schemeClr val="bg1"/>
                </a:solidFill>
              </a:rPr>
              <a:t>Long hair, short hair, anyway is OK.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617" y="5349318"/>
            <a:ext cx="8237989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You can decide to change your style,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as long as it makes you happy and helps you smile.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8" t="-3612" r="-6863" b="23875"/>
          <a:stretch/>
        </p:blipFill>
        <p:spPr>
          <a:xfrm>
            <a:off x="5779594" y="539034"/>
            <a:ext cx="1292400" cy="1293874"/>
          </a:xfrm>
          <a:prstGeom prst="ellipse">
            <a:avLst/>
          </a:prstGeom>
          <a:solidFill>
            <a:schemeClr val="bg1"/>
          </a:solidFill>
          <a:ln>
            <a:solidFill>
              <a:srgbClr val="7868AC"/>
            </a:solidFill>
          </a:ln>
        </p:spPr>
      </p:pic>
      <p:grpSp>
        <p:nvGrpSpPr>
          <p:cNvPr id="35" name="Group 34"/>
          <p:cNvGrpSpPr/>
          <p:nvPr/>
        </p:nvGrpSpPr>
        <p:grpSpPr>
          <a:xfrm>
            <a:off x="777990" y="1807058"/>
            <a:ext cx="1880450" cy="1825156"/>
            <a:chOff x="777990" y="1807058"/>
            <a:chExt cx="1880450" cy="1825156"/>
          </a:xfrm>
        </p:grpSpPr>
        <p:sp>
          <p:nvSpPr>
            <p:cNvPr id="33" name="Oval 32"/>
            <p:cNvSpPr/>
            <p:nvPr/>
          </p:nvSpPr>
          <p:spPr>
            <a:xfrm>
              <a:off x="848363" y="1807058"/>
              <a:ext cx="1810077" cy="1825156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90" y="1874017"/>
              <a:ext cx="1860435" cy="1206029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401858" y="3080046"/>
            <a:ext cx="1874867" cy="2001235"/>
            <a:chOff x="2401858" y="3080046"/>
            <a:chExt cx="1874867" cy="2001235"/>
          </a:xfrm>
        </p:grpSpPr>
        <p:sp>
          <p:nvSpPr>
            <p:cNvPr id="32" name="Oval 31"/>
            <p:cNvSpPr/>
            <p:nvPr/>
          </p:nvSpPr>
          <p:spPr>
            <a:xfrm>
              <a:off x="2401858" y="3256125"/>
              <a:ext cx="1810077" cy="1825156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94" y="3080046"/>
              <a:ext cx="1852931" cy="200123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400725" y="1832908"/>
            <a:ext cx="1810077" cy="2008290"/>
            <a:chOff x="4400725" y="1832908"/>
            <a:chExt cx="1810077" cy="2008290"/>
          </a:xfrm>
        </p:grpSpPr>
        <p:sp>
          <p:nvSpPr>
            <p:cNvPr id="31" name="Oval 30"/>
            <p:cNvSpPr/>
            <p:nvPr/>
          </p:nvSpPr>
          <p:spPr>
            <a:xfrm>
              <a:off x="4400725" y="1908582"/>
              <a:ext cx="1810077" cy="1825156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02" y="1832908"/>
              <a:ext cx="1387164" cy="200829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380298" y="2664696"/>
            <a:ext cx="1810077" cy="2548968"/>
            <a:chOff x="6380298" y="2664696"/>
            <a:chExt cx="1810077" cy="2548968"/>
          </a:xfrm>
        </p:grpSpPr>
        <p:sp>
          <p:nvSpPr>
            <p:cNvPr id="30" name="Oval 29"/>
            <p:cNvSpPr/>
            <p:nvPr/>
          </p:nvSpPr>
          <p:spPr>
            <a:xfrm>
              <a:off x="6380298" y="3026602"/>
              <a:ext cx="1810077" cy="1825156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794" y="2664696"/>
              <a:ext cx="1719086" cy="2548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04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228400" y="371193"/>
            <a:ext cx="1625688" cy="1639231"/>
          </a:xfrm>
          <a:prstGeom prst="ellipse">
            <a:avLst/>
          </a:prstGeom>
          <a:solidFill>
            <a:srgbClr val="7868A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2836679" y="1832387"/>
            <a:ext cx="3243803" cy="3373382"/>
            <a:chOff x="2836679" y="1832387"/>
            <a:chExt cx="3243803" cy="3373382"/>
          </a:xfrm>
        </p:grpSpPr>
        <p:sp>
          <p:nvSpPr>
            <p:cNvPr id="33" name="Oval 32"/>
            <p:cNvSpPr/>
            <p:nvPr/>
          </p:nvSpPr>
          <p:spPr>
            <a:xfrm>
              <a:off x="2836679" y="1928480"/>
              <a:ext cx="3089736" cy="3115475"/>
            </a:xfrm>
            <a:prstGeom prst="ellipse">
              <a:avLst/>
            </a:prstGeom>
            <a:solidFill>
              <a:srgbClr val="7868A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679" y="1832387"/>
              <a:ext cx="3243803" cy="3373382"/>
            </a:xfrm>
            <a:prstGeom prst="rect">
              <a:avLst/>
            </a:prstGeom>
          </p:spPr>
        </p:pic>
      </p:grpSp>
      <p:sp>
        <p:nvSpPr>
          <p:cNvPr id="12" name="Oval 11"/>
          <p:cNvSpPr/>
          <p:nvPr/>
        </p:nvSpPr>
        <p:spPr>
          <a:xfrm>
            <a:off x="6352123" y="501197"/>
            <a:ext cx="1369548" cy="1369548"/>
          </a:xfrm>
          <a:prstGeom prst="ellipse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4617" y="793275"/>
            <a:ext cx="6467912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324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You can love and care for whoever you like.</a:t>
            </a:r>
          </a:p>
          <a:p>
            <a:r>
              <a:rPr lang="en-GB" dirty="0">
                <a:solidFill>
                  <a:schemeClr val="bg1"/>
                </a:solidFill>
              </a:rPr>
              <a:t>Love anyone who adds joy and happiness to your life.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617" y="5349318"/>
            <a:ext cx="8237989" cy="772107"/>
          </a:xfrm>
          <a:prstGeom prst="rect">
            <a:avLst/>
          </a:prstGeom>
          <a:solidFill>
            <a:srgbClr val="7868AC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Try not to be swayed by other people’s opinions.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You are very special and are one in a million.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8" t="-26933" r="-7508" b="-10300"/>
          <a:stretch/>
        </p:blipFill>
        <p:spPr>
          <a:xfrm>
            <a:off x="6390696" y="539555"/>
            <a:ext cx="1292400" cy="1292832"/>
          </a:xfrm>
          <a:prstGeom prst="ellipse">
            <a:avLst/>
          </a:prstGeom>
          <a:solidFill>
            <a:schemeClr val="bg1"/>
          </a:solidFill>
          <a:ln>
            <a:solidFill>
              <a:srgbClr val="7868AC"/>
            </a:solidFill>
          </a:ln>
        </p:spPr>
      </p:pic>
    </p:spTree>
    <p:extLst>
      <p:ext uri="{BB962C8B-B14F-4D97-AF65-F5344CB8AC3E}">
        <p14:creationId xmlns:p14="http://schemas.microsoft.com/office/powerpoint/2010/main" val="42576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5727</TotalTime>
  <Words>406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Coates</dc:creator>
  <cp:lastModifiedBy>Thomas Coates</cp:lastModifiedBy>
  <cp:revision>20</cp:revision>
  <dcterms:created xsi:type="dcterms:W3CDTF">2021-02-04T16:50:37Z</dcterms:created>
  <dcterms:modified xsi:type="dcterms:W3CDTF">2021-02-22T13:48:10Z</dcterms:modified>
</cp:coreProperties>
</file>