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3"/>
  </p:notesMasterIdLst>
  <p:handoutMasterIdLst>
    <p:handoutMasterId r:id="rId34"/>
  </p:handoutMasterIdLst>
  <p:sldIdLst>
    <p:sldId id="268" r:id="rId2"/>
    <p:sldId id="264" r:id="rId3"/>
    <p:sldId id="271" r:id="rId4"/>
    <p:sldId id="272" r:id="rId5"/>
    <p:sldId id="273" r:id="rId6"/>
    <p:sldId id="274" r:id="rId7"/>
    <p:sldId id="277" r:id="rId8"/>
    <p:sldId id="278" r:id="rId9"/>
    <p:sldId id="279" r:id="rId10"/>
    <p:sldId id="281" r:id="rId11"/>
    <p:sldId id="282" r:id="rId12"/>
    <p:sldId id="283" r:id="rId13"/>
    <p:sldId id="284" r:id="rId14"/>
    <p:sldId id="285" r:id="rId15"/>
    <p:sldId id="286" r:id="rId16"/>
    <p:sldId id="280" r:id="rId17"/>
    <p:sldId id="287" r:id="rId18"/>
    <p:sldId id="288" r:id="rId19"/>
    <p:sldId id="289" r:id="rId20"/>
    <p:sldId id="290" r:id="rId21"/>
    <p:sldId id="292" r:id="rId22"/>
    <p:sldId id="293" r:id="rId23"/>
    <p:sldId id="294" r:id="rId24"/>
    <p:sldId id="295" r:id="rId25"/>
    <p:sldId id="296" r:id="rId26"/>
    <p:sldId id="297" r:id="rId27"/>
    <p:sldId id="298" r:id="rId28"/>
    <p:sldId id="299" r:id="rId29"/>
    <p:sldId id="300" r:id="rId30"/>
    <p:sldId id="301" r:id="rId31"/>
    <p:sldId id="270" r:id="rId32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Twinkl" panose="02000000000000000000" pitchFamily="2" charset="0"/>
      <p:regular r:id="rId39"/>
      <p:bold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6B0"/>
    <a:srgbClr val="BF0A2A"/>
    <a:srgbClr val="019640"/>
    <a:srgbClr val="A872B0"/>
    <a:srgbClr val="F08215"/>
    <a:srgbClr val="F8BD95"/>
    <a:srgbClr val="C9E8F9"/>
    <a:srgbClr val="E8E8E8"/>
    <a:srgbClr val="AFDEF9"/>
    <a:srgbClr val="21A6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5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258" y="108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58" d="100"/>
          <a:sy n="58" d="100"/>
        </p:scale>
        <p:origin x="196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06/05/2022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06/05/2022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m/resources/middle-east-resources/saudi-arabia-teaching-resources/social-studies-saudi-arabia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m/resources/middle-east-resources/saudi-arabia-teaching-resources/social-studies-saudi-arabi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m/resources/middle-east-resources/saudi-arabia-teaching-resources/social-studies-saudi-arabi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m/resources/middle-east-resources/saudi-arabia-teaching-resources/social-studies-saudi-arabia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hlinkClick r:id="rId4"/>
            <a:extLst>
              <a:ext uri="{FF2B5EF4-FFF2-40B4-BE49-F238E27FC236}">
                <a16:creationId xmlns:a16="http://schemas.microsoft.com/office/drawing/2014/main" id="{C6D566A7-C435-6843-AE15-ECD6568FE002}"/>
              </a:ext>
            </a:extLst>
          </p:cNvPr>
          <p:cNvSpPr txBox="1"/>
          <p:nvPr userDrawn="1"/>
        </p:nvSpPr>
        <p:spPr>
          <a:xfrm>
            <a:off x="0" y="5846164"/>
            <a:ext cx="9144000" cy="1011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38151"/>
            <a:ext cx="8220075" cy="994306"/>
          </a:xfrm>
          <a:prstGeom prst="roundRect">
            <a:avLst>
              <a:gd name="adj" fmla="val 0"/>
            </a:avLst>
          </a:prstGeom>
        </p:spPr>
        <p:txBody>
          <a:bodyPr>
            <a:noAutofit/>
          </a:bodyPr>
          <a:lstStyle>
            <a:lvl1pPr>
              <a:defRPr sz="3600">
                <a:latin typeface="Twinkl" pitchFamily="2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4" name="TextBox 3">
            <a:hlinkClick r:id="rId2"/>
            <a:extLst>
              <a:ext uri="{FF2B5EF4-FFF2-40B4-BE49-F238E27FC236}">
                <a16:creationId xmlns:a16="http://schemas.microsoft.com/office/drawing/2014/main" id="{00B78DB9-EA72-8748-84FE-EAD83ADE362E}"/>
              </a:ext>
            </a:extLst>
          </p:cNvPr>
          <p:cNvSpPr txBox="1"/>
          <p:nvPr userDrawn="1"/>
        </p:nvSpPr>
        <p:spPr>
          <a:xfrm>
            <a:off x="8388348" y="6569888"/>
            <a:ext cx="755651" cy="288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4">
            <a:extLst>
              <a:ext uri="{FF2B5EF4-FFF2-40B4-BE49-F238E27FC236}">
                <a16:creationId xmlns:a16="http://schemas.microsoft.com/office/drawing/2014/main" id="{D00ECC8E-1AC3-4E6C-A19B-0A141ABB9071}"/>
              </a:ext>
            </a:extLst>
          </p:cNvPr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0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3" name="Rounded Rectangle 23">
            <a:extLst>
              <a:ext uri="{FF2B5EF4-FFF2-40B4-BE49-F238E27FC236}">
                <a16:creationId xmlns:a16="http://schemas.microsoft.com/office/drawing/2014/main" id="{D34100E7-28EA-4EB7-A437-37BB3EE7034D}"/>
              </a:ext>
            </a:extLst>
          </p:cNvPr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0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BAFFD08E-D8F1-4950-9C0C-AB7477306E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5651" y="1037017"/>
            <a:ext cx="7632699" cy="1469216"/>
          </a:xfrm>
          <a:prstGeom prst="roundRect">
            <a:avLst>
              <a:gd name="adj" fmla="val 2585"/>
            </a:avLst>
          </a:prstGeo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sz="1800" dirty="0">
                <a:latin typeface="Twinkl" pitchFamily="50" charset="0"/>
              </a:rPr>
              <a:t>Sub statement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D99DBCE3-B6AA-4708-994C-5096C6F0D3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5651" y="3445623"/>
            <a:ext cx="7632699" cy="1469216"/>
          </a:xfrm>
          <a:prstGeom prst="roundRect">
            <a:avLst>
              <a:gd name="adj" fmla="val 2585"/>
            </a:avLst>
          </a:prstGeo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sz="1800" dirty="0">
                <a:latin typeface="Twinkl" pitchFamily="50" charset="0"/>
              </a:rPr>
              <a:t>Sub statement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E9191366-6C10-435F-A2F8-6CBD1318FD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5650" y="512763"/>
            <a:ext cx="7632700" cy="503237"/>
          </a:xfrm>
          <a:prstGeom prst="roundRect">
            <a:avLst>
              <a:gd name="adj" fmla="val 2585"/>
            </a:avLst>
          </a:prstGeom>
        </p:spPr>
        <p:txBody>
          <a:bodyPr lIns="0" tIns="252000" rIns="0" bIns="0" anchor="ctr" anchorCtr="0">
            <a:noAutofit/>
          </a:bodyPr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Aim</a:t>
            </a:r>
            <a:endParaRPr lang="en-GB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6758EDAF-8492-4BF5-93A1-EA11C5D830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5649" y="2930434"/>
            <a:ext cx="7632700" cy="503237"/>
          </a:xfrm>
          <a:prstGeom prst="roundRect">
            <a:avLst>
              <a:gd name="adj" fmla="val 2585"/>
            </a:avLst>
          </a:prstGeom>
        </p:spPr>
        <p:txBody>
          <a:bodyPr lIns="0" tIns="252000" rIns="0" bIns="0" anchor="ctr" anchorCtr="0">
            <a:noAutofit/>
          </a:bodyPr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Success Criteria</a:t>
            </a:r>
            <a:endParaRPr lang="en-GB" dirty="0"/>
          </a:p>
        </p:txBody>
      </p:sp>
      <p:sp>
        <p:nvSpPr>
          <p:cNvPr id="8" name="TextBox 7">
            <a:hlinkClick r:id="rId2"/>
            <a:extLst>
              <a:ext uri="{FF2B5EF4-FFF2-40B4-BE49-F238E27FC236}">
                <a16:creationId xmlns:a16="http://schemas.microsoft.com/office/drawing/2014/main" id="{80D47767-1DE4-0345-9FF2-337871D409C4}"/>
              </a:ext>
            </a:extLst>
          </p:cNvPr>
          <p:cNvSpPr txBox="1"/>
          <p:nvPr userDrawn="1"/>
        </p:nvSpPr>
        <p:spPr>
          <a:xfrm>
            <a:off x="8388348" y="6569888"/>
            <a:ext cx="755651" cy="288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0" userDrawn="1">
          <p15:clr>
            <a:srgbClr val="F26B43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hlinkClick r:id="rId4"/>
            <a:extLst>
              <a:ext uri="{FF2B5EF4-FFF2-40B4-BE49-F238E27FC236}">
                <a16:creationId xmlns:a16="http://schemas.microsoft.com/office/drawing/2014/main" id="{88638260-152D-354D-BB04-393FAB5C551D}"/>
              </a:ext>
            </a:extLst>
          </p:cNvPr>
          <p:cNvSpPr txBox="1"/>
          <p:nvPr userDrawn="1"/>
        </p:nvSpPr>
        <p:spPr>
          <a:xfrm>
            <a:off x="0" y="5846164"/>
            <a:ext cx="9144000" cy="1011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70146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7FE29CA6-98E5-4FCA-B9A3-2E99F3FD1020}"/>
              </a:ext>
            </a:extLst>
          </p:cNvPr>
          <p:cNvGrpSpPr/>
          <p:nvPr/>
        </p:nvGrpSpPr>
        <p:grpSpPr>
          <a:xfrm>
            <a:off x="1466828" y="1682671"/>
            <a:ext cx="6339551" cy="3288762"/>
            <a:chOff x="1529125" y="1927994"/>
            <a:chExt cx="6339551" cy="328876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C8810C7-8947-4EDA-82C1-004CDA392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29125" y="1927994"/>
              <a:ext cx="6339551" cy="3288762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7EA634F-3C39-49E5-A2CB-8471EDB72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7296" y="2026024"/>
              <a:ext cx="6089817" cy="3091045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BDFE7B0-4499-45CC-AEBC-82D761640583}"/>
                </a:ext>
              </a:extLst>
            </p:cNvPr>
            <p:cNvCxnSpPr>
              <a:cxnSpLocks/>
            </p:cNvCxnSpPr>
            <p:nvPr/>
          </p:nvCxnSpPr>
          <p:spPr>
            <a:xfrm>
              <a:off x="2265082" y="2432129"/>
              <a:ext cx="4852894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47FC35C-B244-4269-9AEB-581AA9A6B30C}"/>
                </a:ext>
              </a:extLst>
            </p:cNvPr>
            <p:cNvCxnSpPr>
              <a:cxnSpLocks/>
            </p:cNvCxnSpPr>
            <p:nvPr/>
          </p:nvCxnSpPr>
          <p:spPr>
            <a:xfrm>
              <a:off x="1761751" y="2996905"/>
              <a:ext cx="5828367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D838CA6-42B5-4731-919F-18DBD8DAC90A}"/>
                </a:ext>
              </a:extLst>
            </p:cNvPr>
            <p:cNvCxnSpPr>
              <a:cxnSpLocks/>
              <a:endCxn id="18" idx="3"/>
            </p:cNvCxnSpPr>
            <p:nvPr/>
          </p:nvCxnSpPr>
          <p:spPr>
            <a:xfrm flipV="1">
              <a:off x="1637296" y="3571547"/>
              <a:ext cx="6089817" cy="2086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6040C26-7EEB-4E00-924F-D36A9B626C5A}"/>
                </a:ext>
              </a:extLst>
            </p:cNvPr>
            <p:cNvCxnSpPr>
              <a:cxnSpLocks/>
            </p:cNvCxnSpPr>
            <p:nvPr/>
          </p:nvCxnSpPr>
          <p:spPr>
            <a:xfrm>
              <a:off x="1761751" y="4144682"/>
              <a:ext cx="5840452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DD05A30-78C3-461F-9D58-C108FD4F47DA}"/>
                </a:ext>
              </a:extLst>
            </p:cNvPr>
            <p:cNvCxnSpPr>
              <a:cxnSpLocks/>
            </p:cNvCxnSpPr>
            <p:nvPr/>
          </p:nvCxnSpPr>
          <p:spPr>
            <a:xfrm>
              <a:off x="2265082" y="4715435"/>
              <a:ext cx="4852894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810132A-D664-4BDB-8839-5E50EFDDCD2B}"/>
                </a:ext>
              </a:extLst>
            </p:cNvPr>
            <p:cNvSpPr/>
            <p:nvPr/>
          </p:nvSpPr>
          <p:spPr>
            <a:xfrm>
              <a:off x="2144963" y="2030776"/>
              <a:ext cx="1149080" cy="3081051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65D324F-6EAF-4E99-BC31-50E855A82EF0}"/>
                </a:ext>
              </a:extLst>
            </p:cNvPr>
            <p:cNvSpPr/>
            <p:nvPr/>
          </p:nvSpPr>
          <p:spPr>
            <a:xfrm>
              <a:off x="1883884" y="2030776"/>
              <a:ext cx="1270612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2D2F0EC-3A36-4CA5-8A0E-7094D6A24002}"/>
                </a:ext>
              </a:extLst>
            </p:cNvPr>
            <p:cNvSpPr/>
            <p:nvPr/>
          </p:nvSpPr>
          <p:spPr>
            <a:xfrm>
              <a:off x="2397456" y="2030776"/>
              <a:ext cx="1013327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3A18347-9B13-4CFB-B419-057C6D8735D3}"/>
                </a:ext>
              </a:extLst>
            </p:cNvPr>
            <p:cNvSpPr/>
            <p:nvPr/>
          </p:nvSpPr>
          <p:spPr>
            <a:xfrm>
              <a:off x="2652215" y="2030775"/>
              <a:ext cx="902907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5DCD62C-615E-4158-9171-F994C869B6D8}"/>
                </a:ext>
              </a:extLst>
            </p:cNvPr>
            <p:cNvSpPr/>
            <p:nvPr/>
          </p:nvSpPr>
          <p:spPr>
            <a:xfrm>
              <a:off x="2902424" y="2030774"/>
              <a:ext cx="811696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308AD77-7F85-498B-99C2-4297F1E56C46}"/>
                </a:ext>
              </a:extLst>
            </p:cNvPr>
            <p:cNvSpPr/>
            <p:nvPr/>
          </p:nvSpPr>
          <p:spPr>
            <a:xfrm>
              <a:off x="3159045" y="2025331"/>
              <a:ext cx="697064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A7F36CC1-D1DC-4DF4-A87F-9767E04667B3}"/>
                </a:ext>
              </a:extLst>
            </p:cNvPr>
            <p:cNvSpPr/>
            <p:nvPr/>
          </p:nvSpPr>
          <p:spPr>
            <a:xfrm>
              <a:off x="3418497" y="2030774"/>
              <a:ext cx="572609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C3E3FAC-AFA7-4490-9B4C-5678A64D0E6F}"/>
                </a:ext>
              </a:extLst>
            </p:cNvPr>
            <p:cNvSpPr/>
            <p:nvPr/>
          </p:nvSpPr>
          <p:spPr>
            <a:xfrm>
              <a:off x="3667404" y="2027849"/>
              <a:ext cx="471514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B671FC0-AE41-4FA2-A1F6-068DF12CF226}"/>
                </a:ext>
              </a:extLst>
            </p:cNvPr>
            <p:cNvSpPr/>
            <p:nvPr/>
          </p:nvSpPr>
          <p:spPr>
            <a:xfrm>
              <a:off x="3919141" y="2035513"/>
              <a:ext cx="352373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8729155-6317-41A3-949A-237C81C08DCE}"/>
                </a:ext>
              </a:extLst>
            </p:cNvPr>
            <p:cNvSpPr/>
            <p:nvPr/>
          </p:nvSpPr>
          <p:spPr>
            <a:xfrm>
              <a:off x="4168244" y="2039429"/>
              <a:ext cx="237412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0120FFD-75D0-4F83-83F2-6FC960DE7320}"/>
                </a:ext>
              </a:extLst>
            </p:cNvPr>
            <p:cNvSpPr/>
            <p:nvPr/>
          </p:nvSpPr>
          <p:spPr>
            <a:xfrm>
              <a:off x="4429322" y="2030774"/>
              <a:ext cx="124145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4C85CCE-594B-4CA2-BE29-9AE4237BFB76}"/>
                </a:ext>
              </a:extLst>
            </p:cNvPr>
            <p:cNvSpPr/>
            <p:nvPr/>
          </p:nvSpPr>
          <p:spPr>
            <a:xfrm flipH="1">
              <a:off x="4641551" y="2025330"/>
              <a:ext cx="45719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EDC99CB6-4DA6-4F85-940D-67B0335C9BDE}"/>
                </a:ext>
              </a:extLst>
            </p:cNvPr>
            <p:cNvSpPr/>
            <p:nvPr/>
          </p:nvSpPr>
          <p:spPr>
            <a:xfrm flipH="1">
              <a:off x="4815253" y="2043346"/>
              <a:ext cx="122950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1A4349B-045A-4769-88A5-9F3A3E56929A}"/>
                </a:ext>
              </a:extLst>
            </p:cNvPr>
            <p:cNvSpPr/>
            <p:nvPr/>
          </p:nvSpPr>
          <p:spPr>
            <a:xfrm flipH="1">
              <a:off x="4967500" y="2035513"/>
              <a:ext cx="217542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320214D-E13C-4CA2-9E79-92DF3356305A}"/>
                </a:ext>
              </a:extLst>
            </p:cNvPr>
            <p:cNvSpPr/>
            <p:nvPr/>
          </p:nvSpPr>
          <p:spPr>
            <a:xfrm flipH="1">
              <a:off x="5115544" y="2035513"/>
              <a:ext cx="318851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2FE8271-C86A-441A-B2FD-7335C9AE0272}"/>
                </a:ext>
              </a:extLst>
            </p:cNvPr>
            <p:cNvSpPr/>
            <p:nvPr/>
          </p:nvSpPr>
          <p:spPr>
            <a:xfrm flipH="1">
              <a:off x="5245028" y="2034439"/>
              <a:ext cx="440415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F50A63E-226F-4C77-90FE-09BE7A3E872D}"/>
                </a:ext>
              </a:extLst>
            </p:cNvPr>
            <p:cNvSpPr/>
            <p:nvPr/>
          </p:nvSpPr>
          <p:spPr>
            <a:xfrm flipH="1">
              <a:off x="5389326" y="2025330"/>
              <a:ext cx="552404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3DD5619-512B-491E-89FC-4C00588535F3}"/>
                </a:ext>
              </a:extLst>
            </p:cNvPr>
            <p:cNvSpPr/>
            <p:nvPr/>
          </p:nvSpPr>
          <p:spPr>
            <a:xfrm flipH="1">
              <a:off x="5518476" y="2043345"/>
              <a:ext cx="679858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03BEFDF-5E70-49F1-A145-99FD3FB7374D}"/>
                </a:ext>
              </a:extLst>
            </p:cNvPr>
            <p:cNvSpPr/>
            <p:nvPr/>
          </p:nvSpPr>
          <p:spPr>
            <a:xfrm flipH="1">
              <a:off x="5665247" y="2034337"/>
              <a:ext cx="794166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878573-E47C-41BB-8F45-0F39DD065164}"/>
                </a:ext>
              </a:extLst>
            </p:cNvPr>
            <p:cNvSpPr/>
            <p:nvPr/>
          </p:nvSpPr>
          <p:spPr>
            <a:xfrm flipH="1">
              <a:off x="5801251" y="2025330"/>
              <a:ext cx="889014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B1CC8555-A712-4F94-8EF1-00AA51B9047B}"/>
                </a:ext>
              </a:extLst>
            </p:cNvPr>
            <p:cNvSpPr/>
            <p:nvPr/>
          </p:nvSpPr>
          <p:spPr>
            <a:xfrm flipH="1">
              <a:off x="5957627" y="2034336"/>
              <a:ext cx="1006573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56BCFC9D-D23D-47C3-9CAA-F7A8E63AD007}"/>
                </a:ext>
              </a:extLst>
            </p:cNvPr>
            <p:cNvSpPr/>
            <p:nvPr/>
          </p:nvSpPr>
          <p:spPr>
            <a:xfrm flipH="1">
              <a:off x="6094046" y="2025330"/>
              <a:ext cx="1116678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2A7BA59-4787-4F43-B7BA-1D3FB7F1D8EE}"/>
                </a:ext>
              </a:extLst>
            </p:cNvPr>
            <p:cNvSpPr/>
            <p:nvPr/>
          </p:nvSpPr>
          <p:spPr>
            <a:xfrm flipH="1">
              <a:off x="6225709" y="2034335"/>
              <a:ext cx="1238949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" name="Title"/>
          <p:cNvSpPr>
            <a:spLocks noGrp="1"/>
          </p:cNvSpPr>
          <p:nvPr>
            <p:ph type="title"/>
          </p:nvPr>
        </p:nvSpPr>
        <p:spPr>
          <a:xfrm>
            <a:off x="452064" y="438764"/>
            <a:ext cx="8229974" cy="903546"/>
          </a:xfrm>
          <a:solidFill>
            <a:srgbClr val="0076B0"/>
          </a:solidFill>
          <a:ln>
            <a:solidFill>
              <a:srgbClr val="0076B0"/>
            </a:solidFill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</a:rPr>
              <a:t>Lines of Latitude</a:t>
            </a:r>
            <a:endParaRPr lang="en-GB" sz="2400" dirty="0">
              <a:solidFill>
                <a:srgbClr val="C9E8F9"/>
              </a:solidFill>
              <a:latin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BF243E-2654-1F47-9B96-A9B1D989E685}"/>
              </a:ext>
            </a:extLst>
          </p:cNvPr>
          <p:cNvSpPr txBox="1"/>
          <p:nvPr/>
        </p:nvSpPr>
        <p:spPr>
          <a:xfrm>
            <a:off x="452064" y="5331716"/>
            <a:ext cx="7881709" cy="748864"/>
          </a:xfrm>
          <a:prstGeom prst="rect">
            <a:avLst/>
          </a:prstGeom>
          <a:noFill/>
          <a:ln w="19050">
            <a:solidFill>
              <a:srgbClr val="0076B0"/>
            </a:solidFill>
          </a:ln>
        </p:spPr>
        <p:txBody>
          <a:bodyPr wrap="square" lIns="251999" tIns="108000" rIns="180000" bIns="108000" rtlCol="0" anchor="ctr" anchorCtr="1">
            <a:noAutofit/>
          </a:bodyPr>
          <a:lstStyle/>
          <a:p>
            <a:r>
              <a:rPr lang="en-US" dirty="0"/>
              <a:t>Lines of latitude are parallel to the </a:t>
            </a:r>
            <a:r>
              <a:rPr lang="en-US" b="1" dirty="0">
                <a:solidFill>
                  <a:srgbClr val="0076B0"/>
                </a:solidFill>
              </a:rPr>
              <a:t>equator</a:t>
            </a:r>
            <a:r>
              <a:rPr lang="en-US" b="1" dirty="0"/>
              <a:t>.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/>
              <a:t>They </a:t>
            </a:r>
            <a:r>
              <a:rPr lang="en-US" b="1" dirty="0">
                <a:solidFill>
                  <a:srgbClr val="0076B0"/>
                </a:solidFill>
              </a:rPr>
              <a:t>never</a:t>
            </a:r>
            <a:r>
              <a:rPr lang="en-US" dirty="0"/>
              <a:t> meet together.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230261C-D396-3F4D-86A3-2520D8C9E7B4}"/>
              </a:ext>
            </a:extLst>
          </p:cNvPr>
          <p:cNvCxnSpPr>
            <a:cxnSpLocks/>
          </p:cNvCxnSpPr>
          <p:nvPr/>
        </p:nvCxnSpPr>
        <p:spPr>
          <a:xfrm>
            <a:off x="983974" y="3331071"/>
            <a:ext cx="7384649" cy="0"/>
          </a:xfrm>
          <a:prstGeom prst="line">
            <a:avLst/>
          </a:prstGeom>
          <a:ln w="28575">
            <a:solidFill>
              <a:srgbClr val="BF0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BA619AF-E65D-884E-8306-2528B3C7F838}"/>
              </a:ext>
            </a:extLst>
          </p:cNvPr>
          <p:cNvGrpSpPr/>
          <p:nvPr/>
        </p:nvGrpSpPr>
        <p:grpSpPr>
          <a:xfrm>
            <a:off x="1252330" y="2190592"/>
            <a:ext cx="6778487" cy="2279374"/>
            <a:chOff x="1252330" y="2190592"/>
            <a:chExt cx="6778487" cy="2279374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51593AE-CE4C-9F41-BD79-BA7CBD239DBB}"/>
                </a:ext>
              </a:extLst>
            </p:cNvPr>
            <p:cNvCxnSpPr>
              <a:cxnSpLocks/>
            </p:cNvCxnSpPr>
            <p:nvPr/>
          </p:nvCxnSpPr>
          <p:spPr>
            <a:xfrm>
              <a:off x="1709531" y="2190592"/>
              <a:ext cx="5883965" cy="0"/>
            </a:xfrm>
            <a:prstGeom prst="line">
              <a:avLst/>
            </a:prstGeom>
            <a:ln w="28575">
              <a:solidFill>
                <a:srgbClr val="F08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CB05DB2-463C-0143-9812-B43CBE5E96D7}"/>
                </a:ext>
              </a:extLst>
            </p:cNvPr>
            <p:cNvCxnSpPr>
              <a:cxnSpLocks/>
            </p:cNvCxnSpPr>
            <p:nvPr/>
          </p:nvCxnSpPr>
          <p:spPr>
            <a:xfrm>
              <a:off x="1262269" y="2757914"/>
              <a:ext cx="6768548" cy="0"/>
            </a:xfrm>
            <a:prstGeom prst="line">
              <a:avLst/>
            </a:prstGeom>
            <a:ln w="28575">
              <a:solidFill>
                <a:srgbClr val="F08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3F83A43-2589-DC49-9DC7-833C0DFFD0F8}"/>
                </a:ext>
              </a:extLst>
            </p:cNvPr>
            <p:cNvCxnSpPr>
              <a:cxnSpLocks/>
            </p:cNvCxnSpPr>
            <p:nvPr/>
          </p:nvCxnSpPr>
          <p:spPr>
            <a:xfrm>
              <a:off x="1252330" y="3904228"/>
              <a:ext cx="6768548" cy="0"/>
            </a:xfrm>
            <a:prstGeom prst="line">
              <a:avLst/>
            </a:prstGeom>
            <a:ln w="28575">
              <a:solidFill>
                <a:srgbClr val="F08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F12E8B4-9358-B44B-818B-16B2F167C075}"/>
                </a:ext>
              </a:extLst>
            </p:cNvPr>
            <p:cNvCxnSpPr>
              <a:cxnSpLocks/>
            </p:cNvCxnSpPr>
            <p:nvPr/>
          </p:nvCxnSpPr>
          <p:spPr>
            <a:xfrm>
              <a:off x="1709531" y="4469966"/>
              <a:ext cx="5883965" cy="0"/>
            </a:xfrm>
            <a:prstGeom prst="line">
              <a:avLst/>
            </a:prstGeom>
            <a:ln w="28575">
              <a:solidFill>
                <a:srgbClr val="F08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5265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680F7199-75E6-4D71-846A-BF84ECA8EE90}"/>
              </a:ext>
            </a:extLst>
          </p:cNvPr>
          <p:cNvGrpSpPr/>
          <p:nvPr/>
        </p:nvGrpSpPr>
        <p:grpSpPr>
          <a:xfrm>
            <a:off x="1542180" y="1698573"/>
            <a:ext cx="6339551" cy="3288762"/>
            <a:chOff x="1529125" y="1927994"/>
            <a:chExt cx="6339551" cy="328876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F519E4C-BA5A-4CD6-A7A9-9F30340A9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29125" y="1927994"/>
              <a:ext cx="6339551" cy="3288762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1F0E18F-E6A1-4AFC-9827-5B778F55F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7296" y="2026024"/>
              <a:ext cx="6089817" cy="3091045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8FABB6B-E371-42E2-8FFA-A2642E4E9A51}"/>
                </a:ext>
              </a:extLst>
            </p:cNvPr>
            <p:cNvCxnSpPr>
              <a:cxnSpLocks/>
            </p:cNvCxnSpPr>
            <p:nvPr/>
          </p:nvCxnSpPr>
          <p:spPr>
            <a:xfrm>
              <a:off x="2265082" y="2432129"/>
              <a:ext cx="4852894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C784EB0-4164-4779-B6B6-62A3C804A645}"/>
                </a:ext>
              </a:extLst>
            </p:cNvPr>
            <p:cNvCxnSpPr>
              <a:cxnSpLocks/>
            </p:cNvCxnSpPr>
            <p:nvPr/>
          </p:nvCxnSpPr>
          <p:spPr>
            <a:xfrm>
              <a:off x="1761751" y="2996905"/>
              <a:ext cx="5828367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1235A11-FE9A-4468-BBBB-CE17DC431A34}"/>
                </a:ext>
              </a:extLst>
            </p:cNvPr>
            <p:cNvCxnSpPr>
              <a:cxnSpLocks/>
              <a:endCxn id="18" idx="3"/>
            </p:cNvCxnSpPr>
            <p:nvPr/>
          </p:nvCxnSpPr>
          <p:spPr>
            <a:xfrm flipV="1">
              <a:off x="1637296" y="3571547"/>
              <a:ext cx="6089817" cy="2086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793188A-CB3C-4049-8888-125599503B1F}"/>
                </a:ext>
              </a:extLst>
            </p:cNvPr>
            <p:cNvCxnSpPr>
              <a:cxnSpLocks/>
            </p:cNvCxnSpPr>
            <p:nvPr/>
          </p:nvCxnSpPr>
          <p:spPr>
            <a:xfrm>
              <a:off x="1761751" y="4144682"/>
              <a:ext cx="5840452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FEF9CD5-FD7B-44F5-9CC0-A76EC3F9D4D4}"/>
                </a:ext>
              </a:extLst>
            </p:cNvPr>
            <p:cNvCxnSpPr>
              <a:cxnSpLocks/>
            </p:cNvCxnSpPr>
            <p:nvPr/>
          </p:nvCxnSpPr>
          <p:spPr>
            <a:xfrm>
              <a:off x="2265082" y="4715435"/>
              <a:ext cx="4852894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0BB6856-1175-488A-A51D-BAAB0313453A}"/>
                </a:ext>
              </a:extLst>
            </p:cNvPr>
            <p:cNvSpPr/>
            <p:nvPr/>
          </p:nvSpPr>
          <p:spPr>
            <a:xfrm>
              <a:off x="2144963" y="2030776"/>
              <a:ext cx="1149080" cy="3081051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0BD4934-68CA-454F-8A1C-4A397DF9B0B6}"/>
                </a:ext>
              </a:extLst>
            </p:cNvPr>
            <p:cNvSpPr/>
            <p:nvPr/>
          </p:nvSpPr>
          <p:spPr>
            <a:xfrm>
              <a:off x="1883884" y="2030776"/>
              <a:ext cx="1270612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B89A357-7DB8-4095-AEBF-B6BAE9ABDC7E}"/>
                </a:ext>
              </a:extLst>
            </p:cNvPr>
            <p:cNvSpPr/>
            <p:nvPr/>
          </p:nvSpPr>
          <p:spPr>
            <a:xfrm>
              <a:off x="2397456" y="2030776"/>
              <a:ext cx="1013327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1CEC595-BCB0-4827-A42B-E1DDB6C93A83}"/>
                </a:ext>
              </a:extLst>
            </p:cNvPr>
            <p:cNvSpPr/>
            <p:nvPr/>
          </p:nvSpPr>
          <p:spPr>
            <a:xfrm>
              <a:off x="2652215" y="2030775"/>
              <a:ext cx="902907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F0360F0-D97A-4123-BE1C-A30FB306AE3C}"/>
                </a:ext>
              </a:extLst>
            </p:cNvPr>
            <p:cNvSpPr/>
            <p:nvPr/>
          </p:nvSpPr>
          <p:spPr>
            <a:xfrm>
              <a:off x="2902424" y="2030774"/>
              <a:ext cx="811696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8237D87-9C56-416B-9BAD-56C29D45FEEC}"/>
                </a:ext>
              </a:extLst>
            </p:cNvPr>
            <p:cNvSpPr/>
            <p:nvPr/>
          </p:nvSpPr>
          <p:spPr>
            <a:xfrm>
              <a:off x="3159045" y="2025331"/>
              <a:ext cx="697064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51A32AE-186B-42D1-9F86-2BB8ACEC931F}"/>
                </a:ext>
              </a:extLst>
            </p:cNvPr>
            <p:cNvSpPr/>
            <p:nvPr/>
          </p:nvSpPr>
          <p:spPr>
            <a:xfrm>
              <a:off x="3418497" y="2030774"/>
              <a:ext cx="572609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0C0063F-D08D-4242-A254-689B82B1D5DE}"/>
                </a:ext>
              </a:extLst>
            </p:cNvPr>
            <p:cNvSpPr/>
            <p:nvPr/>
          </p:nvSpPr>
          <p:spPr>
            <a:xfrm>
              <a:off x="3667404" y="2027849"/>
              <a:ext cx="471514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00E23BD-9E18-4D66-B55B-6E76325701B7}"/>
                </a:ext>
              </a:extLst>
            </p:cNvPr>
            <p:cNvSpPr/>
            <p:nvPr/>
          </p:nvSpPr>
          <p:spPr>
            <a:xfrm>
              <a:off x="3919141" y="2035513"/>
              <a:ext cx="352373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0FEA544-AA16-494E-8A43-E970568B5CC6}"/>
                </a:ext>
              </a:extLst>
            </p:cNvPr>
            <p:cNvSpPr/>
            <p:nvPr/>
          </p:nvSpPr>
          <p:spPr>
            <a:xfrm>
              <a:off x="4168244" y="2039429"/>
              <a:ext cx="237412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DFBA83B-B947-484A-B335-1AE26AFE6A01}"/>
                </a:ext>
              </a:extLst>
            </p:cNvPr>
            <p:cNvSpPr/>
            <p:nvPr/>
          </p:nvSpPr>
          <p:spPr>
            <a:xfrm>
              <a:off x="4429322" y="2030774"/>
              <a:ext cx="124145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A3905B9-50DC-4099-935C-5F8316E87BC9}"/>
                </a:ext>
              </a:extLst>
            </p:cNvPr>
            <p:cNvSpPr/>
            <p:nvPr/>
          </p:nvSpPr>
          <p:spPr>
            <a:xfrm flipH="1">
              <a:off x="4641551" y="2025330"/>
              <a:ext cx="45719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E2DABA1-CDE0-46FF-A372-608115CAABB4}"/>
                </a:ext>
              </a:extLst>
            </p:cNvPr>
            <p:cNvSpPr/>
            <p:nvPr/>
          </p:nvSpPr>
          <p:spPr>
            <a:xfrm flipH="1">
              <a:off x="4815253" y="2043346"/>
              <a:ext cx="122950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50A1B71-AF8F-41D4-ACC9-D60D0E00FE4D}"/>
                </a:ext>
              </a:extLst>
            </p:cNvPr>
            <p:cNvSpPr/>
            <p:nvPr/>
          </p:nvSpPr>
          <p:spPr>
            <a:xfrm flipH="1">
              <a:off x="4967500" y="2035513"/>
              <a:ext cx="217542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2171F065-C76E-4B11-A99D-7BE728007343}"/>
                </a:ext>
              </a:extLst>
            </p:cNvPr>
            <p:cNvSpPr/>
            <p:nvPr/>
          </p:nvSpPr>
          <p:spPr>
            <a:xfrm flipH="1">
              <a:off x="5115544" y="2035513"/>
              <a:ext cx="318851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251D310-3209-41FC-A57C-7E1B5507F68D}"/>
                </a:ext>
              </a:extLst>
            </p:cNvPr>
            <p:cNvSpPr/>
            <p:nvPr/>
          </p:nvSpPr>
          <p:spPr>
            <a:xfrm flipH="1">
              <a:off x="5245028" y="2034439"/>
              <a:ext cx="440415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C57A5A38-DE8B-4F53-ADC9-006CFF0E7880}"/>
                </a:ext>
              </a:extLst>
            </p:cNvPr>
            <p:cNvSpPr/>
            <p:nvPr/>
          </p:nvSpPr>
          <p:spPr>
            <a:xfrm flipH="1">
              <a:off x="5389326" y="2025330"/>
              <a:ext cx="552404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C9290A2-91A9-4F3E-8A92-68EBFBFF685F}"/>
                </a:ext>
              </a:extLst>
            </p:cNvPr>
            <p:cNvSpPr/>
            <p:nvPr/>
          </p:nvSpPr>
          <p:spPr>
            <a:xfrm flipH="1">
              <a:off x="5518476" y="2043345"/>
              <a:ext cx="679858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CEB1788-9396-4775-9169-766F22DA3978}"/>
                </a:ext>
              </a:extLst>
            </p:cNvPr>
            <p:cNvSpPr/>
            <p:nvPr/>
          </p:nvSpPr>
          <p:spPr>
            <a:xfrm flipH="1">
              <a:off x="5665247" y="2034337"/>
              <a:ext cx="794166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CD303A7-73E6-4C26-AE1D-EF56321C90E8}"/>
                </a:ext>
              </a:extLst>
            </p:cNvPr>
            <p:cNvSpPr/>
            <p:nvPr/>
          </p:nvSpPr>
          <p:spPr>
            <a:xfrm flipH="1">
              <a:off x="5801251" y="2025330"/>
              <a:ext cx="889014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002FD94-5BC9-43CB-9A71-9A9E3D9954D7}"/>
                </a:ext>
              </a:extLst>
            </p:cNvPr>
            <p:cNvSpPr/>
            <p:nvPr/>
          </p:nvSpPr>
          <p:spPr>
            <a:xfrm flipH="1">
              <a:off x="5957627" y="2034336"/>
              <a:ext cx="1006573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420FB097-F598-4E84-B796-355C1D73E34E}"/>
                </a:ext>
              </a:extLst>
            </p:cNvPr>
            <p:cNvSpPr/>
            <p:nvPr/>
          </p:nvSpPr>
          <p:spPr>
            <a:xfrm flipH="1">
              <a:off x="6094046" y="2025330"/>
              <a:ext cx="1116678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26267D5-8CC1-4280-BF47-E2FE0837920B}"/>
                </a:ext>
              </a:extLst>
            </p:cNvPr>
            <p:cNvSpPr/>
            <p:nvPr/>
          </p:nvSpPr>
          <p:spPr>
            <a:xfrm flipH="1">
              <a:off x="6225709" y="2034335"/>
              <a:ext cx="1238949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" name="Title"/>
          <p:cNvSpPr>
            <a:spLocks noGrp="1"/>
          </p:cNvSpPr>
          <p:nvPr>
            <p:ph type="title"/>
          </p:nvPr>
        </p:nvSpPr>
        <p:spPr>
          <a:xfrm>
            <a:off x="452064" y="438764"/>
            <a:ext cx="8229974" cy="903546"/>
          </a:xfrm>
          <a:solidFill>
            <a:srgbClr val="0076B0"/>
          </a:solidFill>
          <a:ln>
            <a:solidFill>
              <a:srgbClr val="0076B0"/>
            </a:solidFill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</a:rPr>
              <a:t>Lines of Latitude</a:t>
            </a:r>
            <a:endParaRPr lang="en-GB" sz="2400" dirty="0">
              <a:solidFill>
                <a:srgbClr val="C9E8F9"/>
              </a:solidFill>
              <a:latin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BF243E-2654-1F47-9B96-A9B1D989E685}"/>
              </a:ext>
            </a:extLst>
          </p:cNvPr>
          <p:cNvSpPr txBox="1"/>
          <p:nvPr/>
        </p:nvSpPr>
        <p:spPr>
          <a:xfrm>
            <a:off x="452064" y="5331716"/>
            <a:ext cx="7881709" cy="748864"/>
          </a:xfrm>
          <a:prstGeom prst="rect">
            <a:avLst/>
          </a:prstGeom>
          <a:noFill/>
          <a:ln w="19050">
            <a:solidFill>
              <a:srgbClr val="0076B0"/>
            </a:solidFill>
          </a:ln>
        </p:spPr>
        <p:txBody>
          <a:bodyPr wrap="square" lIns="251999" tIns="108000" rIns="180000" bIns="108000" rtlCol="0" anchor="ctr" anchorCtr="1">
            <a:noAutofit/>
          </a:bodyPr>
          <a:lstStyle/>
          <a:p>
            <a:r>
              <a:rPr lang="en-US" dirty="0"/>
              <a:t>They run East to West. They get smaller as they get closer to the North and South Poles.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230261C-D396-3F4D-86A3-2520D8C9E7B4}"/>
              </a:ext>
            </a:extLst>
          </p:cNvPr>
          <p:cNvCxnSpPr>
            <a:cxnSpLocks/>
          </p:cNvCxnSpPr>
          <p:nvPr/>
        </p:nvCxnSpPr>
        <p:spPr>
          <a:xfrm>
            <a:off x="983974" y="3331071"/>
            <a:ext cx="7384649" cy="0"/>
          </a:xfrm>
          <a:prstGeom prst="line">
            <a:avLst/>
          </a:prstGeom>
          <a:ln w="28575">
            <a:solidFill>
              <a:srgbClr val="BF0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BA619AF-E65D-884E-8306-2528B3C7F838}"/>
              </a:ext>
            </a:extLst>
          </p:cNvPr>
          <p:cNvGrpSpPr/>
          <p:nvPr/>
        </p:nvGrpSpPr>
        <p:grpSpPr>
          <a:xfrm>
            <a:off x="1252330" y="2190592"/>
            <a:ext cx="6778487" cy="2279374"/>
            <a:chOff x="1252330" y="2190592"/>
            <a:chExt cx="6778487" cy="2279374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51593AE-CE4C-9F41-BD79-BA7CBD239DBB}"/>
                </a:ext>
              </a:extLst>
            </p:cNvPr>
            <p:cNvCxnSpPr>
              <a:cxnSpLocks/>
            </p:cNvCxnSpPr>
            <p:nvPr/>
          </p:nvCxnSpPr>
          <p:spPr>
            <a:xfrm>
              <a:off x="1709531" y="2190592"/>
              <a:ext cx="5883965" cy="0"/>
            </a:xfrm>
            <a:prstGeom prst="line">
              <a:avLst/>
            </a:prstGeom>
            <a:ln w="28575">
              <a:solidFill>
                <a:srgbClr val="F08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CB05DB2-463C-0143-9812-B43CBE5E96D7}"/>
                </a:ext>
              </a:extLst>
            </p:cNvPr>
            <p:cNvCxnSpPr>
              <a:cxnSpLocks/>
            </p:cNvCxnSpPr>
            <p:nvPr/>
          </p:nvCxnSpPr>
          <p:spPr>
            <a:xfrm>
              <a:off x="1262269" y="2757914"/>
              <a:ext cx="6768548" cy="0"/>
            </a:xfrm>
            <a:prstGeom prst="line">
              <a:avLst/>
            </a:prstGeom>
            <a:ln w="28575">
              <a:solidFill>
                <a:srgbClr val="F08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3F83A43-2589-DC49-9DC7-833C0DFFD0F8}"/>
                </a:ext>
              </a:extLst>
            </p:cNvPr>
            <p:cNvCxnSpPr>
              <a:cxnSpLocks/>
            </p:cNvCxnSpPr>
            <p:nvPr/>
          </p:nvCxnSpPr>
          <p:spPr>
            <a:xfrm>
              <a:off x="1252330" y="3904228"/>
              <a:ext cx="6768548" cy="0"/>
            </a:xfrm>
            <a:prstGeom prst="line">
              <a:avLst/>
            </a:prstGeom>
            <a:ln w="28575">
              <a:solidFill>
                <a:srgbClr val="F08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F12E8B4-9358-B44B-818B-16B2F167C075}"/>
                </a:ext>
              </a:extLst>
            </p:cNvPr>
            <p:cNvCxnSpPr>
              <a:cxnSpLocks/>
            </p:cNvCxnSpPr>
            <p:nvPr/>
          </p:nvCxnSpPr>
          <p:spPr>
            <a:xfrm>
              <a:off x="1709531" y="4469966"/>
              <a:ext cx="5883965" cy="0"/>
            </a:xfrm>
            <a:prstGeom prst="line">
              <a:avLst/>
            </a:prstGeom>
            <a:ln w="28575">
              <a:solidFill>
                <a:srgbClr val="F08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886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39DCE451-E0A0-4487-B44D-A7ED74E175DB}"/>
              </a:ext>
            </a:extLst>
          </p:cNvPr>
          <p:cNvGrpSpPr/>
          <p:nvPr/>
        </p:nvGrpSpPr>
        <p:grpSpPr>
          <a:xfrm>
            <a:off x="1552119" y="1682671"/>
            <a:ext cx="6339551" cy="3288762"/>
            <a:chOff x="1529125" y="1927994"/>
            <a:chExt cx="6339551" cy="328876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4E6E457-17BC-4355-BA4E-1CABB4631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29125" y="1927994"/>
              <a:ext cx="6339551" cy="3288762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92C0939-921B-4B4B-8926-AC93550CCB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7296" y="2026024"/>
              <a:ext cx="6089817" cy="3091045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D59BD1A-3371-49BC-9688-9CE688241C47}"/>
                </a:ext>
              </a:extLst>
            </p:cNvPr>
            <p:cNvCxnSpPr>
              <a:cxnSpLocks/>
            </p:cNvCxnSpPr>
            <p:nvPr/>
          </p:nvCxnSpPr>
          <p:spPr>
            <a:xfrm>
              <a:off x="2265082" y="2432129"/>
              <a:ext cx="4852894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77813C5-4320-485A-9A1C-C48DA7638109}"/>
                </a:ext>
              </a:extLst>
            </p:cNvPr>
            <p:cNvCxnSpPr>
              <a:cxnSpLocks/>
            </p:cNvCxnSpPr>
            <p:nvPr/>
          </p:nvCxnSpPr>
          <p:spPr>
            <a:xfrm>
              <a:off x="1761751" y="2996905"/>
              <a:ext cx="5828367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1695E4B-7800-44AD-8863-45ED77B800E7}"/>
                </a:ext>
              </a:extLst>
            </p:cNvPr>
            <p:cNvCxnSpPr>
              <a:cxnSpLocks/>
              <a:endCxn id="18" idx="3"/>
            </p:cNvCxnSpPr>
            <p:nvPr/>
          </p:nvCxnSpPr>
          <p:spPr>
            <a:xfrm flipV="1">
              <a:off x="1637296" y="3571547"/>
              <a:ext cx="6089817" cy="2086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4A82638-0DCB-4A19-AF0A-F71343B89A14}"/>
                </a:ext>
              </a:extLst>
            </p:cNvPr>
            <p:cNvCxnSpPr>
              <a:cxnSpLocks/>
            </p:cNvCxnSpPr>
            <p:nvPr/>
          </p:nvCxnSpPr>
          <p:spPr>
            <a:xfrm>
              <a:off x="1761751" y="4144682"/>
              <a:ext cx="5840452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3EFFC63-5508-4EC6-BCFE-9616520B3C75}"/>
                </a:ext>
              </a:extLst>
            </p:cNvPr>
            <p:cNvCxnSpPr>
              <a:cxnSpLocks/>
            </p:cNvCxnSpPr>
            <p:nvPr/>
          </p:nvCxnSpPr>
          <p:spPr>
            <a:xfrm>
              <a:off x="2265082" y="4715435"/>
              <a:ext cx="4852894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0A176CC-16AF-4C7F-B76D-6ACF40BE52E2}"/>
                </a:ext>
              </a:extLst>
            </p:cNvPr>
            <p:cNvSpPr/>
            <p:nvPr/>
          </p:nvSpPr>
          <p:spPr>
            <a:xfrm>
              <a:off x="2144963" y="2030776"/>
              <a:ext cx="1149080" cy="3081051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384F895-4C97-4740-A1B8-FBF4CAA09BF4}"/>
                </a:ext>
              </a:extLst>
            </p:cNvPr>
            <p:cNvSpPr/>
            <p:nvPr/>
          </p:nvSpPr>
          <p:spPr>
            <a:xfrm>
              <a:off x="1883884" y="2030776"/>
              <a:ext cx="1270612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4272474-B835-4691-9B53-B082D0F5F23D}"/>
                </a:ext>
              </a:extLst>
            </p:cNvPr>
            <p:cNvSpPr/>
            <p:nvPr/>
          </p:nvSpPr>
          <p:spPr>
            <a:xfrm>
              <a:off x="2397456" y="2030776"/>
              <a:ext cx="1013327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BD13121-C43B-418B-91B4-60FE5CE37A7E}"/>
                </a:ext>
              </a:extLst>
            </p:cNvPr>
            <p:cNvSpPr/>
            <p:nvPr/>
          </p:nvSpPr>
          <p:spPr>
            <a:xfrm>
              <a:off x="2652215" y="2030775"/>
              <a:ext cx="902907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717B136-F37B-4E8E-9D72-E84D4A4260CC}"/>
                </a:ext>
              </a:extLst>
            </p:cNvPr>
            <p:cNvSpPr/>
            <p:nvPr/>
          </p:nvSpPr>
          <p:spPr>
            <a:xfrm>
              <a:off x="2902424" y="2030774"/>
              <a:ext cx="811696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511297D5-4053-4083-8441-211C8549DCB8}"/>
                </a:ext>
              </a:extLst>
            </p:cNvPr>
            <p:cNvSpPr/>
            <p:nvPr/>
          </p:nvSpPr>
          <p:spPr>
            <a:xfrm>
              <a:off x="3159045" y="2025331"/>
              <a:ext cx="697064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20F30BF-50CC-416B-A070-C63D519663CF}"/>
                </a:ext>
              </a:extLst>
            </p:cNvPr>
            <p:cNvSpPr/>
            <p:nvPr/>
          </p:nvSpPr>
          <p:spPr>
            <a:xfrm>
              <a:off x="3418497" y="2030774"/>
              <a:ext cx="572609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F12613EF-12E3-4791-9606-462BB98D7705}"/>
                </a:ext>
              </a:extLst>
            </p:cNvPr>
            <p:cNvSpPr/>
            <p:nvPr/>
          </p:nvSpPr>
          <p:spPr>
            <a:xfrm>
              <a:off x="3667404" y="2027849"/>
              <a:ext cx="471514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F5464707-0F38-458E-A625-29C524F37C11}"/>
                </a:ext>
              </a:extLst>
            </p:cNvPr>
            <p:cNvSpPr/>
            <p:nvPr/>
          </p:nvSpPr>
          <p:spPr>
            <a:xfrm>
              <a:off x="3919141" y="2035513"/>
              <a:ext cx="352373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3D53C030-2980-4D09-840F-75E505212022}"/>
                </a:ext>
              </a:extLst>
            </p:cNvPr>
            <p:cNvSpPr/>
            <p:nvPr/>
          </p:nvSpPr>
          <p:spPr>
            <a:xfrm>
              <a:off x="4168244" y="2039429"/>
              <a:ext cx="237412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81D1063-686E-4482-BC79-BD40B16CA05D}"/>
                </a:ext>
              </a:extLst>
            </p:cNvPr>
            <p:cNvSpPr/>
            <p:nvPr/>
          </p:nvSpPr>
          <p:spPr>
            <a:xfrm>
              <a:off x="4429322" y="2030774"/>
              <a:ext cx="124145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ACB1D717-D5DC-47D9-B52E-C61DD29E75E3}"/>
                </a:ext>
              </a:extLst>
            </p:cNvPr>
            <p:cNvSpPr/>
            <p:nvPr/>
          </p:nvSpPr>
          <p:spPr>
            <a:xfrm flipH="1">
              <a:off x="4641551" y="2025330"/>
              <a:ext cx="45719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E094DE8C-500D-4D0F-BA6B-1F7E3C62A95E}"/>
                </a:ext>
              </a:extLst>
            </p:cNvPr>
            <p:cNvSpPr/>
            <p:nvPr/>
          </p:nvSpPr>
          <p:spPr>
            <a:xfrm flipH="1">
              <a:off x="4815253" y="2043346"/>
              <a:ext cx="122950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8B756E4C-BEF5-4A73-B9E9-DB7B3D9289D8}"/>
                </a:ext>
              </a:extLst>
            </p:cNvPr>
            <p:cNvSpPr/>
            <p:nvPr/>
          </p:nvSpPr>
          <p:spPr>
            <a:xfrm flipH="1">
              <a:off x="4967500" y="2035513"/>
              <a:ext cx="217542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4D8707C-10D2-4337-8037-73F44BAFAA4D}"/>
                </a:ext>
              </a:extLst>
            </p:cNvPr>
            <p:cNvSpPr/>
            <p:nvPr/>
          </p:nvSpPr>
          <p:spPr>
            <a:xfrm flipH="1">
              <a:off x="5115544" y="2035513"/>
              <a:ext cx="318851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0B827CAD-4279-4920-B2CB-68CA096D6A7D}"/>
                </a:ext>
              </a:extLst>
            </p:cNvPr>
            <p:cNvSpPr/>
            <p:nvPr/>
          </p:nvSpPr>
          <p:spPr>
            <a:xfrm flipH="1">
              <a:off x="5245028" y="2034439"/>
              <a:ext cx="440415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1067EC58-2957-403E-949D-D0C8CA5C0824}"/>
                </a:ext>
              </a:extLst>
            </p:cNvPr>
            <p:cNvSpPr/>
            <p:nvPr/>
          </p:nvSpPr>
          <p:spPr>
            <a:xfrm flipH="1">
              <a:off x="5389326" y="2025330"/>
              <a:ext cx="552404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883CB1B-A741-49D3-BE7B-E7BFB96788EE}"/>
                </a:ext>
              </a:extLst>
            </p:cNvPr>
            <p:cNvSpPr/>
            <p:nvPr/>
          </p:nvSpPr>
          <p:spPr>
            <a:xfrm flipH="1">
              <a:off x="5518476" y="2043345"/>
              <a:ext cx="679858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653CAD7C-C01B-407C-9496-4D5A420231B5}"/>
                </a:ext>
              </a:extLst>
            </p:cNvPr>
            <p:cNvSpPr/>
            <p:nvPr/>
          </p:nvSpPr>
          <p:spPr>
            <a:xfrm flipH="1">
              <a:off x="5665247" y="2034337"/>
              <a:ext cx="794166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34D0795F-DEC6-4A76-97E5-9D68C9045F7F}"/>
                </a:ext>
              </a:extLst>
            </p:cNvPr>
            <p:cNvSpPr/>
            <p:nvPr/>
          </p:nvSpPr>
          <p:spPr>
            <a:xfrm flipH="1">
              <a:off x="5801251" y="2025330"/>
              <a:ext cx="889014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1A8F002-1CB2-44CE-A266-8019E785E6BB}"/>
                </a:ext>
              </a:extLst>
            </p:cNvPr>
            <p:cNvSpPr/>
            <p:nvPr/>
          </p:nvSpPr>
          <p:spPr>
            <a:xfrm flipH="1">
              <a:off x="5957627" y="2034336"/>
              <a:ext cx="1006573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D9B1462-B86D-44BA-8A34-DBCA078DB472}"/>
                </a:ext>
              </a:extLst>
            </p:cNvPr>
            <p:cNvSpPr/>
            <p:nvPr/>
          </p:nvSpPr>
          <p:spPr>
            <a:xfrm flipH="1">
              <a:off x="6094046" y="2025330"/>
              <a:ext cx="1116678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3E8FB37E-3ADD-47C3-B493-FA5879295557}"/>
                </a:ext>
              </a:extLst>
            </p:cNvPr>
            <p:cNvSpPr/>
            <p:nvPr/>
          </p:nvSpPr>
          <p:spPr>
            <a:xfrm flipH="1">
              <a:off x="6225709" y="2034335"/>
              <a:ext cx="1238949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" name="Title"/>
          <p:cNvSpPr>
            <a:spLocks noGrp="1"/>
          </p:cNvSpPr>
          <p:nvPr>
            <p:ph type="title"/>
          </p:nvPr>
        </p:nvSpPr>
        <p:spPr>
          <a:xfrm>
            <a:off x="452064" y="438764"/>
            <a:ext cx="8229974" cy="903546"/>
          </a:xfrm>
          <a:solidFill>
            <a:srgbClr val="0076B0"/>
          </a:solidFill>
          <a:ln>
            <a:solidFill>
              <a:srgbClr val="0076B0"/>
            </a:solidFill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</a:rPr>
              <a:t>Lines of Latitude</a:t>
            </a:r>
            <a:endParaRPr lang="en-GB" sz="2400" dirty="0">
              <a:solidFill>
                <a:srgbClr val="C9E8F9"/>
              </a:solidFill>
              <a:latin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BF243E-2654-1F47-9B96-A9B1D989E685}"/>
              </a:ext>
            </a:extLst>
          </p:cNvPr>
          <p:cNvSpPr txBox="1"/>
          <p:nvPr/>
        </p:nvSpPr>
        <p:spPr>
          <a:xfrm>
            <a:off x="452064" y="5331716"/>
            <a:ext cx="7881709" cy="748864"/>
          </a:xfrm>
          <a:prstGeom prst="rect">
            <a:avLst/>
          </a:prstGeom>
          <a:noFill/>
          <a:ln w="19050">
            <a:solidFill>
              <a:srgbClr val="0076B0"/>
            </a:solidFill>
          </a:ln>
        </p:spPr>
        <p:txBody>
          <a:bodyPr wrap="square" lIns="251999" tIns="108000" rIns="180000" bIns="108000" rtlCol="0" anchor="ctr" anchorCtr="1">
            <a:noAutofit/>
          </a:bodyPr>
          <a:lstStyle/>
          <a:p>
            <a:r>
              <a:rPr lang="en-US" dirty="0"/>
              <a:t>They are used to locate places on the globe and determine all climate regions around the world.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230261C-D396-3F4D-86A3-2520D8C9E7B4}"/>
              </a:ext>
            </a:extLst>
          </p:cNvPr>
          <p:cNvCxnSpPr>
            <a:cxnSpLocks/>
          </p:cNvCxnSpPr>
          <p:nvPr/>
        </p:nvCxnSpPr>
        <p:spPr>
          <a:xfrm>
            <a:off x="983974" y="3331071"/>
            <a:ext cx="7384649" cy="0"/>
          </a:xfrm>
          <a:prstGeom prst="line">
            <a:avLst/>
          </a:prstGeom>
          <a:ln w="28575">
            <a:solidFill>
              <a:srgbClr val="BF0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BA619AF-E65D-884E-8306-2528B3C7F838}"/>
              </a:ext>
            </a:extLst>
          </p:cNvPr>
          <p:cNvGrpSpPr/>
          <p:nvPr/>
        </p:nvGrpSpPr>
        <p:grpSpPr>
          <a:xfrm>
            <a:off x="1252330" y="2190592"/>
            <a:ext cx="6778487" cy="2279374"/>
            <a:chOff x="1252330" y="2190592"/>
            <a:chExt cx="6778487" cy="2279374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51593AE-CE4C-9F41-BD79-BA7CBD239DBB}"/>
                </a:ext>
              </a:extLst>
            </p:cNvPr>
            <p:cNvCxnSpPr>
              <a:cxnSpLocks/>
            </p:cNvCxnSpPr>
            <p:nvPr/>
          </p:nvCxnSpPr>
          <p:spPr>
            <a:xfrm>
              <a:off x="1709531" y="2190592"/>
              <a:ext cx="5883965" cy="0"/>
            </a:xfrm>
            <a:prstGeom prst="line">
              <a:avLst/>
            </a:prstGeom>
            <a:ln w="28575">
              <a:solidFill>
                <a:srgbClr val="F08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CB05DB2-463C-0143-9812-B43CBE5E96D7}"/>
                </a:ext>
              </a:extLst>
            </p:cNvPr>
            <p:cNvCxnSpPr>
              <a:cxnSpLocks/>
            </p:cNvCxnSpPr>
            <p:nvPr/>
          </p:nvCxnSpPr>
          <p:spPr>
            <a:xfrm>
              <a:off x="1262269" y="2757914"/>
              <a:ext cx="6768548" cy="0"/>
            </a:xfrm>
            <a:prstGeom prst="line">
              <a:avLst/>
            </a:prstGeom>
            <a:ln w="28575">
              <a:solidFill>
                <a:srgbClr val="F08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3F83A43-2589-DC49-9DC7-833C0DFFD0F8}"/>
                </a:ext>
              </a:extLst>
            </p:cNvPr>
            <p:cNvCxnSpPr>
              <a:cxnSpLocks/>
            </p:cNvCxnSpPr>
            <p:nvPr/>
          </p:nvCxnSpPr>
          <p:spPr>
            <a:xfrm>
              <a:off x="1252330" y="3904228"/>
              <a:ext cx="6768548" cy="0"/>
            </a:xfrm>
            <a:prstGeom prst="line">
              <a:avLst/>
            </a:prstGeom>
            <a:ln w="28575">
              <a:solidFill>
                <a:srgbClr val="F08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F12E8B4-9358-B44B-818B-16B2F167C075}"/>
                </a:ext>
              </a:extLst>
            </p:cNvPr>
            <p:cNvCxnSpPr>
              <a:cxnSpLocks/>
            </p:cNvCxnSpPr>
            <p:nvPr/>
          </p:nvCxnSpPr>
          <p:spPr>
            <a:xfrm>
              <a:off x="1709531" y="4469966"/>
              <a:ext cx="5883965" cy="0"/>
            </a:xfrm>
            <a:prstGeom prst="line">
              <a:avLst/>
            </a:prstGeom>
            <a:ln w="28575">
              <a:solidFill>
                <a:srgbClr val="F08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0282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Oval 40">
            <a:extLst>
              <a:ext uri="{FF2B5EF4-FFF2-40B4-BE49-F238E27FC236}">
                <a16:creationId xmlns:a16="http://schemas.microsoft.com/office/drawing/2014/main" id="{2FC77D5D-C268-2840-8890-CD4B05AEE469}"/>
              </a:ext>
            </a:extLst>
          </p:cNvPr>
          <p:cNvSpPr/>
          <p:nvPr/>
        </p:nvSpPr>
        <p:spPr>
          <a:xfrm>
            <a:off x="1304907" y="1779974"/>
            <a:ext cx="3321707" cy="3102194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F389E10-006C-4CEE-8A51-24F9A28E1233}"/>
              </a:ext>
            </a:extLst>
          </p:cNvPr>
          <p:cNvGrpSpPr/>
          <p:nvPr/>
        </p:nvGrpSpPr>
        <p:grpSpPr>
          <a:xfrm>
            <a:off x="1681327" y="1686690"/>
            <a:ext cx="6339551" cy="3288762"/>
            <a:chOff x="1529125" y="1927994"/>
            <a:chExt cx="6339551" cy="328876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9A4CD12-F0C6-4338-B661-91DEA274E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29125" y="1927994"/>
              <a:ext cx="6339551" cy="3288762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AD7E4FB-ADC7-4DD3-A5E1-778444988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7296" y="2026024"/>
              <a:ext cx="6089817" cy="3091045"/>
            </a:xfrm>
            <a:prstGeom prst="rect">
              <a:avLst/>
            </a:prstGeom>
          </p:spPr>
        </p:pic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97D0695-82B7-4459-860B-085F02BA537A}"/>
                </a:ext>
              </a:extLst>
            </p:cNvPr>
            <p:cNvCxnSpPr>
              <a:cxnSpLocks/>
            </p:cNvCxnSpPr>
            <p:nvPr/>
          </p:nvCxnSpPr>
          <p:spPr>
            <a:xfrm>
              <a:off x="2265082" y="2432129"/>
              <a:ext cx="4852894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50248C0-D6AD-452C-A983-01D84232E7CF}"/>
                </a:ext>
              </a:extLst>
            </p:cNvPr>
            <p:cNvCxnSpPr>
              <a:cxnSpLocks/>
            </p:cNvCxnSpPr>
            <p:nvPr/>
          </p:nvCxnSpPr>
          <p:spPr>
            <a:xfrm>
              <a:off x="1761751" y="2996905"/>
              <a:ext cx="5828367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5D42E1C-280C-4C70-87F1-8791BC757956}"/>
                </a:ext>
              </a:extLst>
            </p:cNvPr>
            <p:cNvCxnSpPr>
              <a:cxnSpLocks/>
              <a:endCxn id="20" idx="3"/>
            </p:cNvCxnSpPr>
            <p:nvPr/>
          </p:nvCxnSpPr>
          <p:spPr>
            <a:xfrm flipV="1">
              <a:off x="1637296" y="3571547"/>
              <a:ext cx="6089817" cy="2086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DD99B99-4168-4D81-9106-5DA205C7D960}"/>
                </a:ext>
              </a:extLst>
            </p:cNvPr>
            <p:cNvCxnSpPr>
              <a:cxnSpLocks/>
            </p:cNvCxnSpPr>
            <p:nvPr/>
          </p:nvCxnSpPr>
          <p:spPr>
            <a:xfrm>
              <a:off x="1761751" y="4144682"/>
              <a:ext cx="5840452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86274B1-268C-4568-9B4E-53E56A8D7384}"/>
                </a:ext>
              </a:extLst>
            </p:cNvPr>
            <p:cNvCxnSpPr>
              <a:cxnSpLocks/>
            </p:cNvCxnSpPr>
            <p:nvPr/>
          </p:nvCxnSpPr>
          <p:spPr>
            <a:xfrm>
              <a:off x="2265082" y="4715435"/>
              <a:ext cx="4852894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40AB263-D955-4EF5-A595-6BFB9FCB8975}"/>
                </a:ext>
              </a:extLst>
            </p:cNvPr>
            <p:cNvSpPr/>
            <p:nvPr/>
          </p:nvSpPr>
          <p:spPr>
            <a:xfrm>
              <a:off x="2144963" y="2030776"/>
              <a:ext cx="1149080" cy="3081051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D43AF4D-F366-453A-9202-FB7E25410997}"/>
                </a:ext>
              </a:extLst>
            </p:cNvPr>
            <p:cNvSpPr/>
            <p:nvPr/>
          </p:nvSpPr>
          <p:spPr>
            <a:xfrm>
              <a:off x="1883884" y="2030776"/>
              <a:ext cx="1270612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3A4CC57F-1C17-49E7-A9BF-2B1A4E69F8CF}"/>
                </a:ext>
              </a:extLst>
            </p:cNvPr>
            <p:cNvSpPr/>
            <p:nvPr/>
          </p:nvSpPr>
          <p:spPr>
            <a:xfrm>
              <a:off x="2397456" y="2030776"/>
              <a:ext cx="1013327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51F8BBF-4E9D-4A24-A7F7-580906BD263C}"/>
                </a:ext>
              </a:extLst>
            </p:cNvPr>
            <p:cNvSpPr/>
            <p:nvPr/>
          </p:nvSpPr>
          <p:spPr>
            <a:xfrm>
              <a:off x="2652215" y="2030775"/>
              <a:ext cx="902907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32D8151-BCAB-42D8-BE06-85817E07C7F1}"/>
                </a:ext>
              </a:extLst>
            </p:cNvPr>
            <p:cNvSpPr/>
            <p:nvPr/>
          </p:nvSpPr>
          <p:spPr>
            <a:xfrm>
              <a:off x="2902424" y="2030774"/>
              <a:ext cx="811696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739F8E95-CDD2-410C-89D0-274F2D91725A}"/>
                </a:ext>
              </a:extLst>
            </p:cNvPr>
            <p:cNvSpPr/>
            <p:nvPr/>
          </p:nvSpPr>
          <p:spPr>
            <a:xfrm>
              <a:off x="3159045" y="2025331"/>
              <a:ext cx="697064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A1AC486-A798-4C21-91A3-CC4BE2365CE5}"/>
                </a:ext>
              </a:extLst>
            </p:cNvPr>
            <p:cNvSpPr/>
            <p:nvPr/>
          </p:nvSpPr>
          <p:spPr>
            <a:xfrm>
              <a:off x="3418497" y="2030774"/>
              <a:ext cx="572609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B029DD3-ED62-4C1F-9D1C-6234CF9B2410}"/>
                </a:ext>
              </a:extLst>
            </p:cNvPr>
            <p:cNvSpPr/>
            <p:nvPr/>
          </p:nvSpPr>
          <p:spPr>
            <a:xfrm>
              <a:off x="3667404" y="2027849"/>
              <a:ext cx="471514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B651B35-370B-4929-BE44-8697EA28C6AD}"/>
                </a:ext>
              </a:extLst>
            </p:cNvPr>
            <p:cNvSpPr/>
            <p:nvPr/>
          </p:nvSpPr>
          <p:spPr>
            <a:xfrm>
              <a:off x="3919141" y="2035513"/>
              <a:ext cx="352373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09A2C26A-FB38-4EEE-9415-7582A2C17C9E}"/>
                </a:ext>
              </a:extLst>
            </p:cNvPr>
            <p:cNvSpPr/>
            <p:nvPr/>
          </p:nvSpPr>
          <p:spPr>
            <a:xfrm>
              <a:off x="4168244" y="2039429"/>
              <a:ext cx="237412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A358DF7D-321C-4949-A795-C9C619DC5CA9}"/>
                </a:ext>
              </a:extLst>
            </p:cNvPr>
            <p:cNvSpPr/>
            <p:nvPr/>
          </p:nvSpPr>
          <p:spPr>
            <a:xfrm>
              <a:off x="4429322" y="2030774"/>
              <a:ext cx="124145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41198F56-C2BE-4106-9510-F71DC2C7D13F}"/>
                </a:ext>
              </a:extLst>
            </p:cNvPr>
            <p:cNvSpPr/>
            <p:nvPr/>
          </p:nvSpPr>
          <p:spPr>
            <a:xfrm flipH="1">
              <a:off x="4641551" y="2025330"/>
              <a:ext cx="45719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8A3431B-97FE-43FE-8F71-3ECB473F9958}"/>
                </a:ext>
              </a:extLst>
            </p:cNvPr>
            <p:cNvSpPr/>
            <p:nvPr/>
          </p:nvSpPr>
          <p:spPr>
            <a:xfrm flipH="1">
              <a:off x="4815253" y="2043346"/>
              <a:ext cx="122950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F7AC17B4-6920-49FF-AA37-4E66B939558A}"/>
                </a:ext>
              </a:extLst>
            </p:cNvPr>
            <p:cNvSpPr/>
            <p:nvPr/>
          </p:nvSpPr>
          <p:spPr>
            <a:xfrm flipH="1">
              <a:off x="4967500" y="2035513"/>
              <a:ext cx="217542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A8EAEDD7-9BAE-42C1-B9E2-6DB16A077D42}"/>
                </a:ext>
              </a:extLst>
            </p:cNvPr>
            <p:cNvSpPr/>
            <p:nvPr/>
          </p:nvSpPr>
          <p:spPr>
            <a:xfrm flipH="1">
              <a:off x="5115544" y="2035513"/>
              <a:ext cx="318851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D3585125-F430-49F5-B21E-E21FEFB6178E}"/>
                </a:ext>
              </a:extLst>
            </p:cNvPr>
            <p:cNvSpPr/>
            <p:nvPr/>
          </p:nvSpPr>
          <p:spPr>
            <a:xfrm flipH="1">
              <a:off x="5245028" y="2034439"/>
              <a:ext cx="440415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585E09AE-CCD3-45B7-99DE-5FBAAE3CA060}"/>
                </a:ext>
              </a:extLst>
            </p:cNvPr>
            <p:cNvSpPr/>
            <p:nvPr/>
          </p:nvSpPr>
          <p:spPr>
            <a:xfrm flipH="1">
              <a:off x="5389326" y="2025330"/>
              <a:ext cx="552404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FF63D04-CC96-4C35-AB70-26C7C53D0A58}"/>
                </a:ext>
              </a:extLst>
            </p:cNvPr>
            <p:cNvSpPr/>
            <p:nvPr/>
          </p:nvSpPr>
          <p:spPr>
            <a:xfrm flipH="1">
              <a:off x="5518476" y="2043345"/>
              <a:ext cx="679858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6E871C16-EC4E-47A3-ABBA-C4C518208153}"/>
                </a:ext>
              </a:extLst>
            </p:cNvPr>
            <p:cNvSpPr/>
            <p:nvPr/>
          </p:nvSpPr>
          <p:spPr>
            <a:xfrm flipH="1">
              <a:off x="5665247" y="2034337"/>
              <a:ext cx="794166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DC4F9BB7-E462-4DB1-8CFD-D8192CA77E94}"/>
                </a:ext>
              </a:extLst>
            </p:cNvPr>
            <p:cNvSpPr/>
            <p:nvPr/>
          </p:nvSpPr>
          <p:spPr>
            <a:xfrm flipH="1">
              <a:off x="5801251" y="2025330"/>
              <a:ext cx="889014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4EF18D22-8838-4949-B23B-824C72E86A2D}"/>
                </a:ext>
              </a:extLst>
            </p:cNvPr>
            <p:cNvSpPr/>
            <p:nvPr/>
          </p:nvSpPr>
          <p:spPr>
            <a:xfrm flipH="1">
              <a:off x="5957627" y="2034336"/>
              <a:ext cx="1006573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3376509B-08F6-494B-B05A-777609701A78}"/>
                </a:ext>
              </a:extLst>
            </p:cNvPr>
            <p:cNvSpPr/>
            <p:nvPr/>
          </p:nvSpPr>
          <p:spPr>
            <a:xfrm flipH="1">
              <a:off x="6094046" y="2025330"/>
              <a:ext cx="1116678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01AA0D4-E4CD-4698-BB24-EE1E7ABF533C}"/>
                </a:ext>
              </a:extLst>
            </p:cNvPr>
            <p:cNvSpPr/>
            <p:nvPr/>
          </p:nvSpPr>
          <p:spPr>
            <a:xfrm flipH="1">
              <a:off x="6225709" y="2034335"/>
              <a:ext cx="1238949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" name="Title"/>
          <p:cNvSpPr>
            <a:spLocks noGrp="1"/>
          </p:cNvSpPr>
          <p:nvPr>
            <p:ph type="title"/>
          </p:nvPr>
        </p:nvSpPr>
        <p:spPr>
          <a:xfrm>
            <a:off x="452064" y="438764"/>
            <a:ext cx="8229974" cy="903546"/>
          </a:xfrm>
          <a:solidFill>
            <a:srgbClr val="0076B0"/>
          </a:solidFill>
          <a:ln>
            <a:solidFill>
              <a:srgbClr val="0076B0"/>
            </a:solidFill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</a:rPr>
              <a:t>Lines of Latitude</a:t>
            </a:r>
            <a:endParaRPr lang="en-GB" sz="2400" dirty="0">
              <a:solidFill>
                <a:srgbClr val="C9E8F9"/>
              </a:solidFill>
              <a:latin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BF243E-2654-1F47-9B96-A9B1D989E685}"/>
              </a:ext>
            </a:extLst>
          </p:cNvPr>
          <p:cNvSpPr txBox="1"/>
          <p:nvPr/>
        </p:nvSpPr>
        <p:spPr>
          <a:xfrm>
            <a:off x="452064" y="5438404"/>
            <a:ext cx="7881709" cy="601226"/>
          </a:xfrm>
          <a:prstGeom prst="rect">
            <a:avLst/>
          </a:prstGeom>
          <a:noFill/>
          <a:ln w="19050">
            <a:solidFill>
              <a:srgbClr val="0076B0"/>
            </a:solidFill>
          </a:ln>
        </p:spPr>
        <p:txBody>
          <a:bodyPr wrap="square" lIns="251999" tIns="108000" rIns="180000" bIns="108000" rtlCol="0" anchor="ctr" anchorCtr="1">
            <a:noAutofit/>
          </a:bodyPr>
          <a:lstStyle/>
          <a:p>
            <a:r>
              <a:rPr lang="en-US" dirty="0"/>
              <a:t>They are measured by degrees (°). The equator is 0° latitude.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230261C-D396-3F4D-86A3-2520D8C9E7B4}"/>
              </a:ext>
            </a:extLst>
          </p:cNvPr>
          <p:cNvCxnSpPr>
            <a:cxnSpLocks/>
          </p:cNvCxnSpPr>
          <p:nvPr/>
        </p:nvCxnSpPr>
        <p:spPr>
          <a:xfrm>
            <a:off x="983974" y="3331071"/>
            <a:ext cx="7384649" cy="0"/>
          </a:xfrm>
          <a:prstGeom prst="line">
            <a:avLst/>
          </a:prstGeom>
          <a:ln w="28575">
            <a:solidFill>
              <a:srgbClr val="BF0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BA619AF-E65D-884E-8306-2528B3C7F838}"/>
              </a:ext>
            </a:extLst>
          </p:cNvPr>
          <p:cNvGrpSpPr/>
          <p:nvPr/>
        </p:nvGrpSpPr>
        <p:grpSpPr>
          <a:xfrm>
            <a:off x="1252330" y="2190592"/>
            <a:ext cx="6778487" cy="2279374"/>
            <a:chOff x="1252330" y="2190592"/>
            <a:chExt cx="6778487" cy="2279374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51593AE-CE4C-9F41-BD79-BA7CBD239DBB}"/>
                </a:ext>
              </a:extLst>
            </p:cNvPr>
            <p:cNvCxnSpPr>
              <a:cxnSpLocks/>
            </p:cNvCxnSpPr>
            <p:nvPr/>
          </p:nvCxnSpPr>
          <p:spPr>
            <a:xfrm>
              <a:off x="1709531" y="2190592"/>
              <a:ext cx="5883965" cy="0"/>
            </a:xfrm>
            <a:prstGeom prst="line">
              <a:avLst/>
            </a:prstGeom>
            <a:ln w="28575">
              <a:solidFill>
                <a:srgbClr val="F08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CB05DB2-463C-0143-9812-B43CBE5E96D7}"/>
                </a:ext>
              </a:extLst>
            </p:cNvPr>
            <p:cNvCxnSpPr>
              <a:cxnSpLocks/>
            </p:cNvCxnSpPr>
            <p:nvPr/>
          </p:nvCxnSpPr>
          <p:spPr>
            <a:xfrm>
              <a:off x="1262269" y="2757914"/>
              <a:ext cx="6768548" cy="0"/>
            </a:xfrm>
            <a:prstGeom prst="line">
              <a:avLst/>
            </a:prstGeom>
            <a:ln w="28575">
              <a:solidFill>
                <a:srgbClr val="F08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3F83A43-2589-DC49-9DC7-833C0DFFD0F8}"/>
                </a:ext>
              </a:extLst>
            </p:cNvPr>
            <p:cNvCxnSpPr>
              <a:cxnSpLocks/>
            </p:cNvCxnSpPr>
            <p:nvPr/>
          </p:nvCxnSpPr>
          <p:spPr>
            <a:xfrm>
              <a:off x="1252330" y="3904228"/>
              <a:ext cx="6768548" cy="0"/>
            </a:xfrm>
            <a:prstGeom prst="line">
              <a:avLst/>
            </a:prstGeom>
            <a:ln w="28575">
              <a:solidFill>
                <a:srgbClr val="F08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F12E8B4-9358-B44B-818B-16B2F167C075}"/>
                </a:ext>
              </a:extLst>
            </p:cNvPr>
            <p:cNvCxnSpPr>
              <a:cxnSpLocks/>
            </p:cNvCxnSpPr>
            <p:nvPr/>
          </p:nvCxnSpPr>
          <p:spPr>
            <a:xfrm>
              <a:off x="1709531" y="4469966"/>
              <a:ext cx="5883965" cy="0"/>
            </a:xfrm>
            <a:prstGeom prst="line">
              <a:avLst/>
            </a:prstGeom>
            <a:ln w="28575">
              <a:solidFill>
                <a:srgbClr val="F08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66DEB4A-C940-544D-B8CF-CDAB0F93CFB4}"/>
              </a:ext>
            </a:extLst>
          </p:cNvPr>
          <p:cNvCxnSpPr>
            <a:cxnSpLocks/>
          </p:cNvCxnSpPr>
          <p:nvPr/>
        </p:nvCxnSpPr>
        <p:spPr>
          <a:xfrm>
            <a:off x="1709531" y="3331071"/>
            <a:ext cx="6649153" cy="0"/>
          </a:xfrm>
          <a:prstGeom prst="line">
            <a:avLst/>
          </a:prstGeom>
          <a:ln w="28575">
            <a:solidFill>
              <a:srgbClr val="BF0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BE3C204-0328-B14E-9E98-1370D50975ED}"/>
              </a:ext>
            </a:extLst>
          </p:cNvPr>
          <p:cNvGrpSpPr/>
          <p:nvPr/>
        </p:nvGrpSpPr>
        <p:grpSpPr>
          <a:xfrm>
            <a:off x="1853514" y="2190592"/>
            <a:ext cx="6167364" cy="2279374"/>
            <a:chOff x="1252330" y="2190592"/>
            <a:chExt cx="6778487" cy="2279374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F07E779-6042-8B42-B535-4C1BDEAA5152}"/>
                </a:ext>
              </a:extLst>
            </p:cNvPr>
            <p:cNvCxnSpPr>
              <a:cxnSpLocks/>
            </p:cNvCxnSpPr>
            <p:nvPr/>
          </p:nvCxnSpPr>
          <p:spPr>
            <a:xfrm>
              <a:off x="1709531" y="2190592"/>
              <a:ext cx="5883965" cy="0"/>
            </a:xfrm>
            <a:prstGeom prst="line">
              <a:avLst/>
            </a:prstGeom>
            <a:ln w="28575">
              <a:solidFill>
                <a:srgbClr val="F08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5951F04-6325-E04D-9D95-C0DB05080926}"/>
                </a:ext>
              </a:extLst>
            </p:cNvPr>
            <p:cNvCxnSpPr>
              <a:cxnSpLocks/>
            </p:cNvCxnSpPr>
            <p:nvPr/>
          </p:nvCxnSpPr>
          <p:spPr>
            <a:xfrm>
              <a:off x="1262269" y="2757914"/>
              <a:ext cx="6768548" cy="0"/>
            </a:xfrm>
            <a:prstGeom prst="line">
              <a:avLst/>
            </a:prstGeom>
            <a:ln w="28575">
              <a:solidFill>
                <a:srgbClr val="F08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3EBAED7-F5F2-7D4C-B2C8-5F76968B0FE3}"/>
                </a:ext>
              </a:extLst>
            </p:cNvPr>
            <p:cNvCxnSpPr>
              <a:cxnSpLocks/>
            </p:cNvCxnSpPr>
            <p:nvPr/>
          </p:nvCxnSpPr>
          <p:spPr>
            <a:xfrm>
              <a:off x="1252330" y="3904228"/>
              <a:ext cx="6768548" cy="0"/>
            </a:xfrm>
            <a:prstGeom prst="line">
              <a:avLst/>
            </a:prstGeom>
            <a:ln w="28575">
              <a:solidFill>
                <a:srgbClr val="F08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0ED8FD1-0255-7449-81FF-A200EB2DC109}"/>
                </a:ext>
              </a:extLst>
            </p:cNvPr>
            <p:cNvCxnSpPr>
              <a:cxnSpLocks/>
            </p:cNvCxnSpPr>
            <p:nvPr/>
          </p:nvCxnSpPr>
          <p:spPr>
            <a:xfrm>
              <a:off x="1709531" y="4469966"/>
              <a:ext cx="5883965" cy="0"/>
            </a:xfrm>
            <a:prstGeom prst="line">
              <a:avLst/>
            </a:prstGeom>
            <a:ln w="28575">
              <a:solidFill>
                <a:srgbClr val="F08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1751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F1DDCEE-A1FC-4F21-85AD-5157D29BCB37}"/>
              </a:ext>
            </a:extLst>
          </p:cNvPr>
          <p:cNvGrpSpPr/>
          <p:nvPr/>
        </p:nvGrpSpPr>
        <p:grpSpPr>
          <a:xfrm>
            <a:off x="1864331" y="1686690"/>
            <a:ext cx="6339551" cy="3288762"/>
            <a:chOff x="1529125" y="1927994"/>
            <a:chExt cx="6339551" cy="328876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6883277-5062-4EC2-AB0A-828312F99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29125" y="1927994"/>
              <a:ext cx="6339551" cy="328876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045F648-0309-4DD7-AE7A-145F675A7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7296" y="2026024"/>
              <a:ext cx="6089817" cy="3091045"/>
            </a:xfrm>
            <a:prstGeom prst="rect">
              <a:avLst/>
            </a:prstGeom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2229AC5-4D54-4196-9316-E3756889AFF7}"/>
                </a:ext>
              </a:extLst>
            </p:cNvPr>
            <p:cNvCxnSpPr>
              <a:cxnSpLocks/>
            </p:cNvCxnSpPr>
            <p:nvPr/>
          </p:nvCxnSpPr>
          <p:spPr>
            <a:xfrm>
              <a:off x="2265082" y="2432129"/>
              <a:ext cx="4852894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CDDF39D-5300-4E6F-BD69-8E0040974D3A}"/>
                </a:ext>
              </a:extLst>
            </p:cNvPr>
            <p:cNvCxnSpPr>
              <a:cxnSpLocks/>
            </p:cNvCxnSpPr>
            <p:nvPr/>
          </p:nvCxnSpPr>
          <p:spPr>
            <a:xfrm>
              <a:off x="1761751" y="2996905"/>
              <a:ext cx="5828367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59163AC-F4E0-48D5-A0AB-EC32F2DBBD56}"/>
                </a:ext>
              </a:extLst>
            </p:cNvPr>
            <p:cNvCxnSpPr>
              <a:cxnSpLocks/>
              <a:endCxn id="14" idx="3"/>
            </p:cNvCxnSpPr>
            <p:nvPr/>
          </p:nvCxnSpPr>
          <p:spPr>
            <a:xfrm flipV="1">
              <a:off x="1637296" y="3571547"/>
              <a:ext cx="6089817" cy="2086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695CBBF-78BC-4D95-A4ED-07BD3192335B}"/>
                </a:ext>
              </a:extLst>
            </p:cNvPr>
            <p:cNvCxnSpPr>
              <a:cxnSpLocks/>
            </p:cNvCxnSpPr>
            <p:nvPr/>
          </p:nvCxnSpPr>
          <p:spPr>
            <a:xfrm>
              <a:off x="1761751" y="4144682"/>
              <a:ext cx="5840452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61B9A1B-BFE3-4FB6-81F2-7307F7B88B21}"/>
                </a:ext>
              </a:extLst>
            </p:cNvPr>
            <p:cNvCxnSpPr>
              <a:cxnSpLocks/>
            </p:cNvCxnSpPr>
            <p:nvPr/>
          </p:nvCxnSpPr>
          <p:spPr>
            <a:xfrm>
              <a:off x="2265082" y="4715435"/>
              <a:ext cx="4852894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2243B3D-4808-4367-ADD3-9C948E304334}"/>
                </a:ext>
              </a:extLst>
            </p:cNvPr>
            <p:cNvSpPr/>
            <p:nvPr/>
          </p:nvSpPr>
          <p:spPr>
            <a:xfrm>
              <a:off x="2144963" y="2030776"/>
              <a:ext cx="1149080" cy="3081051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831FBB15-5187-47EF-BD23-78F2AE439C11}"/>
                </a:ext>
              </a:extLst>
            </p:cNvPr>
            <p:cNvSpPr/>
            <p:nvPr/>
          </p:nvSpPr>
          <p:spPr>
            <a:xfrm>
              <a:off x="1883884" y="2030776"/>
              <a:ext cx="1270612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088649A-7957-4D6E-BA3D-2EEE65B28CCD}"/>
                </a:ext>
              </a:extLst>
            </p:cNvPr>
            <p:cNvSpPr/>
            <p:nvPr/>
          </p:nvSpPr>
          <p:spPr>
            <a:xfrm>
              <a:off x="2397456" y="2030776"/>
              <a:ext cx="1013327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FC55BB6-216D-4E6E-81A3-C568E2842152}"/>
                </a:ext>
              </a:extLst>
            </p:cNvPr>
            <p:cNvSpPr/>
            <p:nvPr/>
          </p:nvSpPr>
          <p:spPr>
            <a:xfrm>
              <a:off x="2652215" y="2030775"/>
              <a:ext cx="902907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EEA1107-0084-4005-8297-77B5ADDC2DD6}"/>
                </a:ext>
              </a:extLst>
            </p:cNvPr>
            <p:cNvSpPr/>
            <p:nvPr/>
          </p:nvSpPr>
          <p:spPr>
            <a:xfrm>
              <a:off x="2902424" y="2030774"/>
              <a:ext cx="811696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362A292-3828-408F-8F8D-B15E615C34F1}"/>
                </a:ext>
              </a:extLst>
            </p:cNvPr>
            <p:cNvSpPr/>
            <p:nvPr/>
          </p:nvSpPr>
          <p:spPr>
            <a:xfrm>
              <a:off x="3159045" y="2025331"/>
              <a:ext cx="697064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7C62B7C-31DD-4A85-8164-D920C37AE67F}"/>
                </a:ext>
              </a:extLst>
            </p:cNvPr>
            <p:cNvSpPr/>
            <p:nvPr/>
          </p:nvSpPr>
          <p:spPr>
            <a:xfrm>
              <a:off x="3418497" y="2030774"/>
              <a:ext cx="572609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175AF5D-FF81-4B85-A2FC-513E625E9D7A}"/>
                </a:ext>
              </a:extLst>
            </p:cNvPr>
            <p:cNvSpPr/>
            <p:nvPr/>
          </p:nvSpPr>
          <p:spPr>
            <a:xfrm>
              <a:off x="3667404" y="2027849"/>
              <a:ext cx="471514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B565B4F-B261-43AC-A91E-443DBAA02E94}"/>
                </a:ext>
              </a:extLst>
            </p:cNvPr>
            <p:cNvSpPr/>
            <p:nvPr/>
          </p:nvSpPr>
          <p:spPr>
            <a:xfrm>
              <a:off x="3919141" y="2035513"/>
              <a:ext cx="352373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FF260E19-F1AD-4E60-B452-AE0C8306A40D}"/>
                </a:ext>
              </a:extLst>
            </p:cNvPr>
            <p:cNvSpPr/>
            <p:nvPr/>
          </p:nvSpPr>
          <p:spPr>
            <a:xfrm>
              <a:off x="4168244" y="2039429"/>
              <a:ext cx="237412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2BAAC2F-03E5-4227-89B7-617470FECDBA}"/>
                </a:ext>
              </a:extLst>
            </p:cNvPr>
            <p:cNvSpPr/>
            <p:nvPr/>
          </p:nvSpPr>
          <p:spPr>
            <a:xfrm>
              <a:off x="4429322" y="2030774"/>
              <a:ext cx="124145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C0F655B-D916-4FE0-BC46-B72D0D669BAB}"/>
                </a:ext>
              </a:extLst>
            </p:cNvPr>
            <p:cNvSpPr/>
            <p:nvPr/>
          </p:nvSpPr>
          <p:spPr>
            <a:xfrm flipH="1">
              <a:off x="4641551" y="2025330"/>
              <a:ext cx="45719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8A37261-899D-460E-97F3-A814AFB6990B}"/>
                </a:ext>
              </a:extLst>
            </p:cNvPr>
            <p:cNvSpPr/>
            <p:nvPr/>
          </p:nvSpPr>
          <p:spPr>
            <a:xfrm flipH="1">
              <a:off x="4815253" y="2043346"/>
              <a:ext cx="122950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DC2D70C-A1A5-4C1E-A69C-49D8FA8E8028}"/>
                </a:ext>
              </a:extLst>
            </p:cNvPr>
            <p:cNvSpPr/>
            <p:nvPr/>
          </p:nvSpPr>
          <p:spPr>
            <a:xfrm flipH="1">
              <a:off x="4967500" y="2035513"/>
              <a:ext cx="217542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98123-2620-4D1C-A383-814814EF0152}"/>
                </a:ext>
              </a:extLst>
            </p:cNvPr>
            <p:cNvSpPr/>
            <p:nvPr/>
          </p:nvSpPr>
          <p:spPr>
            <a:xfrm flipH="1">
              <a:off x="5115544" y="2035513"/>
              <a:ext cx="318851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837A444-4FE6-48D0-A95F-FC5205F3C656}"/>
                </a:ext>
              </a:extLst>
            </p:cNvPr>
            <p:cNvSpPr/>
            <p:nvPr/>
          </p:nvSpPr>
          <p:spPr>
            <a:xfrm flipH="1">
              <a:off x="5245028" y="2034439"/>
              <a:ext cx="440415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90F378C1-C4AC-48EA-9674-73A796B10098}"/>
                </a:ext>
              </a:extLst>
            </p:cNvPr>
            <p:cNvSpPr/>
            <p:nvPr/>
          </p:nvSpPr>
          <p:spPr>
            <a:xfrm flipH="1">
              <a:off x="5389326" y="2025330"/>
              <a:ext cx="552404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0A422468-C50B-4AA0-BA04-C18F01BDA531}"/>
                </a:ext>
              </a:extLst>
            </p:cNvPr>
            <p:cNvSpPr/>
            <p:nvPr/>
          </p:nvSpPr>
          <p:spPr>
            <a:xfrm flipH="1">
              <a:off x="5518476" y="2043345"/>
              <a:ext cx="679858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ADB3543-7F39-4670-B179-415975DF4B2D}"/>
                </a:ext>
              </a:extLst>
            </p:cNvPr>
            <p:cNvSpPr/>
            <p:nvPr/>
          </p:nvSpPr>
          <p:spPr>
            <a:xfrm flipH="1">
              <a:off x="5665247" y="2034337"/>
              <a:ext cx="794166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F0D532D-B3C3-4FFA-82D6-D59FB9B395C7}"/>
                </a:ext>
              </a:extLst>
            </p:cNvPr>
            <p:cNvSpPr/>
            <p:nvPr/>
          </p:nvSpPr>
          <p:spPr>
            <a:xfrm flipH="1">
              <a:off x="5801251" y="2025330"/>
              <a:ext cx="889014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FFC40523-1998-4558-9467-5E5E6A78FA44}"/>
                </a:ext>
              </a:extLst>
            </p:cNvPr>
            <p:cNvSpPr/>
            <p:nvPr/>
          </p:nvSpPr>
          <p:spPr>
            <a:xfrm flipH="1">
              <a:off x="5957627" y="2034336"/>
              <a:ext cx="1006573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19E7C14C-04A2-468A-A5C5-8EBD215B69D0}"/>
                </a:ext>
              </a:extLst>
            </p:cNvPr>
            <p:cNvSpPr/>
            <p:nvPr/>
          </p:nvSpPr>
          <p:spPr>
            <a:xfrm flipH="1">
              <a:off x="6094046" y="2025330"/>
              <a:ext cx="1116678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19B6F5E-E36D-48C1-BDFB-EE51FB26F055}"/>
                </a:ext>
              </a:extLst>
            </p:cNvPr>
            <p:cNvSpPr/>
            <p:nvPr/>
          </p:nvSpPr>
          <p:spPr>
            <a:xfrm flipH="1">
              <a:off x="6225709" y="2034335"/>
              <a:ext cx="1238949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" name="Title"/>
          <p:cNvSpPr>
            <a:spLocks noGrp="1"/>
          </p:cNvSpPr>
          <p:nvPr>
            <p:ph type="title"/>
          </p:nvPr>
        </p:nvSpPr>
        <p:spPr>
          <a:xfrm>
            <a:off x="452064" y="438764"/>
            <a:ext cx="8229974" cy="903546"/>
          </a:xfrm>
          <a:solidFill>
            <a:srgbClr val="0076B0"/>
          </a:solidFill>
          <a:ln>
            <a:solidFill>
              <a:srgbClr val="0076B0"/>
            </a:solidFill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</a:rPr>
              <a:t>Lines of Latitude</a:t>
            </a:r>
            <a:endParaRPr lang="en-GB" sz="2400" dirty="0">
              <a:solidFill>
                <a:srgbClr val="C9E8F9"/>
              </a:solidFill>
              <a:latin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BF243E-2654-1F47-9B96-A9B1D989E685}"/>
              </a:ext>
            </a:extLst>
          </p:cNvPr>
          <p:cNvSpPr txBox="1"/>
          <p:nvPr/>
        </p:nvSpPr>
        <p:spPr>
          <a:xfrm>
            <a:off x="452064" y="5293290"/>
            <a:ext cx="7881709" cy="825633"/>
          </a:xfrm>
          <a:prstGeom prst="rect">
            <a:avLst/>
          </a:prstGeom>
          <a:noFill/>
          <a:ln w="19050">
            <a:solidFill>
              <a:srgbClr val="0076B0"/>
            </a:solidFill>
          </a:ln>
        </p:spPr>
        <p:txBody>
          <a:bodyPr wrap="square" lIns="251999" tIns="108000" rIns="180000" bIns="108000" rtlCol="0" anchor="ctr" anchorCtr="1">
            <a:noAutofit/>
          </a:bodyPr>
          <a:lstStyle/>
          <a:p>
            <a:r>
              <a:rPr lang="en-US" dirty="0"/>
              <a:t>There are </a:t>
            </a:r>
            <a:r>
              <a:rPr lang="en-US" b="1" dirty="0">
                <a:solidFill>
                  <a:srgbClr val="0076B0"/>
                </a:solidFill>
              </a:rPr>
              <a:t>90 lines </a:t>
            </a:r>
            <a:r>
              <a:rPr lang="en-US" dirty="0"/>
              <a:t>of latitude to the North of the equator and </a:t>
            </a:r>
            <a:r>
              <a:rPr lang="en-US" b="1" dirty="0">
                <a:solidFill>
                  <a:srgbClr val="0076B0"/>
                </a:solidFill>
              </a:rPr>
              <a:t>90 lines </a:t>
            </a:r>
            <a:r>
              <a:rPr lang="en-US" dirty="0"/>
              <a:t>to its South.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66DEB4A-C940-544D-B8CF-CDAB0F93CFB4}"/>
              </a:ext>
            </a:extLst>
          </p:cNvPr>
          <p:cNvCxnSpPr>
            <a:cxnSpLocks/>
          </p:cNvCxnSpPr>
          <p:nvPr/>
        </p:nvCxnSpPr>
        <p:spPr>
          <a:xfrm>
            <a:off x="1709531" y="3331071"/>
            <a:ext cx="6649153" cy="0"/>
          </a:xfrm>
          <a:prstGeom prst="line">
            <a:avLst/>
          </a:prstGeom>
          <a:ln w="28575">
            <a:solidFill>
              <a:srgbClr val="BF0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BE3C204-0328-B14E-9E98-1370D50975ED}"/>
              </a:ext>
            </a:extLst>
          </p:cNvPr>
          <p:cNvGrpSpPr/>
          <p:nvPr/>
        </p:nvGrpSpPr>
        <p:grpSpPr>
          <a:xfrm>
            <a:off x="1853514" y="2190592"/>
            <a:ext cx="6167364" cy="2279374"/>
            <a:chOff x="1252330" y="2190592"/>
            <a:chExt cx="6778487" cy="2279374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F07E779-6042-8B42-B535-4C1BDEAA5152}"/>
                </a:ext>
              </a:extLst>
            </p:cNvPr>
            <p:cNvCxnSpPr>
              <a:cxnSpLocks/>
            </p:cNvCxnSpPr>
            <p:nvPr/>
          </p:nvCxnSpPr>
          <p:spPr>
            <a:xfrm>
              <a:off x="1709531" y="2190592"/>
              <a:ext cx="5883965" cy="0"/>
            </a:xfrm>
            <a:prstGeom prst="line">
              <a:avLst/>
            </a:prstGeom>
            <a:ln w="28575">
              <a:solidFill>
                <a:srgbClr val="F08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5951F04-6325-E04D-9D95-C0DB05080926}"/>
                </a:ext>
              </a:extLst>
            </p:cNvPr>
            <p:cNvCxnSpPr>
              <a:cxnSpLocks/>
            </p:cNvCxnSpPr>
            <p:nvPr/>
          </p:nvCxnSpPr>
          <p:spPr>
            <a:xfrm>
              <a:off x="1262269" y="2757914"/>
              <a:ext cx="6768548" cy="0"/>
            </a:xfrm>
            <a:prstGeom prst="line">
              <a:avLst/>
            </a:prstGeom>
            <a:ln w="28575">
              <a:solidFill>
                <a:srgbClr val="F08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3EBAED7-F5F2-7D4C-B2C8-5F76968B0FE3}"/>
                </a:ext>
              </a:extLst>
            </p:cNvPr>
            <p:cNvCxnSpPr>
              <a:cxnSpLocks/>
            </p:cNvCxnSpPr>
            <p:nvPr/>
          </p:nvCxnSpPr>
          <p:spPr>
            <a:xfrm>
              <a:off x="1252330" y="3904228"/>
              <a:ext cx="6768548" cy="0"/>
            </a:xfrm>
            <a:prstGeom prst="line">
              <a:avLst/>
            </a:prstGeom>
            <a:ln w="28575">
              <a:solidFill>
                <a:srgbClr val="F08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0ED8FD1-0255-7449-81FF-A200EB2DC109}"/>
                </a:ext>
              </a:extLst>
            </p:cNvPr>
            <p:cNvCxnSpPr>
              <a:cxnSpLocks/>
            </p:cNvCxnSpPr>
            <p:nvPr/>
          </p:nvCxnSpPr>
          <p:spPr>
            <a:xfrm>
              <a:off x="1709531" y="4469966"/>
              <a:ext cx="5883965" cy="0"/>
            </a:xfrm>
            <a:prstGeom prst="line">
              <a:avLst/>
            </a:prstGeom>
            <a:ln w="28575">
              <a:solidFill>
                <a:srgbClr val="F08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2741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B7301EA0-1F7C-4D5E-A306-A4CB905AC24A}"/>
              </a:ext>
            </a:extLst>
          </p:cNvPr>
          <p:cNvGrpSpPr/>
          <p:nvPr/>
        </p:nvGrpSpPr>
        <p:grpSpPr>
          <a:xfrm>
            <a:off x="1521016" y="1685106"/>
            <a:ext cx="6339551" cy="3288762"/>
            <a:chOff x="1529125" y="1927994"/>
            <a:chExt cx="6339551" cy="328876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221ECB4-B7BC-4AF4-B2FE-DD909D5F5A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29125" y="1927994"/>
              <a:ext cx="6339551" cy="3288762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35B33B9-2595-4CCE-A5FB-D27203A584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7296" y="2026024"/>
              <a:ext cx="6089817" cy="3091045"/>
            </a:xfrm>
            <a:prstGeom prst="rect">
              <a:avLst/>
            </a:prstGeom>
          </p:spPr>
        </p:pic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CF977E7-D455-483A-ADB6-E4B36171B593}"/>
                </a:ext>
              </a:extLst>
            </p:cNvPr>
            <p:cNvCxnSpPr>
              <a:cxnSpLocks/>
            </p:cNvCxnSpPr>
            <p:nvPr/>
          </p:nvCxnSpPr>
          <p:spPr>
            <a:xfrm>
              <a:off x="2265082" y="2432129"/>
              <a:ext cx="4852894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E640CAF-D829-4AF6-8CFE-05C7D5796A8E}"/>
                </a:ext>
              </a:extLst>
            </p:cNvPr>
            <p:cNvCxnSpPr>
              <a:cxnSpLocks/>
            </p:cNvCxnSpPr>
            <p:nvPr/>
          </p:nvCxnSpPr>
          <p:spPr>
            <a:xfrm>
              <a:off x="1761751" y="2996905"/>
              <a:ext cx="5828367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8BB25AF1-2257-4003-8BC2-A7A56CCBC7B3}"/>
                </a:ext>
              </a:extLst>
            </p:cNvPr>
            <p:cNvCxnSpPr>
              <a:cxnSpLocks/>
              <a:endCxn id="26" idx="3"/>
            </p:cNvCxnSpPr>
            <p:nvPr/>
          </p:nvCxnSpPr>
          <p:spPr>
            <a:xfrm flipV="1">
              <a:off x="1637296" y="3571547"/>
              <a:ext cx="6089817" cy="2086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D029430-84A7-41E5-AA05-90A1DA7FE597}"/>
                </a:ext>
              </a:extLst>
            </p:cNvPr>
            <p:cNvCxnSpPr>
              <a:cxnSpLocks/>
            </p:cNvCxnSpPr>
            <p:nvPr/>
          </p:nvCxnSpPr>
          <p:spPr>
            <a:xfrm>
              <a:off x="1761751" y="4144682"/>
              <a:ext cx="5840452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9E019E1-1033-4141-8D32-ADCCA4566C0D}"/>
                </a:ext>
              </a:extLst>
            </p:cNvPr>
            <p:cNvCxnSpPr>
              <a:cxnSpLocks/>
            </p:cNvCxnSpPr>
            <p:nvPr/>
          </p:nvCxnSpPr>
          <p:spPr>
            <a:xfrm>
              <a:off x="2265082" y="4715435"/>
              <a:ext cx="4852894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DA70A88-F4DB-47A4-AEF0-D3CB753A8B94}"/>
                </a:ext>
              </a:extLst>
            </p:cNvPr>
            <p:cNvSpPr/>
            <p:nvPr/>
          </p:nvSpPr>
          <p:spPr>
            <a:xfrm>
              <a:off x="2144963" y="2030776"/>
              <a:ext cx="1149080" cy="3081051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0A47CC1-E094-4D94-BF15-8485EF855167}"/>
                </a:ext>
              </a:extLst>
            </p:cNvPr>
            <p:cNvSpPr/>
            <p:nvPr/>
          </p:nvSpPr>
          <p:spPr>
            <a:xfrm>
              <a:off x="1883884" y="2030776"/>
              <a:ext cx="1270612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D9BF972D-3DD8-40D6-949C-4A0C10C8DE25}"/>
                </a:ext>
              </a:extLst>
            </p:cNvPr>
            <p:cNvSpPr/>
            <p:nvPr/>
          </p:nvSpPr>
          <p:spPr>
            <a:xfrm>
              <a:off x="2397456" y="2030776"/>
              <a:ext cx="1013327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68ACAE19-0A5C-439D-965D-FB91095A982F}"/>
                </a:ext>
              </a:extLst>
            </p:cNvPr>
            <p:cNvSpPr/>
            <p:nvPr/>
          </p:nvSpPr>
          <p:spPr>
            <a:xfrm>
              <a:off x="2652215" y="2030775"/>
              <a:ext cx="902907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1E0D15E-5D6D-443A-BFE5-79ABB250DC33}"/>
                </a:ext>
              </a:extLst>
            </p:cNvPr>
            <p:cNvSpPr/>
            <p:nvPr/>
          </p:nvSpPr>
          <p:spPr>
            <a:xfrm>
              <a:off x="2902424" y="2030774"/>
              <a:ext cx="811696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241F6EEF-34A9-49BF-B5F9-37B32BF1A0E7}"/>
                </a:ext>
              </a:extLst>
            </p:cNvPr>
            <p:cNvSpPr/>
            <p:nvPr/>
          </p:nvSpPr>
          <p:spPr>
            <a:xfrm>
              <a:off x="3159045" y="2025331"/>
              <a:ext cx="697064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B58323F-4732-4A35-8BD3-1CAEA437C92F}"/>
                </a:ext>
              </a:extLst>
            </p:cNvPr>
            <p:cNvSpPr/>
            <p:nvPr/>
          </p:nvSpPr>
          <p:spPr>
            <a:xfrm>
              <a:off x="3418497" y="2030774"/>
              <a:ext cx="572609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12D0468-140F-4EA0-AD75-5AAAA93A5804}"/>
                </a:ext>
              </a:extLst>
            </p:cNvPr>
            <p:cNvSpPr/>
            <p:nvPr/>
          </p:nvSpPr>
          <p:spPr>
            <a:xfrm>
              <a:off x="3667404" y="2027849"/>
              <a:ext cx="471514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24EBEAB-8209-4595-9492-339408BD7D25}"/>
                </a:ext>
              </a:extLst>
            </p:cNvPr>
            <p:cNvSpPr/>
            <p:nvPr/>
          </p:nvSpPr>
          <p:spPr>
            <a:xfrm>
              <a:off x="3919141" y="2035513"/>
              <a:ext cx="352373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F9D2AF35-7694-458D-8004-B2E0DA12AA34}"/>
                </a:ext>
              </a:extLst>
            </p:cNvPr>
            <p:cNvSpPr/>
            <p:nvPr/>
          </p:nvSpPr>
          <p:spPr>
            <a:xfrm>
              <a:off x="4168244" y="2039429"/>
              <a:ext cx="237412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0793D19C-0C9D-4BBB-94E1-B76E17B836F4}"/>
                </a:ext>
              </a:extLst>
            </p:cNvPr>
            <p:cNvSpPr/>
            <p:nvPr/>
          </p:nvSpPr>
          <p:spPr>
            <a:xfrm>
              <a:off x="4429322" y="2030774"/>
              <a:ext cx="124145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8D884A6-4276-4BFA-8820-9A7CB3805640}"/>
                </a:ext>
              </a:extLst>
            </p:cNvPr>
            <p:cNvSpPr/>
            <p:nvPr/>
          </p:nvSpPr>
          <p:spPr>
            <a:xfrm flipH="1">
              <a:off x="4641551" y="2025330"/>
              <a:ext cx="45719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07C88C4B-94F4-4535-945E-34A2B4859011}"/>
                </a:ext>
              </a:extLst>
            </p:cNvPr>
            <p:cNvSpPr/>
            <p:nvPr/>
          </p:nvSpPr>
          <p:spPr>
            <a:xfrm flipH="1">
              <a:off x="4815253" y="2043346"/>
              <a:ext cx="122950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92823FDB-0259-4709-B608-BFA227A4E18A}"/>
                </a:ext>
              </a:extLst>
            </p:cNvPr>
            <p:cNvSpPr/>
            <p:nvPr/>
          </p:nvSpPr>
          <p:spPr>
            <a:xfrm flipH="1">
              <a:off x="4967500" y="2035513"/>
              <a:ext cx="217542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EFD3F390-FA0C-4AAD-9A84-D2B67C321ED7}"/>
                </a:ext>
              </a:extLst>
            </p:cNvPr>
            <p:cNvSpPr/>
            <p:nvPr/>
          </p:nvSpPr>
          <p:spPr>
            <a:xfrm flipH="1">
              <a:off x="5115544" y="2035513"/>
              <a:ext cx="318851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67990C0C-9688-4FEB-82A1-E892A84F828C}"/>
                </a:ext>
              </a:extLst>
            </p:cNvPr>
            <p:cNvSpPr/>
            <p:nvPr/>
          </p:nvSpPr>
          <p:spPr>
            <a:xfrm flipH="1">
              <a:off x="5245028" y="2034439"/>
              <a:ext cx="440415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7EE0810-C4FB-4AD1-8543-18B668FB3769}"/>
                </a:ext>
              </a:extLst>
            </p:cNvPr>
            <p:cNvSpPr/>
            <p:nvPr/>
          </p:nvSpPr>
          <p:spPr>
            <a:xfrm flipH="1">
              <a:off x="5389326" y="2025330"/>
              <a:ext cx="552404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B6E5A4F-A7ED-40DD-ADB3-DF1D991CE266}"/>
                </a:ext>
              </a:extLst>
            </p:cNvPr>
            <p:cNvSpPr/>
            <p:nvPr/>
          </p:nvSpPr>
          <p:spPr>
            <a:xfrm flipH="1">
              <a:off x="5518476" y="2043345"/>
              <a:ext cx="679858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AA411491-0FD1-4D5C-AB17-AFE46FCDA4B5}"/>
                </a:ext>
              </a:extLst>
            </p:cNvPr>
            <p:cNvSpPr/>
            <p:nvPr/>
          </p:nvSpPr>
          <p:spPr>
            <a:xfrm flipH="1">
              <a:off x="5665247" y="2034337"/>
              <a:ext cx="794166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D2EC501B-26ED-4A85-AB2F-A40DCB41FCF4}"/>
                </a:ext>
              </a:extLst>
            </p:cNvPr>
            <p:cNvSpPr/>
            <p:nvPr/>
          </p:nvSpPr>
          <p:spPr>
            <a:xfrm flipH="1">
              <a:off x="5801251" y="2025330"/>
              <a:ext cx="889014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350FDA08-EB57-4E56-9B43-52D67178AF05}"/>
                </a:ext>
              </a:extLst>
            </p:cNvPr>
            <p:cNvSpPr/>
            <p:nvPr/>
          </p:nvSpPr>
          <p:spPr>
            <a:xfrm flipH="1">
              <a:off x="5957627" y="2034336"/>
              <a:ext cx="1006573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AEC16E52-8191-4DE4-868F-83EFD7E0769D}"/>
                </a:ext>
              </a:extLst>
            </p:cNvPr>
            <p:cNvSpPr/>
            <p:nvPr/>
          </p:nvSpPr>
          <p:spPr>
            <a:xfrm flipH="1">
              <a:off x="6094046" y="2025330"/>
              <a:ext cx="1116678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C1C8012-6A30-4B8B-8B31-0BB55F437432}"/>
                </a:ext>
              </a:extLst>
            </p:cNvPr>
            <p:cNvSpPr/>
            <p:nvPr/>
          </p:nvSpPr>
          <p:spPr>
            <a:xfrm flipH="1">
              <a:off x="6225709" y="2034335"/>
              <a:ext cx="1238949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" name="Title"/>
          <p:cNvSpPr>
            <a:spLocks noGrp="1"/>
          </p:cNvSpPr>
          <p:nvPr>
            <p:ph type="title"/>
          </p:nvPr>
        </p:nvSpPr>
        <p:spPr>
          <a:xfrm>
            <a:off x="452064" y="438764"/>
            <a:ext cx="8229974" cy="903546"/>
          </a:xfrm>
          <a:solidFill>
            <a:srgbClr val="0076B0"/>
          </a:solidFill>
          <a:ln>
            <a:solidFill>
              <a:srgbClr val="0076B0"/>
            </a:solidFill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</a:rPr>
              <a:t>Lines of Latitude</a:t>
            </a:r>
            <a:endParaRPr lang="en-GB" sz="2400" dirty="0">
              <a:solidFill>
                <a:srgbClr val="C9E8F9"/>
              </a:solidFill>
              <a:latin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BF243E-2654-1F47-9B96-A9B1D989E685}"/>
              </a:ext>
            </a:extLst>
          </p:cNvPr>
          <p:cNvSpPr txBox="1"/>
          <p:nvPr/>
        </p:nvSpPr>
        <p:spPr>
          <a:xfrm>
            <a:off x="452064" y="5438404"/>
            <a:ext cx="7881709" cy="601226"/>
          </a:xfrm>
          <a:prstGeom prst="rect">
            <a:avLst/>
          </a:prstGeom>
          <a:noFill/>
          <a:ln w="19050">
            <a:solidFill>
              <a:srgbClr val="0076B0"/>
            </a:solidFill>
          </a:ln>
        </p:spPr>
        <p:txBody>
          <a:bodyPr wrap="square" lIns="251999" tIns="108000" rIns="180000" bIns="108000" rtlCol="0" anchor="ctr" anchorCtr="1">
            <a:noAutofit/>
          </a:bodyPr>
          <a:lstStyle/>
          <a:p>
            <a:r>
              <a:rPr lang="en-US" b="1" dirty="0">
                <a:solidFill>
                  <a:srgbClr val="262626"/>
                </a:solidFill>
              </a:rPr>
              <a:t>        The most important 5 lines of latitude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66DEB4A-C940-544D-B8CF-CDAB0F93CFB4}"/>
              </a:ext>
            </a:extLst>
          </p:cNvPr>
          <p:cNvCxnSpPr>
            <a:cxnSpLocks/>
          </p:cNvCxnSpPr>
          <p:nvPr/>
        </p:nvCxnSpPr>
        <p:spPr>
          <a:xfrm>
            <a:off x="1709531" y="3331071"/>
            <a:ext cx="6649153" cy="0"/>
          </a:xfrm>
          <a:prstGeom prst="line">
            <a:avLst/>
          </a:prstGeom>
          <a:ln w="28575">
            <a:solidFill>
              <a:srgbClr val="BF0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BE3C204-0328-B14E-9E98-1370D50975ED}"/>
              </a:ext>
            </a:extLst>
          </p:cNvPr>
          <p:cNvGrpSpPr/>
          <p:nvPr/>
        </p:nvGrpSpPr>
        <p:grpSpPr>
          <a:xfrm>
            <a:off x="1853514" y="2190592"/>
            <a:ext cx="6167364" cy="2279374"/>
            <a:chOff x="1252330" y="2190592"/>
            <a:chExt cx="6778487" cy="2279374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F07E779-6042-8B42-B535-4C1BDEAA5152}"/>
                </a:ext>
              </a:extLst>
            </p:cNvPr>
            <p:cNvCxnSpPr>
              <a:cxnSpLocks/>
            </p:cNvCxnSpPr>
            <p:nvPr/>
          </p:nvCxnSpPr>
          <p:spPr>
            <a:xfrm>
              <a:off x="1709531" y="2190592"/>
              <a:ext cx="5883965" cy="0"/>
            </a:xfrm>
            <a:prstGeom prst="line">
              <a:avLst/>
            </a:prstGeom>
            <a:ln w="28575">
              <a:solidFill>
                <a:srgbClr val="F08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5951F04-6325-E04D-9D95-C0DB05080926}"/>
                </a:ext>
              </a:extLst>
            </p:cNvPr>
            <p:cNvCxnSpPr>
              <a:cxnSpLocks/>
            </p:cNvCxnSpPr>
            <p:nvPr/>
          </p:nvCxnSpPr>
          <p:spPr>
            <a:xfrm>
              <a:off x="1262269" y="2757914"/>
              <a:ext cx="6768548" cy="0"/>
            </a:xfrm>
            <a:prstGeom prst="line">
              <a:avLst/>
            </a:prstGeom>
            <a:ln w="28575">
              <a:solidFill>
                <a:srgbClr val="F08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3EBAED7-F5F2-7D4C-B2C8-5F76968B0FE3}"/>
                </a:ext>
              </a:extLst>
            </p:cNvPr>
            <p:cNvCxnSpPr>
              <a:cxnSpLocks/>
            </p:cNvCxnSpPr>
            <p:nvPr/>
          </p:nvCxnSpPr>
          <p:spPr>
            <a:xfrm>
              <a:off x="1252330" y="3904228"/>
              <a:ext cx="6768548" cy="0"/>
            </a:xfrm>
            <a:prstGeom prst="line">
              <a:avLst/>
            </a:prstGeom>
            <a:ln w="28575">
              <a:solidFill>
                <a:srgbClr val="F08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0ED8FD1-0255-7449-81FF-A200EB2DC109}"/>
                </a:ext>
              </a:extLst>
            </p:cNvPr>
            <p:cNvCxnSpPr>
              <a:cxnSpLocks/>
            </p:cNvCxnSpPr>
            <p:nvPr/>
          </p:nvCxnSpPr>
          <p:spPr>
            <a:xfrm>
              <a:off x="1709531" y="4469966"/>
              <a:ext cx="5883965" cy="0"/>
            </a:xfrm>
            <a:prstGeom prst="line">
              <a:avLst/>
            </a:prstGeom>
            <a:ln w="28575">
              <a:solidFill>
                <a:srgbClr val="F08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461D62D6-1116-C342-A264-D5AAF2D49352}"/>
              </a:ext>
            </a:extLst>
          </p:cNvPr>
          <p:cNvSpPr txBox="1"/>
          <p:nvPr/>
        </p:nvSpPr>
        <p:spPr>
          <a:xfrm>
            <a:off x="452064" y="1985151"/>
            <a:ext cx="3006679" cy="433213"/>
          </a:xfrm>
          <a:prstGeom prst="rect">
            <a:avLst/>
          </a:prstGeom>
          <a:solidFill>
            <a:srgbClr val="0076B0"/>
          </a:solidFill>
          <a:ln w="19050">
            <a:solidFill>
              <a:srgbClr val="0076B0"/>
            </a:solidFill>
          </a:ln>
        </p:spPr>
        <p:txBody>
          <a:bodyPr wrap="square" lIns="251999" tIns="108000" rIns="180000" bIns="108000" rtlCol="0" anchor="ctr" anchorCtr="1">
            <a:no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Arctic Circle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B246097-7AB5-F04A-B1F4-A69F902ECBBE}"/>
              </a:ext>
            </a:extLst>
          </p:cNvPr>
          <p:cNvSpPr txBox="1"/>
          <p:nvPr/>
        </p:nvSpPr>
        <p:spPr>
          <a:xfrm>
            <a:off x="452064" y="2539724"/>
            <a:ext cx="3006679" cy="433211"/>
          </a:xfrm>
          <a:prstGeom prst="rect">
            <a:avLst/>
          </a:prstGeom>
          <a:solidFill>
            <a:srgbClr val="0076B0"/>
          </a:solidFill>
          <a:ln w="19050">
            <a:solidFill>
              <a:srgbClr val="0076B0"/>
            </a:solidFill>
          </a:ln>
        </p:spPr>
        <p:txBody>
          <a:bodyPr wrap="square" lIns="251999" tIns="108000" rIns="180000" bIns="108000" rtlCol="0" anchor="ctr" anchorCtr="1">
            <a:no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Tropic of Cancer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52E2F81-5A36-EE42-8136-AC2E52092510}"/>
              </a:ext>
            </a:extLst>
          </p:cNvPr>
          <p:cNvSpPr txBox="1"/>
          <p:nvPr/>
        </p:nvSpPr>
        <p:spPr>
          <a:xfrm>
            <a:off x="452064" y="3658340"/>
            <a:ext cx="3006679" cy="433208"/>
          </a:xfrm>
          <a:prstGeom prst="rect">
            <a:avLst/>
          </a:prstGeom>
          <a:solidFill>
            <a:srgbClr val="0076B0"/>
          </a:solidFill>
          <a:ln w="19050">
            <a:solidFill>
              <a:srgbClr val="0076B0"/>
            </a:solidFill>
          </a:ln>
        </p:spPr>
        <p:txBody>
          <a:bodyPr wrap="square" lIns="251999" tIns="108000" rIns="180000" bIns="108000" rtlCol="0" anchor="ctr" anchorCtr="1">
            <a:no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Tropic of Capricorn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42EF4DB-17DA-674E-98E0-6B66B9CCE08F}"/>
              </a:ext>
            </a:extLst>
          </p:cNvPr>
          <p:cNvSpPr txBox="1"/>
          <p:nvPr/>
        </p:nvSpPr>
        <p:spPr>
          <a:xfrm>
            <a:off x="452063" y="4231493"/>
            <a:ext cx="3006679" cy="433208"/>
          </a:xfrm>
          <a:prstGeom prst="rect">
            <a:avLst/>
          </a:prstGeom>
          <a:solidFill>
            <a:srgbClr val="0076B0"/>
          </a:solidFill>
          <a:ln w="19050">
            <a:solidFill>
              <a:srgbClr val="0076B0"/>
            </a:solidFill>
          </a:ln>
        </p:spPr>
        <p:txBody>
          <a:bodyPr wrap="square" lIns="251999" tIns="108000" rIns="180000" bIns="108000" rtlCol="0" anchor="ctr" anchorCtr="1">
            <a:no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Antarctic Circle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26A73AD-E243-D34B-9109-DAFA49DFADD7}"/>
              </a:ext>
            </a:extLst>
          </p:cNvPr>
          <p:cNvSpPr txBox="1"/>
          <p:nvPr/>
        </p:nvSpPr>
        <p:spPr>
          <a:xfrm>
            <a:off x="452062" y="3112883"/>
            <a:ext cx="3006679" cy="433208"/>
          </a:xfrm>
          <a:prstGeom prst="rect">
            <a:avLst/>
          </a:prstGeom>
          <a:solidFill>
            <a:srgbClr val="0076B0"/>
          </a:solidFill>
          <a:ln w="19050">
            <a:solidFill>
              <a:srgbClr val="0076B0"/>
            </a:solidFill>
          </a:ln>
        </p:spPr>
        <p:txBody>
          <a:bodyPr wrap="square" lIns="251999" tIns="108000" rIns="180000" bIns="108000" rtlCol="0" anchor="ctr" anchorCtr="1">
            <a:no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The Equator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7A4137-56D8-5A43-857D-2E72EA98132F}"/>
              </a:ext>
            </a:extLst>
          </p:cNvPr>
          <p:cNvSpPr txBox="1"/>
          <p:nvPr/>
        </p:nvSpPr>
        <p:spPr>
          <a:xfrm>
            <a:off x="452063" y="5438404"/>
            <a:ext cx="6698038" cy="601226"/>
          </a:xfrm>
          <a:prstGeom prst="rect">
            <a:avLst/>
          </a:prstGeom>
          <a:noFill/>
          <a:ln w="19050">
            <a:solidFill>
              <a:srgbClr val="0076B0"/>
            </a:solidFill>
          </a:ln>
        </p:spPr>
        <p:txBody>
          <a:bodyPr wrap="square" lIns="251999" tIns="108000" rIns="180000" bIns="108000" rtlCol="0" anchor="ctr" anchorCtr="1">
            <a:noAutofit/>
          </a:bodyPr>
          <a:lstStyle/>
          <a:p>
            <a:r>
              <a:rPr lang="en-US" dirty="0"/>
              <a:t>Each </a:t>
            </a:r>
            <a:r>
              <a:rPr lang="en-US" b="1" dirty="0"/>
              <a:t>1</a:t>
            </a:r>
            <a:r>
              <a:rPr lang="en-US" dirty="0"/>
              <a:t> degree of latitude is almost equal to </a:t>
            </a:r>
            <a:r>
              <a:rPr lang="en-US" b="1" dirty="0">
                <a:solidFill>
                  <a:srgbClr val="0076B0"/>
                </a:solidFill>
              </a:rPr>
              <a:t>112</a:t>
            </a:r>
            <a:r>
              <a:rPr lang="en-US" dirty="0"/>
              <a:t> kilometers</a:t>
            </a:r>
          </a:p>
        </p:txBody>
      </p:sp>
    </p:spTree>
    <p:extLst>
      <p:ext uri="{BB962C8B-B14F-4D97-AF65-F5344CB8AC3E}">
        <p14:creationId xmlns:p14="http://schemas.microsoft.com/office/powerpoint/2010/main" val="62023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9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1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xit" presetSubtype="2" fill="hold" grpId="1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1" nodeType="withEffect">
                                  <p:stCondLst>
                                    <p:cond delay="8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EC4DD4F-FB64-4F3D-8C64-022C29848628}"/>
              </a:ext>
            </a:extLst>
          </p:cNvPr>
          <p:cNvGrpSpPr/>
          <p:nvPr/>
        </p:nvGrpSpPr>
        <p:grpSpPr>
          <a:xfrm>
            <a:off x="1490758" y="1692809"/>
            <a:ext cx="6339551" cy="3288762"/>
            <a:chOff x="1529125" y="1927994"/>
            <a:chExt cx="6339551" cy="328876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F078873-03B9-447E-A0D9-77100F8AE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29125" y="1927994"/>
              <a:ext cx="6339551" cy="328876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8435C87-3D3B-4819-B80F-EE941EBD1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5247" y="2026024"/>
              <a:ext cx="6089817" cy="3091045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A0403D3-2EF0-4816-A23C-225AEEF0E0E5}"/>
                </a:ext>
              </a:extLst>
            </p:cNvPr>
            <p:cNvCxnSpPr>
              <a:cxnSpLocks/>
            </p:cNvCxnSpPr>
            <p:nvPr/>
          </p:nvCxnSpPr>
          <p:spPr>
            <a:xfrm>
              <a:off x="2265082" y="2432129"/>
              <a:ext cx="4852894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B751594-C76B-4FF9-A265-8D99F364B3A5}"/>
                </a:ext>
              </a:extLst>
            </p:cNvPr>
            <p:cNvCxnSpPr>
              <a:cxnSpLocks/>
            </p:cNvCxnSpPr>
            <p:nvPr/>
          </p:nvCxnSpPr>
          <p:spPr>
            <a:xfrm>
              <a:off x="1761751" y="2996905"/>
              <a:ext cx="5828367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3780D2D-143A-4DE0-AE69-CD908675BE10}"/>
                </a:ext>
              </a:extLst>
            </p:cNvPr>
            <p:cNvCxnSpPr>
              <a:cxnSpLocks/>
              <a:endCxn id="8" idx="3"/>
            </p:cNvCxnSpPr>
            <p:nvPr/>
          </p:nvCxnSpPr>
          <p:spPr>
            <a:xfrm flipV="1">
              <a:off x="1645247" y="3571547"/>
              <a:ext cx="6089817" cy="2086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C358696-8682-4A88-9647-EEA29EDD4B3A}"/>
                </a:ext>
              </a:extLst>
            </p:cNvPr>
            <p:cNvCxnSpPr>
              <a:cxnSpLocks/>
            </p:cNvCxnSpPr>
            <p:nvPr/>
          </p:nvCxnSpPr>
          <p:spPr>
            <a:xfrm>
              <a:off x="1761751" y="4144682"/>
              <a:ext cx="5840452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3AACEC7-7F46-43F9-A348-06D0E37B7573}"/>
                </a:ext>
              </a:extLst>
            </p:cNvPr>
            <p:cNvCxnSpPr>
              <a:cxnSpLocks/>
            </p:cNvCxnSpPr>
            <p:nvPr/>
          </p:nvCxnSpPr>
          <p:spPr>
            <a:xfrm>
              <a:off x="2265082" y="4715435"/>
              <a:ext cx="4852894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B95D39E-CDB3-4B76-8530-37DE4CDA28DA}"/>
                </a:ext>
              </a:extLst>
            </p:cNvPr>
            <p:cNvSpPr/>
            <p:nvPr/>
          </p:nvSpPr>
          <p:spPr>
            <a:xfrm>
              <a:off x="2144963" y="2030776"/>
              <a:ext cx="1149080" cy="3081051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28B5A93-F16D-4F1C-8CF3-AE72E3DB8A0D}"/>
                </a:ext>
              </a:extLst>
            </p:cNvPr>
            <p:cNvSpPr/>
            <p:nvPr/>
          </p:nvSpPr>
          <p:spPr>
            <a:xfrm>
              <a:off x="1883884" y="2030776"/>
              <a:ext cx="1270612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F0BAD9E-4CA9-430C-9766-BEE7FA496A37}"/>
                </a:ext>
              </a:extLst>
            </p:cNvPr>
            <p:cNvSpPr/>
            <p:nvPr/>
          </p:nvSpPr>
          <p:spPr>
            <a:xfrm>
              <a:off x="2397456" y="2030776"/>
              <a:ext cx="1013327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7944CF6-6F78-4EA6-B27B-AC2FC60D294F}"/>
                </a:ext>
              </a:extLst>
            </p:cNvPr>
            <p:cNvSpPr/>
            <p:nvPr/>
          </p:nvSpPr>
          <p:spPr>
            <a:xfrm>
              <a:off x="2652215" y="2030775"/>
              <a:ext cx="902907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ABE3E34-AB53-4BA3-8A73-B9B36A786D88}"/>
                </a:ext>
              </a:extLst>
            </p:cNvPr>
            <p:cNvSpPr/>
            <p:nvPr/>
          </p:nvSpPr>
          <p:spPr>
            <a:xfrm>
              <a:off x="2902424" y="2030774"/>
              <a:ext cx="811696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3A44CCB-A1DD-41DF-9BFC-90E4682250BB}"/>
                </a:ext>
              </a:extLst>
            </p:cNvPr>
            <p:cNvSpPr/>
            <p:nvPr/>
          </p:nvSpPr>
          <p:spPr>
            <a:xfrm>
              <a:off x="3159045" y="2025331"/>
              <a:ext cx="697064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CAE5656-B338-4BDF-B025-5E4A92156CBF}"/>
                </a:ext>
              </a:extLst>
            </p:cNvPr>
            <p:cNvSpPr/>
            <p:nvPr/>
          </p:nvSpPr>
          <p:spPr>
            <a:xfrm>
              <a:off x="3418497" y="2030774"/>
              <a:ext cx="572609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A9FCDFF-773B-45C1-AA58-FF8C6BF378C2}"/>
                </a:ext>
              </a:extLst>
            </p:cNvPr>
            <p:cNvSpPr/>
            <p:nvPr/>
          </p:nvSpPr>
          <p:spPr>
            <a:xfrm>
              <a:off x="3667404" y="2027849"/>
              <a:ext cx="471514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4B03E4C-7899-4468-A62A-D99A33CFC21D}"/>
                </a:ext>
              </a:extLst>
            </p:cNvPr>
            <p:cNvSpPr/>
            <p:nvPr/>
          </p:nvSpPr>
          <p:spPr>
            <a:xfrm>
              <a:off x="3919141" y="2035513"/>
              <a:ext cx="352373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BE0A584-93A3-47FD-A3A9-F35B6E069A4F}"/>
                </a:ext>
              </a:extLst>
            </p:cNvPr>
            <p:cNvSpPr/>
            <p:nvPr/>
          </p:nvSpPr>
          <p:spPr>
            <a:xfrm>
              <a:off x="4168244" y="2039429"/>
              <a:ext cx="237412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1324CE5-DBFF-459C-8A62-79ED6F54ED38}"/>
                </a:ext>
              </a:extLst>
            </p:cNvPr>
            <p:cNvSpPr/>
            <p:nvPr/>
          </p:nvSpPr>
          <p:spPr>
            <a:xfrm>
              <a:off x="4429322" y="2030774"/>
              <a:ext cx="124145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2E00A65-0750-42E1-9105-5C31556EC083}"/>
                </a:ext>
              </a:extLst>
            </p:cNvPr>
            <p:cNvSpPr/>
            <p:nvPr/>
          </p:nvSpPr>
          <p:spPr>
            <a:xfrm flipH="1">
              <a:off x="4641551" y="2025330"/>
              <a:ext cx="45719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40DAF9DB-77CA-4A67-B193-6AF0A4940265}"/>
                </a:ext>
              </a:extLst>
            </p:cNvPr>
            <p:cNvSpPr/>
            <p:nvPr/>
          </p:nvSpPr>
          <p:spPr>
            <a:xfrm flipH="1">
              <a:off x="4815253" y="2043346"/>
              <a:ext cx="122950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34969A8-1504-44C8-A4F2-6D80E1D6531B}"/>
                </a:ext>
              </a:extLst>
            </p:cNvPr>
            <p:cNvSpPr/>
            <p:nvPr/>
          </p:nvSpPr>
          <p:spPr>
            <a:xfrm flipH="1">
              <a:off x="4967500" y="2035513"/>
              <a:ext cx="217542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C508D3B5-7E92-4AC7-A5A5-752845A7D4BD}"/>
                </a:ext>
              </a:extLst>
            </p:cNvPr>
            <p:cNvSpPr/>
            <p:nvPr/>
          </p:nvSpPr>
          <p:spPr>
            <a:xfrm flipH="1">
              <a:off x="5115544" y="2035513"/>
              <a:ext cx="318851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ECDCB941-D39E-4DE6-954C-E4E8286B5D06}"/>
                </a:ext>
              </a:extLst>
            </p:cNvPr>
            <p:cNvSpPr/>
            <p:nvPr/>
          </p:nvSpPr>
          <p:spPr>
            <a:xfrm flipH="1">
              <a:off x="5245028" y="2034439"/>
              <a:ext cx="440415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CE4A46C-551E-4B98-AA88-88D81122E9B8}"/>
                </a:ext>
              </a:extLst>
            </p:cNvPr>
            <p:cNvSpPr/>
            <p:nvPr/>
          </p:nvSpPr>
          <p:spPr>
            <a:xfrm flipH="1">
              <a:off x="5389326" y="2025330"/>
              <a:ext cx="552404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9F7ADE2-D4F2-4063-A64C-85A2A55D52F9}"/>
                </a:ext>
              </a:extLst>
            </p:cNvPr>
            <p:cNvSpPr/>
            <p:nvPr/>
          </p:nvSpPr>
          <p:spPr>
            <a:xfrm flipH="1">
              <a:off x="5518476" y="2043345"/>
              <a:ext cx="679858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F2503DD-B2D3-42EF-968D-D27536591DF5}"/>
                </a:ext>
              </a:extLst>
            </p:cNvPr>
            <p:cNvSpPr/>
            <p:nvPr/>
          </p:nvSpPr>
          <p:spPr>
            <a:xfrm flipH="1">
              <a:off x="5665247" y="2034337"/>
              <a:ext cx="794166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EF89568-FBE2-4B92-9F21-BB3198B44D10}"/>
                </a:ext>
              </a:extLst>
            </p:cNvPr>
            <p:cNvSpPr/>
            <p:nvPr/>
          </p:nvSpPr>
          <p:spPr>
            <a:xfrm flipH="1">
              <a:off x="5801251" y="2025330"/>
              <a:ext cx="889014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3E3010BC-7302-459C-9DCA-DCC4E83C204B}"/>
                </a:ext>
              </a:extLst>
            </p:cNvPr>
            <p:cNvSpPr/>
            <p:nvPr/>
          </p:nvSpPr>
          <p:spPr>
            <a:xfrm flipH="1">
              <a:off x="5957627" y="2034336"/>
              <a:ext cx="1006573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8622649-F320-449F-972B-5204DBE279A8}"/>
                </a:ext>
              </a:extLst>
            </p:cNvPr>
            <p:cNvSpPr/>
            <p:nvPr/>
          </p:nvSpPr>
          <p:spPr>
            <a:xfrm flipH="1">
              <a:off x="6094046" y="2025330"/>
              <a:ext cx="1116678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861B3B4E-856C-4C2E-9A6F-414825A267C3}"/>
                </a:ext>
              </a:extLst>
            </p:cNvPr>
            <p:cNvSpPr/>
            <p:nvPr/>
          </p:nvSpPr>
          <p:spPr>
            <a:xfrm flipH="1">
              <a:off x="6225709" y="2034335"/>
              <a:ext cx="1238949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" name="Title"/>
          <p:cNvSpPr>
            <a:spLocks noGrp="1"/>
          </p:cNvSpPr>
          <p:nvPr>
            <p:ph type="title"/>
          </p:nvPr>
        </p:nvSpPr>
        <p:spPr>
          <a:xfrm>
            <a:off x="452064" y="438764"/>
            <a:ext cx="8229974" cy="903546"/>
          </a:xfrm>
          <a:solidFill>
            <a:srgbClr val="0076B0"/>
          </a:solidFill>
          <a:ln>
            <a:solidFill>
              <a:srgbClr val="0076B0"/>
            </a:solidFill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</a:rPr>
              <a:t>Lines of Longitude</a:t>
            </a:r>
            <a:endParaRPr lang="en-GB" sz="2400" dirty="0">
              <a:solidFill>
                <a:srgbClr val="C9E8F9"/>
              </a:solidFill>
              <a:latin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BF243E-2654-1F47-9B96-A9B1D989E685}"/>
              </a:ext>
            </a:extLst>
          </p:cNvPr>
          <p:cNvSpPr txBox="1"/>
          <p:nvPr/>
        </p:nvSpPr>
        <p:spPr>
          <a:xfrm>
            <a:off x="452064" y="5331716"/>
            <a:ext cx="7929936" cy="748864"/>
          </a:xfrm>
          <a:prstGeom prst="rect">
            <a:avLst/>
          </a:prstGeom>
          <a:noFill/>
          <a:ln w="19050">
            <a:solidFill>
              <a:srgbClr val="0076B0"/>
            </a:solidFill>
          </a:ln>
        </p:spPr>
        <p:txBody>
          <a:bodyPr wrap="square" lIns="251999" tIns="108000" rIns="180000" bIns="108000" rtlCol="0" anchor="ctr" anchorCtr="1">
            <a:noAutofit/>
          </a:bodyPr>
          <a:lstStyle/>
          <a:p>
            <a:r>
              <a:rPr lang="en-US" dirty="0"/>
              <a:t>The lines of longitude are perpendicular to the lines of latitude. All lines of longitude run through both the North and South Poles.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524D65-FCD9-184F-A7BA-B9B4550BA2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84723" y="1788871"/>
            <a:ext cx="5119818" cy="309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3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8F5EB8C-37F6-4F67-9CA7-55829357BB95}"/>
              </a:ext>
            </a:extLst>
          </p:cNvPr>
          <p:cNvGrpSpPr/>
          <p:nvPr/>
        </p:nvGrpSpPr>
        <p:grpSpPr>
          <a:xfrm>
            <a:off x="1481416" y="1692809"/>
            <a:ext cx="6339551" cy="3288762"/>
            <a:chOff x="1529125" y="1927994"/>
            <a:chExt cx="6339551" cy="328876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5E13CDF-FFE8-46B9-92EA-F093957E3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29125" y="1927994"/>
              <a:ext cx="6339551" cy="328876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7E8541F-62E1-46B4-AF55-12D34F9D9C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1394" y="2026024"/>
              <a:ext cx="6089817" cy="3091045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93B6FED-EA01-469F-BA73-90C29648CE27}"/>
                </a:ext>
              </a:extLst>
            </p:cNvPr>
            <p:cNvCxnSpPr>
              <a:cxnSpLocks/>
            </p:cNvCxnSpPr>
            <p:nvPr/>
          </p:nvCxnSpPr>
          <p:spPr>
            <a:xfrm>
              <a:off x="2265082" y="2432129"/>
              <a:ext cx="4852894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CA7C566-791A-4C4C-A6CC-C5436B9B40D9}"/>
                </a:ext>
              </a:extLst>
            </p:cNvPr>
            <p:cNvCxnSpPr>
              <a:cxnSpLocks/>
            </p:cNvCxnSpPr>
            <p:nvPr/>
          </p:nvCxnSpPr>
          <p:spPr>
            <a:xfrm>
              <a:off x="1761751" y="2996905"/>
              <a:ext cx="5828367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002BB99-66A7-483B-8DB5-31D861ED4672}"/>
                </a:ext>
              </a:extLst>
            </p:cNvPr>
            <p:cNvCxnSpPr>
              <a:cxnSpLocks/>
              <a:endCxn id="8" idx="3"/>
            </p:cNvCxnSpPr>
            <p:nvPr/>
          </p:nvCxnSpPr>
          <p:spPr>
            <a:xfrm flipV="1">
              <a:off x="1621394" y="3571547"/>
              <a:ext cx="6089817" cy="2086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83FC67A-7174-4621-88A1-6A311E57E7C6}"/>
                </a:ext>
              </a:extLst>
            </p:cNvPr>
            <p:cNvCxnSpPr>
              <a:cxnSpLocks/>
            </p:cNvCxnSpPr>
            <p:nvPr/>
          </p:nvCxnSpPr>
          <p:spPr>
            <a:xfrm>
              <a:off x="1761751" y="4144682"/>
              <a:ext cx="5840452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AB166D-8146-414E-A56C-097BCBADC32A}"/>
                </a:ext>
              </a:extLst>
            </p:cNvPr>
            <p:cNvCxnSpPr>
              <a:cxnSpLocks/>
            </p:cNvCxnSpPr>
            <p:nvPr/>
          </p:nvCxnSpPr>
          <p:spPr>
            <a:xfrm>
              <a:off x="2265082" y="4715435"/>
              <a:ext cx="4852894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ECCD9CF-4BD8-4420-8902-115370C299C2}"/>
                </a:ext>
              </a:extLst>
            </p:cNvPr>
            <p:cNvSpPr/>
            <p:nvPr/>
          </p:nvSpPr>
          <p:spPr>
            <a:xfrm>
              <a:off x="2144963" y="2030776"/>
              <a:ext cx="1149080" cy="3081051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A735991-51D0-4313-8AA2-6FB8C8FC9CA1}"/>
                </a:ext>
              </a:extLst>
            </p:cNvPr>
            <p:cNvSpPr/>
            <p:nvPr/>
          </p:nvSpPr>
          <p:spPr>
            <a:xfrm>
              <a:off x="1883884" y="2030776"/>
              <a:ext cx="1270612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3CD7689-A336-44AA-9EB0-13CDAAA5A651}"/>
                </a:ext>
              </a:extLst>
            </p:cNvPr>
            <p:cNvSpPr/>
            <p:nvPr/>
          </p:nvSpPr>
          <p:spPr>
            <a:xfrm>
              <a:off x="2397456" y="2030776"/>
              <a:ext cx="1013327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93F7D57-2B6F-4421-A26C-B8611DDB9D4A}"/>
                </a:ext>
              </a:extLst>
            </p:cNvPr>
            <p:cNvSpPr/>
            <p:nvPr/>
          </p:nvSpPr>
          <p:spPr>
            <a:xfrm>
              <a:off x="2652215" y="2030775"/>
              <a:ext cx="902907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021AC50-11BA-4C4F-9323-74CE542FBB7A}"/>
                </a:ext>
              </a:extLst>
            </p:cNvPr>
            <p:cNvSpPr/>
            <p:nvPr/>
          </p:nvSpPr>
          <p:spPr>
            <a:xfrm>
              <a:off x="2902424" y="2030774"/>
              <a:ext cx="811696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71C2E0B-E20C-47A5-A8F2-2AE1E155D64F}"/>
                </a:ext>
              </a:extLst>
            </p:cNvPr>
            <p:cNvSpPr/>
            <p:nvPr/>
          </p:nvSpPr>
          <p:spPr>
            <a:xfrm>
              <a:off x="3159045" y="2025331"/>
              <a:ext cx="697064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53B62F8-D99B-4128-9033-6C8333EADF93}"/>
                </a:ext>
              </a:extLst>
            </p:cNvPr>
            <p:cNvSpPr/>
            <p:nvPr/>
          </p:nvSpPr>
          <p:spPr>
            <a:xfrm>
              <a:off x="3418497" y="2030774"/>
              <a:ext cx="572609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BB47B7B-E6C6-4A0A-8059-5DC6330CB6BD}"/>
                </a:ext>
              </a:extLst>
            </p:cNvPr>
            <p:cNvSpPr/>
            <p:nvPr/>
          </p:nvSpPr>
          <p:spPr>
            <a:xfrm>
              <a:off x="3667404" y="2027849"/>
              <a:ext cx="471514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05F20C4-2629-4823-9F07-9E9E3FD14827}"/>
                </a:ext>
              </a:extLst>
            </p:cNvPr>
            <p:cNvSpPr/>
            <p:nvPr/>
          </p:nvSpPr>
          <p:spPr>
            <a:xfrm>
              <a:off x="3919141" y="2035513"/>
              <a:ext cx="352373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EABBD75-C77D-498B-AC91-1829EDCFCBBE}"/>
                </a:ext>
              </a:extLst>
            </p:cNvPr>
            <p:cNvSpPr/>
            <p:nvPr/>
          </p:nvSpPr>
          <p:spPr>
            <a:xfrm>
              <a:off x="4168244" y="2039429"/>
              <a:ext cx="237412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368033E-8FB8-4212-B3A5-1F4D6B7DED76}"/>
                </a:ext>
              </a:extLst>
            </p:cNvPr>
            <p:cNvSpPr/>
            <p:nvPr/>
          </p:nvSpPr>
          <p:spPr>
            <a:xfrm>
              <a:off x="4429322" y="2030774"/>
              <a:ext cx="124145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B560BD3-2663-422B-9667-A431E2416D9B}"/>
                </a:ext>
              </a:extLst>
            </p:cNvPr>
            <p:cNvSpPr/>
            <p:nvPr/>
          </p:nvSpPr>
          <p:spPr>
            <a:xfrm flipH="1">
              <a:off x="4641551" y="2025330"/>
              <a:ext cx="45719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E4827E5-6845-4013-9BA2-F765F9236D78}"/>
                </a:ext>
              </a:extLst>
            </p:cNvPr>
            <p:cNvSpPr/>
            <p:nvPr/>
          </p:nvSpPr>
          <p:spPr>
            <a:xfrm flipH="1">
              <a:off x="4815253" y="2043346"/>
              <a:ext cx="122950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7DA3CA7-11BA-4A73-A15A-4302AAAE7E79}"/>
                </a:ext>
              </a:extLst>
            </p:cNvPr>
            <p:cNvSpPr/>
            <p:nvPr/>
          </p:nvSpPr>
          <p:spPr>
            <a:xfrm flipH="1">
              <a:off x="4967500" y="2035513"/>
              <a:ext cx="217542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BBECD9E-7B02-4E8B-AA49-EC45A646951E}"/>
                </a:ext>
              </a:extLst>
            </p:cNvPr>
            <p:cNvSpPr/>
            <p:nvPr/>
          </p:nvSpPr>
          <p:spPr>
            <a:xfrm flipH="1">
              <a:off x="5115544" y="2035513"/>
              <a:ext cx="318851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E2EF820A-1669-436C-9120-71F38059B067}"/>
                </a:ext>
              </a:extLst>
            </p:cNvPr>
            <p:cNvSpPr/>
            <p:nvPr/>
          </p:nvSpPr>
          <p:spPr>
            <a:xfrm flipH="1">
              <a:off x="5245028" y="2034439"/>
              <a:ext cx="440415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3AFEB05-FF34-4632-9D60-4D0B84D7116A}"/>
                </a:ext>
              </a:extLst>
            </p:cNvPr>
            <p:cNvSpPr/>
            <p:nvPr/>
          </p:nvSpPr>
          <p:spPr>
            <a:xfrm flipH="1">
              <a:off x="5389326" y="2025330"/>
              <a:ext cx="552404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F66209A-6F43-46E4-A519-4A763BBE5246}"/>
                </a:ext>
              </a:extLst>
            </p:cNvPr>
            <p:cNvSpPr/>
            <p:nvPr/>
          </p:nvSpPr>
          <p:spPr>
            <a:xfrm flipH="1">
              <a:off x="5518476" y="2043345"/>
              <a:ext cx="679858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1049B9F-5428-4111-86A7-117D77903FA1}"/>
                </a:ext>
              </a:extLst>
            </p:cNvPr>
            <p:cNvSpPr/>
            <p:nvPr/>
          </p:nvSpPr>
          <p:spPr>
            <a:xfrm flipH="1">
              <a:off x="5665247" y="2034337"/>
              <a:ext cx="794166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4AE448A-D275-49C7-9C50-000D28170FC1}"/>
                </a:ext>
              </a:extLst>
            </p:cNvPr>
            <p:cNvSpPr/>
            <p:nvPr/>
          </p:nvSpPr>
          <p:spPr>
            <a:xfrm flipH="1">
              <a:off x="5801251" y="2025330"/>
              <a:ext cx="889014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393C0BD-D6AD-478F-B63B-ACF82B84758E}"/>
                </a:ext>
              </a:extLst>
            </p:cNvPr>
            <p:cNvSpPr/>
            <p:nvPr/>
          </p:nvSpPr>
          <p:spPr>
            <a:xfrm flipH="1">
              <a:off x="5957627" y="2034336"/>
              <a:ext cx="1006573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43E9D99-2454-4A54-BC73-913A1019D8E2}"/>
                </a:ext>
              </a:extLst>
            </p:cNvPr>
            <p:cNvSpPr/>
            <p:nvPr/>
          </p:nvSpPr>
          <p:spPr>
            <a:xfrm flipH="1">
              <a:off x="6094046" y="2025330"/>
              <a:ext cx="1116678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75A8B77B-23E6-42B7-8627-58A4CCCAE55A}"/>
                </a:ext>
              </a:extLst>
            </p:cNvPr>
            <p:cNvSpPr/>
            <p:nvPr/>
          </p:nvSpPr>
          <p:spPr>
            <a:xfrm flipH="1">
              <a:off x="6225709" y="2034335"/>
              <a:ext cx="1238949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" name="Title"/>
          <p:cNvSpPr>
            <a:spLocks noGrp="1"/>
          </p:cNvSpPr>
          <p:nvPr>
            <p:ph type="title"/>
          </p:nvPr>
        </p:nvSpPr>
        <p:spPr>
          <a:xfrm>
            <a:off x="452064" y="438764"/>
            <a:ext cx="8229974" cy="903546"/>
          </a:xfrm>
          <a:solidFill>
            <a:srgbClr val="0076B0"/>
          </a:solidFill>
          <a:ln>
            <a:solidFill>
              <a:srgbClr val="0076B0"/>
            </a:solidFill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</a:rPr>
              <a:t>Lines of Longitude</a:t>
            </a:r>
            <a:endParaRPr lang="en-GB" sz="2400" dirty="0">
              <a:solidFill>
                <a:srgbClr val="C9E8F9"/>
              </a:solidFill>
              <a:latin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BF243E-2654-1F47-9B96-A9B1D989E685}"/>
              </a:ext>
            </a:extLst>
          </p:cNvPr>
          <p:cNvSpPr txBox="1"/>
          <p:nvPr/>
        </p:nvSpPr>
        <p:spPr>
          <a:xfrm>
            <a:off x="452064" y="5331716"/>
            <a:ext cx="7384649" cy="748864"/>
          </a:xfrm>
          <a:prstGeom prst="rect">
            <a:avLst/>
          </a:prstGeom>
          <a:noFill/>
          <a:ln w="19050">
            <a:solidFill>
              <a:srgbClr val="0076B0"/>
            </a:solidFill>
          </a:ln>
        </p:spPr>
        <p:txBody>
          <a:bodyPr wrap="square" lIns="251999" tIns="108000" rIns="180000" bIns="108000" rtlCol="0" anchor="ctr" anchorCtr="1">
            <a:noAutofit/>
          </a:bodyPr>
          <a:lstStyle/>
          <a:p>
            <a:r>
              <a:rPr lang="en-US" dirty="0"/>
              <a:t>The lines of longitude are also called Meridians. They all have the same length.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524D65-FCD9-184F-A7BA-B9B4550BA2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84723" y="1788871"/>
            <a:ext cx="5119818" cy="309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03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5C01D88-6F89-4734-BA65-CDB94B0A0765}"/>
              </a:ext>
            </a:extLst>
          </p:cNvPr>
          <p:cNvGrpSpPr/>
          <p:nvPr/>
        </p:nvGrpSpPr>
        <p:grpSpPr>
          <a:xfrm>
            <a:off x="1489370" y="1697156"/>
            <a:ext cx="6339551" cy="3288762"/>
            <a:chOff x="1529125" y="1927994"/>
            <a:chExt cx="6339551" cy="328876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C7F6C73-E76F-4EA4-AAB1-1855B78A29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29125" y="1927994"/>
              <a:ext cx="6339551" cy="328876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8BF025C-408C-482C-AA16-EE12DDDF6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7296" y="2026024"/>
              <a:ext cx="6089817" cy="3091045"/>
            </a:xfrm>
            <a:prstGeom prst="rect">
              <a:avLst/>
            </a:prstGeom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28D9B4F-DEFC-4B2E-A610-BB55B2A69FC6}"/>
                </a:ext>
              </a:extLst>
            </p:cNvPr>
            <p:cNvCxnSpPr>
              <a:cxnSpLocks/>
            </p:cNvCxnSpPr>
            <p:nvPr/>
          </p:nvCxnSpPr>
          <p:spPr>
            <a:xfrm>
              <a:off x="2265082" y="2432129"/>
              <a:ext cx="4852894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9EE9F2D-DFCE-4FE6-BD8A-F89F486C6576}"/>
                </a:ext>
              </a:extLst>
            </p:cNvPr>
            <p:cNvCxnSpPr>
              <a:cxnSpLocks/>
            </p:cNvCxnSpPr>
            <p:nvPr/>
          </p:nvCxnSpPr>
          <p:spPr>
            <a:xfrm>
              <a:off x="1761751" y="2996905"/>
              <a:ext cx="5828367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4BF9777-1036-43C9-9F43-1B541AAC8101}"/>
                </a:ext>
              </a:extLst>
            </p:cNvPr>
            <p:cNvCxnSpPr>
              <a:cxnSpLocks/>
              <a:endCxn id="10" idx="3"/>
            </p:cNvCxnSpPr>
            <p:nvPr/>
          </p:nvCxnSpPr>
          <p:spPr>
            <a:xfrm flipV="1">
              <a:off x="1637296" y="3571547"/>
              <a:ext cx="6089817" cy="2086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733C839-CDE2-4FDA-A6CB-E4A90204CA6E}"/>
                </a:ext>
              </a:extLst>
            </p:cNvPr>
            <p:cNvCxnSpPr>
              <a:cxnSpLocks/>
            </p:cNvCxnSpPr>
            <p:nvPr/>
          </p:nvCxnSpPr>
          <p:spPr>
            <a:xfrm>
              <a:off x="1761751" y="4144682"/>
              <a:ext cx="5840452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1147432-8DC1-40A4-8C7A-182E9C1BB084}"/>
                </a:ext>
              </a:extLst>
            </p:cNvPr>
            <p:cNvCxnSpPr>
              <a:cxnSpLocks/>
            </p:cNvCxnSpPr>
            <p:nvPr/>
          </p:nvCxnSpPr>
          <p:spPr>
            <a:xfrm>
              <a:off x="2265082" y="4715435"/>
              <a:ext cx="4852894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171303F-E862-414F-ABFE-8A79C82B47AF}"/>
                </a:ext>
              </a:extLst>
            </p:cNvPr>
            <p:cNvSpPr/>
            <p:nvPr/>
          </p:nvSpPr>
          <p:spPr>
            <a:xfrm>
              <a:off x="2144963" y="2030776"/>
              <a:ext cx="1149080" cy="3081051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9EEACA3-32C9-4560-9C20-F564876D6AB8}"/>
                </a:ext>
              </a:extLst>
            </p:cNvPr>
            <p:cNvSpPr/>
            <p:nvPr/>
          </p:nvSpPr>
          <p:spPr>
            <a:xfrm>
              <a:off x="1883884" y="2030776"/>
              <a:ext cx="1270612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1C728DF-63EB-41EA-BF7F-06C3C4908F94}"/>
                </a:ext>
              </a:extLst>
            </p:cNvPr>
            <p:cNvSpPr/>
            <p:nvPr/>
          </p:nvSpPr>
          <p:spPr>
            <a:xfrm>
              <a:off x="2397456" y="2030776"/>
              <a:ext cx="1013327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8E70455-871E-4060-B7E1-2F55E3288BD4}"/>
                </a:ext>
              </a:extLst>
            </p:cNvPr>
            <p:cNvSpPr/>
            <p:nvPr/>
          </p:nvSpPr>
          <p:spPr>
            <a:xfrm>
              <a:off x="2652215" y="2030775"/>
              <a:ext cx="902907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73B4DB2-2CFB-4AA4-A10C-69013664C9A1}"/>
                </a:ext>
              </a:extLst>
            </p:cNvPr>
            <p:cNvSpPr/>
            <p:nvPr/>
          </p:nvSpPr>
          <p:spPr>
            <a:xfrm>
              <a:off x="2902424" y="2030774"/>
              <a:ext cx="811696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57E430F-E0AB-49FB-A6DA-91FC4BC036EE}"/>
                </a:ext>
              </a:extLst>
            </p:cNvPr>
            <p:cNvSpPr/>
            <p:nvPr/>
          </p:nvSpPr>
          <p:spPr>
            <a:xfrm>
              <a:off x="3159045" y="2025331"/>
              <a:ext cx="697064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257A066-B68A-4D35-88B1-B24CDEBC0EF4}"/>
                </a:ext>
              </a:extLst>
            </p:cNvPr>
            <p:cNvSpPr/>
            <p:nvPr/>
          </p:nvSpPr>
          <p:spPr>
            <a:xfrm>
              <a:off x="3418497" y="2030774"/>
              <a:ext cx="572609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F1257E6-172B-4639-A75E-F3904C5B0322}"/>
                </a:ext>
              </a:extLst>
            </p:cNvPr>
            <p:cNvSpPr/>
            <p:nvPr/>
          </p:nvSpPr>
          <p:spPr>
            <a:xfrm>
              <a:off x="3667404" y="2027849"/>
              <a:ext cx="471514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BCED8DF-F91A-4A24-91BB-67926118B570}"/>
                </a:ext>
              </a:extLst>
            </p:cNvPr>
            <p:cNvSpPr/>
            <p:nvPr/>
          </p:nvSpPr>
          <p:spPr>
            <a:xfrm>
              <a:off x="3919141" y="2035513"/>
              <a:ext cx="352373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1D8E536B-A72A-409C-AB15-371E163E6C3E}"/>
                </a:ext>
              </a:extLst>
            </p:cNvPr>
            <p:cNvSpPr/>
            <p:nvPr/>
          </p:nvSpPr>
          <p:spPr>
            <a:xfrm>
              <a:off x="4168244" y="2039429"/>
              <a:ext cx="237412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481D60A7-FBA3-4DAF-972E-FA2B8EBA7AD7}"/>
                </a:ext>
              </a:extLst>
            </p:cNvPr>
            <p:cNvSpPr/>
            <p:nvPr/>
          </p:nvSpPr>
          <p:spPr>
            <a:xfrm>
              <a:off x="4429322" y="2030774"/>
              <a:ext cx="124145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EFFD536-1985-483F-BEE1-D18808E5AF5D}"/>
                </a:ext>
              </a:extLst>
            </p:cNvPr>
            <p:cNvSpPr/>
            <p:nvPr/>
          </p:nvSpPr>
          <p:spPr>
            <a:xfrm flipH="1">
              <a:off x="4641551" y="2025330"/>
              <a:ext cx="45719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E2144969-F5FC-465C-8ABD-3F5AAF25608A}"/>
                </a:ext>
              </a:extLst>
            </p:cNvPr>
            <p:cNvSpPr/>
            <p:nvPr/>
          </p:nvSpPr>
          <p:spPr>
            <a:xfrm flipH="1">
              <a:off x="4815253" y="2043346"/>
              <a:ext cx="122950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E1B2EF0-DE10-405E-856A-8902B727B033}"/>
                </a:ext>
              </a:extLst>
            </p:cNvPr>
            <p:cNvSpPr/>
            <p:nvPr/>
          </p:nvSpPr>
          <p:spPr>
            <a:xfrm flipH="1">
              <a:off x="4967500" y="2035513"/>
              <a:ext cx="217542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57D7D003-9889-402F-967D-3398DFF677D9}"/>
                </a:ext>
              </a:extLst>
            </p:cNvPr>
            <p:cNvSpPr/>
            <p:nvPr/>
          </p:nvSpPr>
          <p:spPr>
            <a:xfrm flipH="1">
              <a:off x="5115544" y="2035513"/>
              <a:ext cx="318851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BADC1F3-9FA7-4ECC-9BBC-E1123B8B9E9A}"/>
                </a:ext>
              </a:extLst>
            </p:cNvPr>
            <p:cNvSpPr/>
            <p:nvPr/>
          </p:nvSpPr>
          <p:spPr>
            <a:xfrm flipH="1">
              <a:off x="5245028" y="2034439"/>
              <a:ext cx="440415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BD041B28-B765-4FF1-B579-6EAEBB2EA463}"/>
                </a:ext>
              </a:extLst>
            </p:cNvPr>
            <p:cNvSpPr/>
            <p:nvPr/>
          </p:nvSpPr>
          <p:spPr>
            <a:xfrm flipH="1">
              <a:off x="5389326" y="2025330"/>
              <a:ext cx="552404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AAB23EB-AF45-45ED-BC63-AD9CFEA5B0F1}"/>
                </a:ext>
              </a:extLst>
            </p:cNvPr>
            <p:cNvSpPr/>
            <p:nvPr/>
          </p:nvSpPr>
          <p:spPr>
            <a:xfrm flipH="1">
              <a:off x="5518476" y="2043345"/>
              <a:ext cx="679858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5A62C82-11A6-4CF6-B8A0-38B7F2E74710}"/>
                </a:ext>
              </a:extLst>
            </p:cNvPr>
            <p:cNvSpPr/>
            <p:nvPr/>
          </p:nvSpPr>
          <p:spPr>
            <a:xfrm flipH="1">
              <a:off x="5665247" y="2034337"/>
              <a:ext cx="794166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F3B2C454-49EB-4E7B-B1D7-C9361610BC99}"/>
                </a:ext>
              </a:extLst>
            </p:cNvPr>
            <p:cNvSpPr/>
            <p:nvPr/>
          </p:nvSpPr>
          <p:spPr>
            <a:xfrm flipH="1">
              <a:off x="5801251" y="2025330"/>
              <a:ext cx="889014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58033438-05B6-40B3-BDF7-E1A72A5EA8ED}"/>
                </a:ext>
              </a:extLst>
            </p:cNvPr>
            <p:cNvSpPr/>
            <p:nvPr/>
          </p:nvSpPr>
          <p:spPr>
            <a:xfrm flipH="1">
              <a:off x="5957627" y="2034336"/>
              <a:ext cx="1006573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442EACA7-AA01-4A90-BEFF-B789F0E3D1D9}"/>
                </a:ext>
              </a:extLst>
            </p:cNvPr>
            <p:cNvSpPr/>
            <p:nvPr/>
          </p:nvSpPr>
          <p:spPr>
            <a:xfrm flipH="1">
              <a:off x="6094046" y="2025330"/>
              <a:ext cx="1116678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D9FEAFC6-1389-449E-8D25-FC303EC2E096}"/>
                </a:ext>
              </a:extLst>
            </p:cNvPr>
            <p:cNvSpPr/>
            <p:nvPr/>
          </p:nvSpPr>
          <p:spPr>
            <a:xfrm flipH="1">
              <a:off x="6225709" y="2034335"/>
              <a:ext cx="1238949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" name="Title"/>
          <p:cNvSpPr>
            <a:spLocks noGrp="1"/>
          </p:cNvSpPr>
          <p:nvPr>
            <p:ph type="title"/>
          </p:nvPr>
        </p:nvSpPr>
        <p:spPr>
          <a:xfrm>
            <a:off x="452064" y="438764"/>
            <a:ext cx="8229974" cy="903546"/>
          </a:xfrm>
          <a:solidFill>
            <a:srgbClr val="0076B0"/>
          </a:solidFill>
          <a:ln>
            <a:solidFill>
              <a:srgbClr val="0076B0"/>
            </a:solidFill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</a:rPr>
              <a:t>The Prime Meridian</a:t>
            </a:r>
            <a:endParaRPr lang="en-GB" sz="2400" dirty="0">
              <a:solidFill>
                <a:srgbClr val="C9E8F9"/>
              </a:solidFill>
              <a:latin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BF243E-2654-1F47-9B96-A9B1D989E685}"/>
              </a:ext>
            </a:extLst>
          </p:cNvPr>
          <p:cNvSpPr txBox="1"/>
          <p:nvPr/>
        </p:nvSpPr>
        <p:spPr>
          <a:xfrm>
            <a:off x="452064" y="5331716"/>
            <a:ext cx="8028745" cy="748864"/>
          </a:xfrm>
          <a:prstGeom prst="rect">
            <a:avLst/>
          </a:prstGeom>
          <a:noFill/>
          <a:ln w="19050">
            <a:solidFill>
              <a:srgbClr val="0076B0"/>
            </a:solidFill>
          </a:ln>
        </p:spPr>
        <p:txBody>
          <a:bodyPr wrap="square" lIns="251999" tIns="108000" rIns="180000" bIns="108000" rtlCol="0" anchor="ctr" anchorCtr="1">
            <a:noAutofit/>
          </a:bodyPr>
          <a:lstStyle/>
          <a:p>
            <a:r>
              <a:rPr lang="en-US" dirty="0"/>
              <a:t>It is the line of longitude which passes through Greenwich, England, is internationally agreed to be the line 0° line of longitude.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524D65-FCD9-184F-A7BA-B9B4550BA2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84723" y="1788871"/>
            <a:ext cx="5119818" cy="309663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C8F6FB3-50AA-0641-8F64-7C905B873906}"/>
              </a:ext>
            </a:extLst>
          </p:cNvPr>
          <p:cNvCxnSpPr>
            <a:cxnSpLocks/>
          </p:cNvCxnSpPr>
          <p:nvPr/>
        </p:nvCxnSpPr>
        <p:spPr>
          <a:xfrm>
            <a:off x="4639174" y="1607736"/>
            <a:ext cx="0" cy="3496827"/>
          </a:xfrm>
          <a:prstGeom prst="line">
            <a:avLst/>
          </a:prstGeom>
          <a:ln w="31750">
            <a:solidFill>
              <a:srgbClr val="BF0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548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97E9572-498F-43B3-868B-7DD007BCF2FE}"/>
              </a:ext>
            </a:extLst>
          </p:cNvPr>
          <p:cNvGrpSpPr/>
          <p:nvPr/>
        </p:nvGrpSpPr>
        <p:grpSpPr>
          <a:xfrm>
            <a:off x="1493250" y="1711768"/>
            <a:ext cx="6339551" cy="3288762"/>
            <a:chOff x="1529125" y="1927994"/>
            <a:chExt cx="6339551" cy="328876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9EB2836-682D-46C1-9313-CDBDA4C90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29125" y="1927994"/>
              <a:ext cx="6339551" cy="328876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1697D2-3702-450B-9B5F-07B434FF4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7296" y="2026024"/>
              <a:ext cx="6089817" cy="3091045"/>
            </a:xfrm>
            <a:prstGeom prst="rect">
              <a:avLst/>
            </a:prstGeom>
          </p:spPr>
        </p:pic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D79D20C-75FE-4218-9D88-D14B50FCA5E2}"/>
                </a:ext>
              </a:extLst>
            </p:cNvPr>
            <p:cNvCxnSpPr>
              <a:cxnSpLocks/>
            </p:cNvCxnSpPr>
            <p:nvPr/>
          </p:nvCxnSpPr>
          <p:spPr>
            <a:xfrm>
              <a:off x="2265082" y="2432129"/>
              <a:ext cx="4852894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588F672-BCCD-48DA-8963-E03B5FCFAC10}"/>
                </a:ext>
              </a:extLst>
            </p:cNvPr>
            <p:cNvCxnSpPr>
              <a:cxnSpLocks/>
            </p:cNvCxnSpPr>
            <p:nvPr/>
          </p:nvCxnSpPr>
          <p:spPr>
            <a:xfrm>
              <a:off x="1761751" y="2996905"/>
              <a:ext cx="5828367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1CA7D27-3CA0-4387-BD84-9037B35BDF0E}"/>
                </a:ext>
              </a:extLst>
            </p:cNvPr>
            <p:cNvCxnSpPr>
              <a:cxnSpLocks/>
              <a:endCxn id="17" idx="3"/>
            </p:cNvCxnSpPr>
            <p:nvPr/>
          </p:nvCxnSpPr>
          <p:spPr>
            <a:xfrm flipV="1">
              <a:off x="1637296" y="3571547"/>
              <a:ext cx="6089817" cy="2086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4499879-5112-40BC-B247-4E458C8B6CF1}"/>
                </a:ext>
              </a:extLst>
            </p:cNvPr>
            <p:cNvCxnSpPr>
              <a:cxnSpLocks/>
            </p:cNvCxnSpPr>
            <p:nvPr/>
          </p:nvCxnSpPr>
          <p:spPr>
            <a:xfrm>
              <a:off x="1761751" y="4144682"/>
              <a:ext cx="5840452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0000CAD-1B4F-4F00-B4F0-F711BB479713}"/>
                </a:ext>
              </a:extLst>
            </p:cNvPr>
            <p:cNvCxnSpPr>
              <a:cxnSpLocks/>
            </p:cNvCxnSpPr>
            <p:nvPr/>
          </p:nvCxnSpPr>
          <p:spPr>
            <a:xfrm>
              <a:off x="2265082" y="4715435"/>
              <a:ext cx="4852894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4DEC67F-98D2-486B-A93D-4E44881CA8A6}"/>
                </a:ext>
              </a:extLst>
            </p:cNvPr>
            <p:cNvSpPr/>
            <p:nvPr/>
          </p:nvSpPr>
          <p:spPr>
            <a:xfrm>
              <a:off x="2144963" y="2030776"/>
              <a:ext cx="1149080" cy="3081051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BADBCBA-AC4E-4777-A287-AB1E2449B973}"/>
                </a:ext>
              </a:extLst>
            </p:cNvPr>
            <p:cNvSpPr/>
            <p:nvPr/>
          </p:nvSpPr>
          <p:spPr>
            <a:xfrm>
              <a:off x="1883884" y="2030776"/>
              <a:ext cx="1270612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36C07FA-6557-4733-92E0-8BAB868AE291}"/>
                </a:ext>
              </a:extLst>
            </p:cNvPr>
            <p:cNvSpPr/>
            <p:nvPr/>
          </p:nvSpPr>
          <p:spPr>
            <a:xfrm>
              <a:off x="2397456" y="2030776"/>
              <a:ext cx="1013327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5C8392C-02AC-4634-BC4B-15C1BCDEE651}"/>
                </a:ext>
              </a:extLst>
            </p:cNvPr>
            <p:cNvSpPr/>
            <p:nvPr/>
          </p:nvSpPr>
          <p:spPr>
            <a:xfrm>
              <a:off x="2652215" y="2030775"/>
              <a:ext cx="902907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CC8E998-84E5-4A69-8C65-4B4F46CCF53F}"/>
                </a:ext>
              </a:extLst>
            </p:cNvPr>
            <p:cNvSpPr/>
            <p:nvPr/>
          </p:nvSpPr>
          <p:spPr>
            <a:xfrm>
              <a:off x="2902424" y="2030774"/>
              <a:ext cx="811696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5AE4C40-64FA-4096-A291-FB2C59301B7A}"/>
                </a:ext>
              </a:extLst>
            </p:cNvPr>
            <p:cNvSpPr/>
            <p:nvPr/>
          </p:nvSpPr>
          <p:spPr>
            <a:xfrm>
              <a:off x="3159045" y="2025331"/>
              <a:ext cx="697064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5E789D21-0DA9-4BC0-A5DE-3513C10CBBAF}"/>
                </a:ext>
              </a:extLst>
            </p:cNvPr>
            <p:cNvSpPr/>
            <p:nvPr/>
          </p:nvSpPr>
          <p:spPr>
            <a:xfrm>
              <a:off x="3418497" y="2030774"/>
              <a:ext cx="572609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0BDF95D-F2B9-4119-87AD-2D80B8A6C5D0}"/>
                </a:ext>
              </a:extLst>
            </p:cNvPr>
            <p:cNvSpPr/>
            <p:nvPr/>
          </p:nvSpPr>
          <p:spPr>
            <a:xfrm>
              <a:off x="3667404" y="2027849"/>
              <a:ext cx="471514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58D3F76D-1696-4BEB-BE79-7CAC7B65F371}"/>
                </a:ext>
              </a:extLst>
            </p:cNvPr>
            <p:cNvSpPr/>
            <p:nvPr/>
          </p:nvSpPr>
          <p:spPr>
            <a:xfrm>
              <a:off x="3919141" y="2035513"/>
              <a:ext cx="352373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4105A0D-2A7F-4C43-AE56-CB19CEA7B9BF}"/>
                </a:ext>
              </a:extLst>
            </p:cNvPr>
            <p:cNvSpPr/>
            <p:nvPr/>
          </p:nvSpPr>
          <p:spPr>
            <a:xfrm>
              <a:off x="4168244" y="2039429"/>
              <a:ext cx="237412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98E4D9D-AED7-40B6-BB6C-17B8B0D4886A}"/>
                </a:ext>
              </a:extLst>
            </p:cNvPr>
            <p:cNvSpPr/>
            <p:nvPr/>
          </p:nvSpPr>
          <p:spPr>
            <a:xfrm>
              <a:off x="4429322" y="2030774"/>
              <a:ext cx="124145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32437FE-1709-434D-A1B5-22B3374DDCD3}"/>
                </a:ext>
              </a:extLst>
            </p:cNvPr>
            <p:cNvSpPr/>
            <p:nvPr/>
          </p:nvSpPr>
          <p:spPr>
            <a:xfrm flipH="1">
              <a:off x="4641551" y="2025330"/>
              <a:ext cx="45719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4C3DD5C4-7756-4A61-8F47-A436A1E3AF16}"/>
                </a:ext>
              </a:extLst>
            </p:cNvPr>
            <p:cNvSpPr/>
            <p:nvPr/>
          </p:nvSpPr>
          <p:spPr>
            <a:xfrm flipH="1">
              <a:off x="4815253" y="2043346"/>
              <a:ext cx="122950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B61EA7C-A5DA-430C-B805-5D7D9FF36B37}"/>
                </a:ext>
              </a:extLst>
            </p:cNvPr>
            <p:cNvSpPr/>
            <p:nvPr/>
          </p:nvSpPr>
          <p:spPr>
            <a:xfrm flipH="1">
              <a:off x="4967500" y="2035513"/>
              <a:ext cx="217542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59F3BC2F-6B34-45D5-BAB3-AF900051A862}"/>
                </a:ext>
              </a:extLst>
            </p:cNvPr>
            <p:cNvSpPr/>
            <p:nvPr/>
          </p:nvSpPr>
          <p:spPr>
            <a:xfrm flipH="1">
              <a:off x="5115544" y="2035513"/>
              <a:ext cx="318851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8AB8D525-2605-4473-B43D-09006B56F703}"/>
                </a:ext>
              </a:extLst>
            </p:cNvPr>
            <p:cNvSpPr/>
            <p:nvPr/>
          </p:nvSpPr>
          <p:spPr>
            <a:xfrm flipH="1">
              <a:off x="5245028" y="2034439"/>
              <a:ext cx="440415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80F2E58F-8BCB-4CE9-86EE-81ED7C6B7274}"/>
                </a:ext>
              </a:extLst>
            </p:cNvPr>
            <p:cNvSpPr/>
            <p:nvPr/>
          </p:nvSpPr>
          <p:spPr>
            <a:xfrm flipH="1">
              <a:off x="5389326" y="2025330"/>
              <a:ext cx="552404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59C7F4B7-34FA-4343-887C-BCB852FB82EA}"/>
                </a:ext>
              </a:extLst>
            </p:cNvPr>
            <p:cNvSpPr/>
            <p:nvPr/>
          </p:nvSpPr>
          <p:spPr>
            <a:xfrm flipH="1">
              <a:off x="5518476" y="2043345"/>
              <a:ext cx="679858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D880A63-3559-49E7-AE73-93A3EE694EED}"/>
                </a:ext>
              </a:extLst>
            </p:cNvPr>
            <p:cNvSpPr/>
            <p:nvPr/>
          </p:nvSpPr>
          <p:spPr>
            <a:xfrm flipH="1">
              <a:off x="5665247" y="2034337"/>
              <a:ext cx="794166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B2A1430-42A8-41C0-84FC-5151782BD14E}"/>
                </a:ext>
              </a:extLst>
            </p:cNvPr>
            <p:cNvSpPr/>
            <p:nvPr/>
          </p:nvSpPr>
          <p:spPr>
            <a:xfrm flipH="1">
              <a:off x="5801251" y="2025330"/>
              <a:ext cx="889014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1C875BA-6F25-4508-ACBF-ED1B3B3F347C}"/>
                </a:ext>
              </a:extLst>
            </p:cNvPr>
            <p:cNvSpPr/>
            <p:nvPr/>
          </p:nvSpPr>
          <p:spPr>
            <a:xfrm flipH="1">
              <a:off x="5957627" y="2034336"/>
              <a:ext cx="1006573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715A953-8F10-4A50-AA9D-B8E369223CCC}"/>
                </a:ext>
              </a:extLst>
            </p:cNvPr>
            <p:cNvSpPr/>
            <p:nvPr/>
          </p:nvSpPr>
          <p:spPr>
            <a:xfrm flipH="1">
              <a:off x="6094046" y="2025330"/>
              <a:ext cx="1116678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2F7C3369-6AE9-4FFA-BEF6-4A7DEE74E46C}"/>
                </a:ext>
              </a:extLst>
            </p:cNvPr>
            <p:cNvSpPr/>
            <p:nvPr/>
          </p:nvSpPr>
          <p:spPr>
            <a:xfrm flipH="1">
              <a:off x="6225709" y="2034335"/>
              <a:ext cx="1238949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" name="Title"/>
          <p:cNvSpPr>
            <a:spLocks noGrp="1"/>
          </p:cNvSpPr>
          <p:nvPr>
            <p:ph type="title"/>
          </p:nvPr>
        </p:nvSpPr>
        <p:spPr>
          <a:xfrm>
            <a:off x="452064" y="438764"/>
            <a:ext cx="8229974" cy="903546"/>
          </a:xfrm>
          <a:solidFill>
            <a:srgbClr val="0076B0"/>
          </a:solidFill>
          <a:ln>
            <a:solidFill>
              <a:srgbClr val="0076B0"/>
            </a:solidFill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</a:rPr>
              <a:t>The Prime Meridian</a:t>
            </a:r>
            <a:endParaRPr lang="en-GB" sz="2400" dirty="0">
              <a:solidFill>
                <a:srgbClr val="C9E8F9"/>
              </a:solidFill>
              <a:latin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BF243E-2654-1F47-9B96-A9B1D989E685}"/>
              </a:ext>
            </a:extLst>
          </p:cNvPr>
          <p:cNvSpPr txBox="1"/>
          <p:nvPr/>
        </p:nvSpPr>
        <p:spPr>
          <a:xfrm>
            <a:off x="452065" y="5454884"/>
            <a:ext cx="4119936" cy="625695"/>
          </a:xfrm>
          <a:prstGeom prst="rect">
            <a:avLst/>
          </a:prstGeom>
          <a:noFill/>
          <a:ln w="19050">
            <a:solidFill>
              <a:srgbClr val="0076B0"/>
            </a:solidFill>
          </a:ln>
        </p:spPr>
        <p:txBody>
          <a:bodyPr wrap="square" lIns="251999" tIns="108000" rIns="180000" bIns="108000" rtlCol="0" anchor="ctr" anchorCtr="1">
            <a:noAutofit/>
          </a:bodyPr>
          <a:lstStyle/>
          <a:p>
            <a:r>
              <a:rPr lang="en-US" dirty="0"/>
              <a:t>It cuts Earth into two equal halves</a:t>
            </a:r>
          </a:p>
        </p:txBody>
      </p:sp>
      <p:pic>
        <p:nvPicPr>
          <p:cNvPr id="6" name="green">
            <a:extLst>
              <a:ext uri="{FF2B5EF4-FFF2-40B4-BE49-F238E27FC236}">
                <a16:creationId xmlns:a16="http://schemas.microsoft.com/office/drawing/2014/main" id="{10F9B2D3-663C-4E46-9C7A-19BB7DDD10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612" y="1802181"/>
            <a:ext cx="3055292" cy="3107224"/>
          </a:xfrm>
          <a:prstGeom prst="rect">
            <a:avLst/>
          </a:prstGeom>
        </p:spPr>
      </p:pic>
      <p:pic>
        <p:nvPicPr>
          <p:cNvPr id="3" name="purple">
            <a:extLst>
              <a:ext uri="{FF2B5EF4-FFF2-40B4-BE49-F238E27FC236}">
                <a16:creationId xmlns:a16="http://schemas.microsoft.com/office/drawing/2014/main" id="{AD72C9EF-6C19-4C2B-AC80-6A27832BDB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088" y="1823403"/>
            <a:ext cx="3033857" cy="30767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524D65-FCD9-184F-A7BA-B9B4550BA2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3116" y="1810043"/>
            <a:ext cx="5119818" cy="309663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C8F6FB3-50AA-0641-8F64-7C905B873906}"/>
              </a:ext>
            </a:extLst>
          </p:cNvPr>
          <p:cNvCxnSpPr>
            <a:cxnSpLocks/>
          </p:cNvCxnSpPr>
          <p:nvPr/>
        </p:nvCxnSpPr>
        <p:spPr>
          <a:xfrm>
            <a:off x="4647800" y="1607736"/>
            <a:ext cx="0" cy="3496827"/>
          </a:xfrm>
          <a:prstGeom prst="line">
            <a:avLst/>
          </a:prstGeom>
          <a:ln w="31750">
            <a:solidFill>
              <a:srgbClr val="BF0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DB09D61-C0A3-914C-AC09-7B98D739A48D}"/>
              </a:ext>
            </a:extLst>
          </p:cNvPr>
          <p:cNvSpPr txBox="1"/>
          <p:nvPr/>
        </p:nvSpPr>
        <p:spPr>
          <a:xfrm>
            <a:off x="452064" y="5454884"/>
            <a:ext cx="6339533" cy="625695"/>
          </a:xfrm>
          <a:prstGeom prst="rect">
            <a:avLst/>
          </a:prstGeom>
          <a:noFill/>
          <a:ln w="19050">
            <a:solidFill>
              <a:srgbClr val="0076B0"/>
            </a:solidFill>
          </a:ln>
        </p:spPr>
        <p:txBody>
          <a:bodyPr wrap="square" lIns="251999" tIns="108000" rIns="180000" bIns="108000" rtlCol="0" anchor="ctr" anchorCtr="1">
            <a:noAutofit/>
          </a:bodyPr>
          <a:lstStyle/>
          <a:p>
            <a:r>
              <a:rPr lang="en-US" dirty="0"/>
              <a:t>The part to the East is called the </a:t>
            </a:r>
            <a:r>
              <a:rPr lang="en-US" b="1" dirty="0">
                <a:solidFill>
                  <a:srgbClr val="0076B0"/>
                </a:solidFill>
              </a:rPr>
              <a:t>Eastern Hemisphere.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1372C2-C8F1-8047-9402-47C2DAF7994D}"/>
              </a:ext>
            </a:extLst>
          </p:cNvPr>
          <p:cNvSpPr txBox="1"/>
          <p:nvPr/>
        </p:nvSpPr>
        <p:spPr>
          <a:xfrm>
            <a:off x="452064" y="5454884"/>
            <a:ext cx="6339533" cy="625695"/>
          </a:xfrm>
          <a:prstGeom prst="rect">
            <a:avLst/>
          </a:prstGeom>
          <a:noFill/>
          <a:ln w="19050">
            <a:solidFill>
              <a:srgbClr val="0076B0"/>
            </a:solidFill>
          </a:ln>
        </p:spPr>
        <p:txBody>
          <a:bodyPr wrap="square" lIns="251999" tIns="108000" rIns="180000" bIns="108000" rtlCol="0" anchor="ctr" anchorCtr="1">
            <a:noAutofit/>
          </a:bodyPr>
          <a:lstStyle/>
          <a:p>
            <a:r>
              <a:rPr lang="en-US" dirty="0"/>
              <a:t>The part to the West is called the </a:t>
            </a:r>
            <a:r>
              <a:rPr lang="en-US" b="1" dirty="0">
                <a:solidFill>
                  <a:srgbClr val="0076B0"/>
                </a:solidFill>
              </a:rPr>
              <a:t>Western Hemisphere.</a:t>
            </a:r>
          </a:p>
        </p:txBody>
      </p:sp>
    </p:spTree>
    <p:extLst>
      <p:ext uri="{BB962C8B-B14F-4D97-AF65-F5344CB8AC3E}">
        <p14:creationId xmlns:p14="http://schemas.microsoft.com/office/powerpoint/2010/main" val="339734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"/>
          <p:cNvSpPr>
            <a:spLocks noGrp="1"/>
          </p:cNvSpPr>
          <p:nvPr>
            <p:ph type="title"/>
          </p:nvPr>
        </p:nvSpPr>
        <p:spPr>
          <a:xfrm>
            <a:off x="452064" y="438764"/>
            <a:ext cx="8229974" cy="1374270"/>
          </a:xfrm>
          <a:solidFill>
            <a:srgbClr val="0076B0"/>
          </a:solidFill>
          <a:ln>
            <a:solidFill>
              <a:srgbClr val="0076B0"/>
            </a:solidFill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</a:rPr>
              <a:t>Lines of Latitude and Longitude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rgbClr val="C9E8F9"/>
                </a:solidFill>
              </a:rPr>
              <a:t>Page 84 - 87</a:t>
            </a:r>
            <a:endParaRPr lang="en-GB" sz="2400" dirty="0">
              <a:solidFill>
                <a:srgbClr val="C9E8F9"/>
              </a:solidFill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951EEE-01A6-9247-AF3F-1E5F68FDC184}"/>
              </a:ext>
            </a:extLst>
          </p:cNvPr>
          <p:cNvSpPr txBox="1"/>
          <p:nvPr/>
        </p:nvSpPr>
        <p:spPr>
          <a:xfrm>
            <a:off x="452065" y="2065281"/>
            <a:ext cx="5081632" cy="599091"/>
          </a:xfrm>
          <a:prstGeom prst="rect">
            <a:avLst/>
          </a:prstGeom>
          <a:solidFill>
            <a:srgbClr val="C9E8F9"/>
          </a:solidFill>
          <a:ln w="19050">
            <a:solidFill>
              <a:srgbClr val="0076B0"/>
            </a:solidFill>
          </a:ln>
        </p:spPr>
        <p:txBody>
          <a:bodyPr wrap="square" lIns="216000" tIns="108000" rIns="180000" bIns="108000" rtlCol="0" anchor="ctr" anchorCtr="1">
            <a:noAutofit/>
          </a:bodyPr>
          <a:lstStyle/>
          <a:p>
            <a:r>
              <a:rPr lang="en-US" dirty="0">
                <a:latin typeface="Twinkl" panose="02000000000000000000" pitchFamily="2" charset="77"/>
              </a:rPr>
              <a:t>By the end of this lesson, we will be able to: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9C77FB-3E9C-9C4B-BFDE-09D696B466EB}"/>
              </a:ext>
            </a:extLst>
          </p:cNvPr>
          <p:cNvSpPr txBox="1"/>
          <p:nvPr/>
        </p:nvSpPr>
        <p:spPr>
          <a:xfrm>
            <a:off x="766119" y="2829696"/>
            <a:ext cx="7525265" cy="327454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Clr>
                <a:srgbClr val="0076B0"/>
              </a:buClr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" grpId="0" animBg="1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6971528-DAE4-484C-BEA7-A4140BA2F0CE}"/>
              </a:ext>
            </a:extLst>
          </p:cNvPr>
          <p:cNvGrpSpPr/>
          <p:nvPr/>
        </p:nvGrpSpPr>
        <p:grpSpPr>
          <a:xfrm>
            <a:off x="1493251" y="1698573"/>
            <a:ext cx="6339551" cy="3288762"/>
            <a:chOff x="1529125" y="1927994"/>
            <a:chExt cx="6339551" cy="328876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1CD2159-B71C-44E7-A7A0-043F67A3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29125" y="1927994"/>
              <a:ext cx="6339551" cy="328876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DB72755-21D8-4B63-8CA4-052085728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1394" y="2026024"/>
              <a:ext cx="6089817" cy="3091045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B6EB5CE-9807-49FC-AAF4-CB29EDAA91C0}"/>
                </a:ext>
              </a:extLst>
            </p:cNvPr>
            <p:cNvCxnSpPr>
              <a:cxnSpLocks/>
            </p:cNvCxnSpPr>
            <p:nvPr/>
          </p:nvCxnSpPr>
          <p:spPr>
            <a:xfrm>
              <a:off x="2265082" y="2432129"/>
              <a:ext cx="4852894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374595C-C561-4915-B68A-99B459872AD4}"/>
                </a:ext>
              </a:extLst>
            </p:cNvPr>
            <p:cNvCxnSpPr>
              <a:cxnSpLocks/>
            </p:cNvCxnSpPr>
            <p:nvPr/>
          </p:nvCxnSpPr>
          <p:spPr>
            <a:xfrm>
              <a:off x="1761751" y="2996905"/>
              <a:ext cx="5828367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8F0B3CA-85E8-40FF-A529-C3897650067F}"/>
                </a:ext>
              </a:extLst>
            </p:cNvPr>
            <p:cNvCxnSpPr>
              <a:cxnSpLocks/>
              <a:endCxn id="13" idx="3"/>
            </p:cNvCxnSpPr>
            <p:nvPr/>
          </p:nvCxnSpPr>
          <p:spPr>
            <a:xfrm flipV="1">
              <a:off x="1621394" y="3571547"/>
              <a:ext cx="6089817" cy="2086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061DD79-0F9A-4BDA-BFB0-91EDD68A857F}"/>
                </a:ext>
              </a:extLst>
            </p:cNvPr>
            <p:cNvCxnSpPr>
              <a:cxnSpLocks/>
            </p:cNvCxnSpPr>
            <p:nvPr/>
          </p:nvCxnSpPr>
          <p:spPr>
            <a:xfrm>
              <a:off x="1761751" y="4144682"/>
              <a:ext cx="5840452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90A2C7D-1F33-4132-B7F3-6B5308DD53A1}"/>
                </a:ext>
              </a:extLst>
            </p:cNvPr>
            <p:cNvCxnSpPr>
              <a:cxnSpLocks/>
            </p:cNvCxnSpPr>
            <p:nvPr/>
          </p:nvCxnSpPr>
          <p:spPr>
            <a:xfrm>
              <a:off x="2265082" y="4715435"/>
              <a:ext cx="4852894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8F64CEE-FA09-42DD-9D5C-61CCB18B0B49}"/>
                </a:ext>
              </a:extLst>
            </p:cNvPr>
            <p:cNvSpPr/>
            <p:nvPr/>
          </p:nvSpPr>
          <p:spPr>
            <a:xfrm>
              <a:off x="2144963" y="2030776"/>
              <a:ext cx="1149080" cy="3081051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3D1EB81-219C-4AA4-82AE-04751739DE4F}"/>
                </a:ext>
              </a:extLst>
            </p:cNvPr>
            <p:cNvSpPr/>
            <p:nvPr/>
          </p:nvSpPr>
          <p:spPr>
            <a:xfrm>
              <a:off x="1883884" y="2030776"/>
              <a:ext cx="1270612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A7EE57A-0E9D-4ABE-BC75-7D25CE4156DB}"/>
                </a:ext>
              </a:extLst>
            </p:cNvPr>
            <p:cNvSpPr/>
            <p:nvPr/>
          </p:nvSpPr>
          <p:spPr>
            <a:xfrm>
              <a:off x="2397456" y="2030776"/>
              <a:ext cx="1013327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A5071AD-5565-47A8-8FD9-7F1AF1C1131F}"/>
                </a:ext>
              </a:extLst>
            </p:cNvPr>
            <p:cNvSpPr/>
            <p:nvPr/>
          </p:nvSpPr>
          <p:spPr>
            <a:xfrm>
              <a:off x="2652215" y="2030775"/>
              <a:ext cx="902907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3610D30-8299-43B6-820C-BFF6258E157C}"/>
                </a:ext>
              </a:extLst>
            </p:cNvPr>
            <p:cNvSpPr/>
            <p:nvPr/>
          </p:nvSpPr>
          <p:spPr>
            <a:xfrm>
              <a:off x="2902424" y="2030774"/>
              <a:ext cx="811696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EE5B65E-4D60-4A87-95F7-BE534EFA7BA0}"/>
                </a:ext>
              </a:extLst>
            </p:cNvPr>
            <p:cNvSpPr/>
            <p:nvPr/>
          </p:nvSpPr>
          <p:spPr>
            <a:xfrm>
              <a:off x="3159045" y="2025331"/>
              <a:ext cx="697064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8AD6D1E-7868-47D2-8FDA-71413E93FBAF}"/>
                </a:ext>
              </a:extLst>
            </p:cNvPr>
            <p:cNvSpPr/>
            <p:nvPr/>
          </p:nvSpPr>
          <p:spPr>
            <a:xfrm>
              <a:off x="3418497" y="2030774"/>
              <a:ext cx="572609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4AF80608-EE41-4B05-85EC-8D0CDF60DFE0}"/>
                </a:ext>
              </a:extLst>
            </p:cNvPr>
            <p:cNvSpPr/>
            <p:nvPr/>
          </p:nvSpPr>
          <p:spPr>
            <a:xfrm>
              <a:off x="3667404" y="2027849"/>
              <a:ext cx="471514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1FBE5DD-E507-404B-B760-33A34E99E3F6}"/>
                </a:ext>
              </a:extLst>
            </p:cNvPr>
            <p:cNvSpPr/>
            <p:nvPr/>
          </p:nvSpPr>
          <p:spPr>
            <a:xfrm>
              <a:off x="3919141" y="2035513"/>
              <a:ext cx="352373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03606A8-432C-44C6-9346-75E06FD6CF52}"/>
                </a:ext>
              </a:extLst>
            </p:cNvPr>
            <p:cNvSpPr/>
            <p:nvPr/>
          </p:nvSpPr>
          <p:spPr>
            <a:xfrm>
              <a:off x="4168244" y="2039429"/>
              <a:ext cx="237412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AEF715F-B6EF-461A-A6D9-553391DC9DB1}"/>
                </a:ext>
              </a:extLst>
            </p:cNvPr>
            <p:cNvSpPr/>
            <p:nvPr/>
          </p:nvSpPr>
          <p:spPr>
            <a:xfrm>
              <a:off x="4429322" y="2030774"/>
              <a:ext cx="124145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901E961-1CD0-4570-A29E-53EB8F968321}"/>
                </a:ext>
              </a:extLst>
            </p:cNvPr>
            <p:cNvSpPr/>
            <p:nvPr/>
          </p:nvSpPr>
          <p:spPr>
            <a:xfrm flipH="1">
              <a:off x="4641551" y="2025330"/>
              <a:ext cx="45719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6BEF4B5-B7D3-4F1F-AB46-E53579ABEA04}"/>
                </a:ext>
              </a:extLst>
            </p:cNvPr>
            <p:cNvSpPr/>
            <p:nvPr/>
          </p:nvSpPr>
          <p:spPr>
            <a:xfrm flipH="1">
              <a:off x="4815253" y="2043346"/>
              <a:ext cx="122950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1FB9FF9-0B97-41F4-915B-C9CBFAC4E504}"/>
                </a:ext>
              </a:extLst>
            </p:cNvPr>
            <p:cNvSpPr/>
            <p:nvPr/>
          </p:nvSpPr>
          <p:spPr>
            <a:xfrm flipH="1">
              <a:off x="4967500" y="2035513"/>
              <a:ext cx="217542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D6905A7-B590-4079-89BE-BD95B11EBE2A}"/>
                </a:ext>
              </a:extLst>
            </p:cNvPr>
            <p:cNvSpPr/>
            <p:nvPr/>
          </p:nvSpPr>
          <p:spPr>
            <a:xfrm flipH="1">
              <a:off x="5115544" y="2035513"/>
              <a:ext cx="318851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A7CD194-B78C-4B39-BA14-57D6FFAFEDF3}"/>
                </a:ext>
              </a:extLst>
            </p:cNvPr>
            <p:cNvSpPr/>
            <p:nvPr/>
          </p:nvSpPr>
          <p:spPr>
            <a:xfrm flipH="1">
              <a:off x="5245028" y="2034439"/>
              <a:ext cx="440415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58DBA01-33B6-49F5-9BFA-26DA9B837639}"/>
                </a:ext>
              </a:extLst>
            </p:cNvPr>
            <p:cNvSpPr/>
            <p:nvPr/>
          </p:nvSpPr>
          <p:spPr>
            <a:xfrm flipH="1">
              <a:off x="5389326" y="2025330"/>
              <a:ext cx="552404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2C084FD-80FC-4474-8FC6-767CD41180A8}"/>
                </a:ext>
              </a:extLst>
            </p:cNvPr>
            <p:cNvSpPr/>
            <p:nvPr/>
          </p:nvSpPr>
          <p:spPr>
            <a:xfrm flipH="1">
              <a:off x="5518476" y="2043345"/>
              <a:ext cx="679858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AB551B3-B926-4D1D-969A-D6ECBBE5B0CF}"/>
                </a:ext>
              </a:extLst>
            </p:cNvPr>
            <p:cNvSpPr/>
            <p:nvPr/>
          </p:nvSpPr>
          <p:spPr>
            <a:xfrm flipH="1">
              <a:off x="5665247" y="2034337"/>
              <a:ext cx="794166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83FC453C-3E16-4882-91E2-E09B9521C494}"/>
                </a:ext>
              </a:extLst>
            </p:cNvPr>
            <p:cNvSpPr/>
            <p:nvPr/>
          </p:nvSpPr>
          <p:spPr>
            <a:xfrm flipH="1">
              <a:off x="5801251" y="2025330"/>
              <a:ext cx="889014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1C35634D-0804-4292-B174-6E55584BDEF8}"/>
                </a:ext>
              </a:extLst>
            </p:cNvPr>
            <p:cNvSpPr/>
            <p:nvPr/>
          </p:nvSpPr>
          <p:spPr>
            <a:xfrm flipH="1">
              <a:off x="5957627" y="2034336"/>
              <a:ext cx="1006573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5EFA968B-140C-4E25-A602-AD5B8175E055}"/>
                </a:ext>
              </a:extLst>
            </p:cNvPr>
            <p:cNvSpPr/>
            <p:nvPr/>
          </p:nvSpPr>
          <p:spPr>
            <a:xfrm flipH="1">
              <a:off x="6094046" y="2025330"/>
              <a:ext cx="1116678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DD5CE218-0A8C-4BD9-A9FF-8ABD53E91DE1}"/>
                </a:ext>
              </a:extLst>
            </p:cNvPr>
            <p:cNvSpPr/>
            <p:nvPr/>
          </p:nvSpPr>
          <p:spPr>
            <a:xfrm flipH="1">
              <a:off x="6225709" y="2034335"/>
              <a:ext cx="1238949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" name="Title"/>
          <p:cNvSpPr>
            <a:spLocks noGrp="1"/>
          </p:cNvSpPr>
          <p:nvPr>
            <p:ph type="title"/>
          </p:nvPr>
        </p:nvSpPr>
        <p:spPr>
          <a:xfrm>
            <a:off x="452064" y="438764"/>
            <a:ext cx="8229974" cy="903546"/>
          </a:xfrm>
          <a:solidFill>
            <a:srgbClr val="0076B0"/>
          </a:solidFill>
          <a:ln>
            <a:solidFill>
              <a:srgbClr val="0076B0"/>
            </a:solidFill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</a:rPr>
              <a:t>Lines of Longitude</a:t>
            </a:r>
            <a:endParaRPr lang="en-GB" sz="2400" dirty="0">
              <a:solidFill>
                <a:srgbClr val="C9E8F9"/>
              </a:solidFill>
              <a:latin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BF243E-2654-1F47-9B96-A9B1D989E685}"/>
              </a:ext>
            </a:extLst>
          </p:cNvPr>
          <p:cNvSpPr txBox="1"/>
          <p:nvPr/>
        </p:nvSpPr>
        <p:spPr>
          <a:xfrm>
            <a:off x="452064" y="5331716"/>
            <a:ext cx="8028745" cy="748864"/>
          </a:xfrm>
          <a:prstGeom prst="rect">
            <a:avLst/>
          </a:prstGeom>
          <a:noFill/>
          <a:ln w="19050">
            <a:solidFill>
              <a:srgbClr val="0076B0"/>
            </a:solidFill>
          </a:ln>
        </p:spPr>
        <p:txBody>
          <a:bodyPr wrap="square" lIns="251999" tIns="108000" rIns="180000" bIns="108000" rtlCol="0" anchor="ctr" anchorCtr="1">
            <a:noAutofit/>
          </a:bodyPr>
          <a:lstStyle/>
          <a:p>
            <a:r>
              <a:rPr lang="en-US" dirty="0"/>
              <a:t>There are 180 degrees of longitude to the East of the Prime Meridian and 180 degrees of longitude to its West.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524D65-FCD9-184F-A7BA-B9B4550BA2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84723" y="1788871"/>
            <a:ext cx="5119818" cy="3096638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1F43C89-6901-7348-9BAA-DC2930AEB1A5}"/>
              </a:ext>
            </a:extLst>
          </p:cNvPr>
          <p:cNvCxnSpPr>
            <a:cxnSpLocks/>
          </p:cNvCxnSpPr>
          <p:nvPr/>
        </p:nvCxnSpPr>
        <p:spPr>
          <a:xfrm>
            <a:off x="879675" y="3331071"/>
            <a:ext cx="7384649" cy="0"/>
          </a:xfrm>
          <a:prstGeom prst="line">
            <a:avLst/>
          </a:prstGeom>
          <a:ln w="28575">
            <a:solidFill>
              <a:srgbClr val="BF0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C8F6FB3-50AA-0641-8F64-7C905B873906}"/>
              </a:ext>
            </a:extLst>
          </p:cNvPr>
          <p:cNvCxnSpPr>
            <a:cxnSpLocks/>
          </p:cNvCxnSpPr>
          <p:nvPr/>
        </p:nvCxnSpPr>
        <p:spPr>
          <a:xfrm>
            <a:off x="4639174" y="1623611"/>
            <a:ext cx="0" cy="3496827"/>
          </a:xfrm>
          <a:prstGeom prst="line">
            <a:avLst/>
          </a:prstGeom>
          <a:ln w="31750">
            <a:solidFill>
              <a:srgbClr val="BF0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173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"/>
          <p:cNvSpPr>
            <a:spLocks noGrp="1"/>
          </p:cNvSpPr>
          <p:nvPr>
            <p:ph type="title"/>
          </p:nvPr>
        </p:nvSpPr>
        <p:spPr>
          <a:xfrm>
            <a:off x="452064" y="438764"/>
            <a:ext cx="8229974" cy="1374270"/>
          </a:xfrm>
          <a:solidFill>
            <a:srgbClr val="0076B0"/>
          </a:solidFill>
          <a:ln>
            <a:solidFill>
              <a:srgbClr val="0076B0"/>
            </a:solidFill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</a:rPr>
              <a:t>Lines of Latitude and Longitude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rgbClr val="C9E8F9"/>
                </a:solidFill>
              </a:rPr>
              <a:t>Page 84 - 87</a:t>
            </a:r>
            <a:endParaRPr lang="en-GB" sz="2400" dirty="0">
              <a:solidFill>
                <a:srgbClr val="C9E8F9"/>
              </a:solidFill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951EEE-01A6-9247-AF3F-1E5F68FDC184}"/>
              </a:ext>
            </a:extLst>
          </p:cNvPr>
          <p:cNvSpPr txBox="1"/>
          <p:nvPr/>
        </p:nvSpPr>
        <p:spPr>
          <a:xfrm>
            <a:off x="452064" y="2031414"/>
            <a:ext cx="2370157" cy="599091"/>
          </a:xfrm>
          <a:prstGeom prst="rect">
            <a:avLst/>
          </a:prstGeom>
          <a:solidFill>
            <a:srgbClr val="C9E8F9"/>
          </a:solidFill>
          <a:ln w="19050">
            <a:solidFill>
              <a:srgbClr val="0076B0"/>
            </a:solidFill>
          </a:ln>
        </p:spPr>
        <p:txBody>
          <a:bodyPr wrap="square" lIns="216000" tIns="108000" rIns="180000" bIns="108000" rtlCol="0" anchor="ctr" anchorCtr="1">
            <a:noAutofit/>
          </a:bodyPr>
          <a:lstStyle/>
          <a:p>
            <a:r>
              <a:rPr lang="en-US" dirty="0">
                <a:latin typeface="Twinkl" panose="02000000000000000000" pitchFamily="2" charset="77"/>
              </a:rPr>
              <a:t>Lines of Latitude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9C77FB-3E9C-9C4B-BFDE-09D696B466EB}"/>
              </a:ext>
            </a:extLst>
          </p:cNvPr>
          <p:cNvSpPr txBox="1"/>
          <p:nvPr/>
        </p:nvSpPr>
        <p:spPr>
          <a:xfrm>
            <a:off x="585497" y="2871422"/>
            <a:ext cx="3139838" cy="4102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Clr>
                <a:srgbClr val="0076B0"/>
              </a:buClr>
              <a:buFont typeface="Arial" panose="020B0604020202020204" pitchFamily="34" charset="0"/>
              <a:buChar char="•"/>
            </a:pPr>
            <a:r>
              <a:rPr lang="en-US" dirty="0"/>
              <a:t> Determine physical characteristics of geographic locations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B86782-BED0-8440-A314-59A3B405E0CC}"/>
              </a:ext>
            </a:extLst>
          </p:cNvPr>
          <p:cNvSpPr txBox="1"/>
          <p:nvPr/>
        </p:nvSpPr>
        <p:spPr>
          <a:xfrm>
            <a:off x="452064" y="4188839"/>
            <a:ext cx="2539491" cy="599091"/>
          </a:xfrm>
          <a:prstGeom prst="rect">
            <a:avLst/>
          </a:prstGeom>
          <a:solidFill>
            <a:srgbClr val="C9E8F9"/>
          </a:solidFill>
          <a:ln w="19050">
            <a:solidFill>
              <a:srgbClr val="0076B0"/>
            </a:solidFill>
          </a:ln>
        </p:spPr>
        <p:txBody>
          <a:bodyPr wrap="square" lIns="216000" tIns="108000" rIns="180000" bIns="108000" rtlCol="0" anchor="ctr" anchorCtr="1">
            <a:noAutofit/>
          </a:bodyPr>
          <a:lstStyle/>
          <a:p>
            <a:r>
              <a:rPr lang="en-US" dirty="0">
                <a:latin typeface="Twinkl" panose="02000000000000000000" pitchFamily="2" charset="77"/>
              </a:rPr>
              <a:t>Lines of Longitude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585BBE-B7B5-BA44-8B4C-C1984B203745}"/>
              </a:ext>
            </a:extLst>
          </p:cNvPr>
          <p:cNvSpPr txBox="1"/>
          <p:nvPr/>
        </p:nvSpPr>
        <p:spPr>
          <a:xfrm>
            <a:off x="617393" y="5093934"/>
            <a:ext cx="3139838" cy="4102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Clr>
                <a:srgbClr val="0076B0"/>
              </a:buClr>
              <a:buFont typeface="Arial" panose="020B0604020202020204" pitchFamily="34" charset="0"/>
              <a:buChar char="•"/>
            </a:pPr>
            <a:r>
              <a:rPr lang="en-US" dirty="0"/>
              <a:t>Locate a place on Earth and determine time between different places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63A1BA8-87C3-514C-92C1-59D8DB113DCD}"/>
              </a:ext>
            </a:extLst>
          </p:cNvPr>
          <p:cNvSpPr/>
          <p:nvPr/>
        </p:nvSpPr>
        <p:spPr>
          <a:xfrm>
            <a:off x="3507926" y="2192719"/>
            <a:ext cx="1535289" cy="1535289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450422E-45C9-084E-82AA-F4B6A853D333}"/>
              </a:ext>
            </a:extLst>
          </p:cNvPr>
          <p:cNvSpPr/>
          <p:nvPr/>
        </p:nvSpPr>
        <p:spPr>
          <a:xfrm>
            <a:off x="5175258" y="2192719"/>
            <a:ext cx="1535289" cy="1535289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26FBE07-7624-CF4D-B402-4D875CF75E2E}"/>
              </a:ext>
            </a:extLst>
          </p:cNvPr>
          <p:cNvSpPr/>
          <p:nvPr/>
        </p:nvSpPr>
        <p:spPr>
          <a:xfrm>
            <a:off x="6842592" y="2192719"/>
            <a:ext cx="1535289" cy="1535289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5039371-9E7A-AE46-BA1C-B3F8F876C310}"/>
              </a:ext>
            </a:extLst>
          </p:cNvPr>
          <p:cNvSpPr/>
          <p:nvPr/>
        </p:nvSpPr>
        <p:spPr>
          <a:xfrm>
            <a:off x="3507926" y="4470144"/>
            <a:ext cx="1535289" cy="1535289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9685742-774E-2947-9B68-10450A783361}"/>
              </a:ext>
            </a:extLst>
          </p:cNvPr>
          <p:cNvSpPr/>
          <p:nvPr/>
        </p:nvSpPr>
        <p:spPr>
          <a:xfrm>
            <a:off x="5175257" y="4470144"/>
            <a:ext cx="1535289" cy="1535289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0E969AC-6ECC-4E47-829D-0704D13EBCC8}"/>
              </a:ext>
            </a:extLst>
          </p:cNvPr>
          <p:cNvSpPr/>
          <p:nvPr/>
        </p:nvSpPr>
        <p:spPr>
          <a:xfrm>
            <a:off x="6842588" y="4470144"/>
            <a:ext cx="1535289" cy="1535289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93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" grpId="0" animBg="1"/>
      <p:bldP spid="7" grpId="0"/>
      <p:bldP spid="5" grpId="0" animBg="1"/>
      <p:bldP spid="6" grpId="0"/>
      <p:bldP spid="3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ED49CB53-85F1-4D0F-B169-33CD21E0D70D}"/>
              </a:ext>
            </a:extLst>
          </p:cNvPr>
          <p:cNvGrpSpPr/>
          <p:nvPr/>
        </p:nvGrpSpPr>
        <p:grpSpPr>
          <a:xfrm>
            <a:off x="1719141" y="2695075"/>
            <a:ext cx="5834598" cy="3026808"/>
            <a:chOff x="1529125" y="1927994"/>
            <a:chExt cx="6339551" cy="328876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17BA522-EFB2-4F27-B61B-DEC40AD585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29125" y="1927994"/>
              <a:ext cx="6339551" cy="328876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F3A004F-9F54-4457-9485-4E2FF1D7B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7296" y="2026024"/>
              <a:ext cx="6089817" cy="3091045"/>
            </a:xfrm>
            <a:prstGeom prst="rect">
              <a:avLst/>
            </a:prstGeom>
          </p:spPr>
        </p:pic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0E45EA4-7CC7-4E3D-99AC-A48C53E5EF89}"/>
                </a:ext>
              </a:extLst>
            </p:cNvPr>
            <p:cNvCxnSpPr>
              <a:cxnSpLocks/>
            </p:cNvCxnSpPr>
            <p:nvPr/>
          </p:nvCxnSpPr>
          <p:spPr>
            <a:xfrm>
              <a:off x="2265082" y="2432129"/>
              <a:ext cx="4852894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8B61C0E-05D9-4C06-A6DA-2AE505BE7E69}"/>
                </a:ext>
              </a:extLst>
            </p:cNvPr>
            <p:cNvCxnSpPr>
              <a:cxnSpLocks/>
            </p:cNvCxnSpPr>
            <p:nvPr/>
          </p:nvCxnSpPr>
          <p:spPr>
            <a:xfrm>
              <a:off x="1761751" y="2996905"/>
              <a:ext cx="5828367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5748EBB-E654-4E32-BCDE-14D960464E6B}"/>
                </a:ext>
              </a:extLst>
            </p:cNvPr>
            <p:cNvCxnSpPr>
              <a:cxnSpLocks/>
              <a:endCxn id="19" idx="3"/>
            </p:cNvCxnSpPr>
            <p:nvPr/>
          </p:nvCxnSpPr>
          <p:spPr>
            <a:xfrm flipV="1">
              <a:off x="1637296" y="3571547"/>
              <a:ext cx="6089817" cy="2086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F5C560B-8129-488C-9C8D-51D4170BFF90}"/>
                </a:ext>
              </a:extLst>
            </p:cNvPr>
            <p:cNvCxnSpPr>
              <a:cxnSpLocks/>
            </p:cNvCxnSpPr>
            <p:nvPr/>
          </p:nvCxnSpPr>
          <p:spPr>
            <a:xfrm>
              <a:off x="1761751" y="4144682"/>
              <a:ext cx="5840452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C7FA626-D51F-43A1-9A05-3C54E5CA8CE9}"/>
                </a:ext>
              </a:extLst>
            </p:cNvPr>
            <p:cNvCxnSpPr>
              <a:cxnSpLocks/>
            </p:cNvCxnSpPr>
            <p:nvPr/>
          </p:nvCxnSpPr>
          <p:spPr>
            <a:xfrm>
              <a:off x="2265082" y="4715435"/>
              <a:ext cx="4852894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4F5287F-C321-4C9F-B750-78BCD7933D7C}"/>
                </a:ext>
              </a:extLst>
            </p:cNvPr>
            <p:cNvSpPr/>
            <p:nvPr/>
          </p:nvSpPr>
          <p:spPr>
            <a:xfrm>
              <a:off x="2144963" y="2030776"/>
              <a:ext cx="1149080" cy="3081051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A6CBF1A-1BE4-415B-82A1-9C2A8D07730F}"/>
                </a:ext>
              </a:extLst>
            </p:cNvPr>
            <p:cNvSpPr/>
            <p:nvPr/>
          </p:nvSpPr>
          <p:spPr>
            <a:xfrm>
              <a:off x="1883884" y="2030776"/>
              <a:ext cx="1270612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4040B36-77BB-435C-A681-8AA6A28225B8}"/>
                </a:ext>
              </a:extLst>
            </p:cNvPr>
            <p:cNvSpPr/>
            <p:nvPr/>
          </p:nvSpPr>
          <p:spPr>
            <a:xfrm>
              <a:off x="2397456" y="2030776"/>
              <a:ext cx="1013327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3731B93-27D7-4549-AE22-87ED1E96E4C2}"/>
                </a:ext>
              </a:extLst>
            </p:cNvPr>
            <p:cNvSpPr/>
            <p:nvPr/>
          </p:nvSpPr>
          <p:spPr>
            <a:xfrm>
              <a:off x="2652215" y="2030775"/>
              <a:ext cx="902907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6A0AD8E-06B1-482F-8C15-0E4D453022E8}"/>
                </a:ext>
              </a:extLst>
            </p:cNvPr>
            <p:cNvSpPr/>
            <p:nvPr/>
          </p:nvSpPr>
          <p:spPr>
            <a:xfrm>
              <a:off x="2902424" y="2030774"/>
              <a:ext cx="811696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1AC77E5-F3E5-44E1-8BD2-2A50E1E66E88}"/>
                </a:ext>
              </a:extLst>
            </p:cNvPr>
            <p:cNvSpPr/>
            <p:nvPr/>
          </p:nvSpPr>
          <p:spPr>
            <a:xfrm>
              <a:off x="3159045" y="2025331"/>
              <a:ext cx="697064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1E598703-DC94-41FE-80AF-06F5792A81B6}"/>
                </a:ext>
              </a:extLst>
            </p:cNvPr>
            <p:cNvSpPr/>
            <p:nvPr/>
          </p:nvSpPr>
          <p:spPr>
            <a:xfrm>
              <a:off x="3418497" y="2030774"/>
              <a:ext cx="572609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1E266675-4846-4C6C-BE05-E917E1F24CD9}"/>
                </a:ext>
              </a:extLst>
            </p:cNvPr>
            <p:cNvSpPr/>
            <p:nvPr/>
          </p:nvSpPr>
          <p:spPr>
            <a:xfrm>
              <a:off x="3667404" y="2027849"/>
              <a:ext cx="471514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73A9F493-3CED-46CB-9820-9799C57F361B}"/>
                </a:ext>
              </a:extLst>
            </p:cNvPr>
            <p:cNvSpPr/>
            <p:nvPr/>
          </p:nvSpPr>
          <p:spPr>
            <a:xfrm>
              <a:off x="3919141" y="2035513"/>
              <a:ext cx="352373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479E939-5F33-4DDB-B071-C6A5AA2C823B}"/>
                </a:ext>
              </a:extLst>
            </p:cNvPr>
            <p:cNvSpPr/>
            <p:nvPr/>
          </p:nvSpPr>
          <p:spPr>
            <a:xfrm>
              <a:off x="4168244" y="2039429"/>
              <a:ext cx="237412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49B6A73-AF39-439E-B68A-92659BBA5AC9}"/>
                </a:ext>
              </a:extLst>
            </p:cNvPr>
            <p:cNvSpPr/>
            <p:nvPr/>
          </p:nvSpPr>
          <p:spPr>
            <a:xfrm>
              <a:off x="4429322" y="2030774"/>
              <a:ext cx="124145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9E9D31D-B6C7-4347-A6DB-625E8CF43432}"/>
                </a:ext>
              </a:extLst>
            </p:cNvPr>
            <p:cNvSpPr/>
            <p:nvPr/>
          </p:nvSpPr>
          <p:spPr>
            <a:xfrm flipH="1">
              <a:off x="4641551" y="2025330"/>
              <a:ext cx="45719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90C80A7F-E4DF-4B04-9C83-25D2A02C9457}"/>
                </a:ext>
              </a:extLst>
            </p:cNvPr>
            <p:cNvSpPr/>
            <p:nvPr/>
          </p:nvSpPr>
          <p:spPr>
            <a:xfrm flipH="1">
              <a:off x="4815253" y="2043346"/>
              <a:ext cx="122950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A9010CA5-8F28-4203-AAA7-DB9A6B64B88A}"/>
                </a:ext>
              </a:extLst>
            </p:cNvPr>
            <p:cNvSpPr/>
            <p:nvPr/>
          </p:nvSpPr>
          <p:spPr>
            <a:xfrm flipH="1">
              <a:off x="4967500" y="2035513"/>
              <a:ext cx="217542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010FB4FF-7C46-4D06-91FC-298CF376BB74}"/>
                </a:ext>
              </a:extLst>
            </p:cNvPr>
            <p:cNvSpPr/>
            <p:nvPr/>
          </p:nvSpPr>
          <p:spPr>
            <a:xfrm flipH="1">
              <a:off x="5115544" y="2035513"/>
              <a:ext cx="318851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8C017210-F5D8-4297-BD38-B4DFFB7AA700}"/>
                </a:ext>
              </a:extLst>
            </p:cNvPr>
            <p:cNvSpPr/>
            <p:nvPr/>
          </p:nvSpPr>
          <p:spPr>
            <a:xfrm flipH="1">
              <a:off x="5245028" y="2034439"/>
              <a:ext cx="440415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51B4024E-CC13-4D1E-A30D-37426237867F}"/>
                </a:ext>
              </a:extLst>
            </p:cNvPr>
            <p:cNvSpPr/>
            <p:nvPr/>
          </p:nvSpPr>
          <p:spPr>
            <a:xfrm flipH="1">
              <a:off x="5389326" y="2025330"/>
              <a:ext cx="552404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949BF22C-30F5-4BA7-B863-1C2D7ED9C84E}"/>
                </a:ext>
              </a:extLst>
            </p:cNvPr>
            <p:cNvSpPr/>
            <p:nvPr/>
          </p:nvSpPr>
          <p:spPr>
            <a:xfrm flipH="1">
              <a:off x="5518476" y="2043345"/>
              <a:ext cx="679858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3446A0A-3B63-4C25-B323-EC304F6AEA61}"/>
                </a:ext>
              </a:extLst>
            </p:cNvPr>
            <p:cNvSpPr/>
            <p:nvPr/>
          </p:nvSpPr>
          <p:spPr>
            <a:xfrm flipH="1">
              <a:off x="5665247" y="2034337"/>
              <a:ext cx="794166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17E235-65EE-472F-8462-21C1C8ABA711}"/>
                </a:ext>
              </a:extLst>
            </p:cNvPr>
            <p:cNvSpPr/>
            <p:nvPr/>
          </p:nvSpPr>
          <p:spPr>
            <a:xfrm flipH="1">
              <a:off x="5801251" y="2025330"/>
              <a:ext cx="889014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9915B00-66A6-4C60-AAEF-B14C11337CCF}"/>
                </a:ext>
              </a:extLst>
            </p:cNvPr>
            <p:cNvSpPr/>
            <p:nvPr/>
          </p:nvSpPr>
          <p:spPr>
            <a:xfrm flipH="1">
              <a:off x="5957627" y="2034336"/>
              <a:ext cx="1006573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6E810F2-8BA0-469E-AAD8-DD85972D7586}"/>
                </a:ext>
              </a:extLst>
            </p:cNvPr>
            <p:cNvSpPr/>
            <p:nvPr/>
          </p:nvSpPr>
          <p:spPr>
            <a:xfrm flipH="1">
              <a:off x="6094046" y="2025330"/>
              <a:ext cx="1116678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7E1F24B2-F59D-4DDA-8BDB-4299654339A9}"/>
                </a:ext>
              </a:extLst>
            </p:cNvPr>
            <p:cNvSpPr/>
            <p:nvPr/>
          </p:nvSpPr>
          <p:spPr>
            <a:xfrm flipH="1">
              <a:off x="6225709" y="2034335"/>
              <a:ext cx="1238949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56B6EC7-97FB-2E47-8452-3314697FCC8D}"/>
              </a:ext>
            </a:extLst>
          </p:cNvPr>
          <p:cNvGrpSpPr/>
          <p:nvPr/>
        </p:nvGrpSpPr>
        <p:grpSpPr>
          <a:xfrm>
            <a:off x="1827919" y="2785549"/>
            <a:ext cx="5593383" cy="2841320"/>
            <a:chOff x="1536700" y="2137214"/>
            <a:chExt cx="6096000" cy="309663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2524D65-FCD9-184F-A7BA-B9B4550BA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12091" y="2137214"/>
              <a:ext cx="5119818" cy="3096638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1F43C89-6901-7348-9BAA-DC2930AEB1A5}"/>
                </a:ext>
              </a:extLst>
            </p:cNvPr>
            <p:cNvCxnSpPr>
              <a:cxnSpLocks/>
            </p:cNvCxnSpPr>
            <p:nvPr/>
          </p:nvCxnSpPr>
          <p:spPr>
            <a:xfrm>
              <a:off x="1536700" y="3679414"/>
              <a:ext cx="6096000" cy="0"/>
            </a:xfrm>
            <a:prstGeom prst="line">
              <a:avLst/>
            </a:prstGeom>
            <a:ln w="28575">
              <a:solidFill>
                <a:srgbClr val="BF0A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82454F5-EFD2-F547-8C55-976760B4FA7C}"/>
                </a:ext>
              </a:extLst>
            </p:cNvPr>
            <p:cNvGrpSpPr/>
            <p:nvPr/>
          </p:nvGrpSpPr>
          <p:grpSpPr>
            <a:xfrm>
              <a:off x="1663701" y="2538935"/>
              <a:ext cx="5829300" cy="2279374"/>
              <a:chOff x="1252330" y="2190592"/>
              <a:chExt cx="6778487" cy="2279374"/>
            </a:xfrm>
          </p:grpSpPr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89F76C8C-056C-4644-AAAE-D1CFE7DB36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78877" y="2190592"/>
                <a:ext cx="5698141" cy="0"/>
              </a:xfrm>
              <a:prstGeom prst="line">
                <a:avLst/>
              </a:prstGeom>
              <a:ln w="28575">
                <a:solidFill>
                  <a:srgbClr val="F0821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3F2ED3CB-1B4E-0F4F-9AD9-93618C6E3F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62269" y="2757914"/>
                <a:ext cx="6768548" cy="0"/>
              </a:xfrm>
              <a:prstGeom prst="line">
                <a:avLst/>
              </a:prstGeom>
              <a:ln w="28575">
                <a:solidFill>
                  <a:srgbClr val="F0821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1AF212C8-5CD3-3D43-B81F-635A8689FF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52330" y="3904228"/>
                <a:ext cx="6768548" cy="0"/>
              </a:xfrm>
              <a:prstGeom prst="line">
                <a:avLst/>
              </a:prstGeom>
              <a:ln w="28575">
                <a:solidFill>
                  <a:srgbClr val="F0821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0408C964-A6AE-DC49-B03D-B64A087E9F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78877" y="4469966"/>
                <a:ext cx="5698141" cy="0"/>
              </a:xfrm>
              <a:prstGeom prst="line">
                <a:avLst/>
              </a:prstGeom>
              <a:ln w="28575">
                <a:solidFill>
                  <a:srgbClr val="F0821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C8F6FB3-50AA-0641-8F64-7C905B873906}"/>
                </a:ext>
              </a:extLst>
            </p:cNvPr>
            <p:cNvCxnSpPr>
              <a:cxnSpLocks/>
            </p:cNvCxnSpPr>
            <p:nvPr/>
          </p:nvCxnSpPr>
          <p:spPr>
            <a:xfrm>
              <a:off x="4565650" y="2137214"/>
              <a:ext cx="0" cy="3096638"/>
            </a:xfrm>
            <a:prstGeom prst="line">
              <a:avLst/>
            </a:prstGeom>
            <a:ln w="31750">
              <a:solidFill>
                <a:srgbClr val="BF0A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DA3E50B-168E-8D4A-AD15-D03B8F4516EC}"/>
              </a:ext>
            </a:extLst>
          </p:cNvPr>
          <p:cNvSpPr txBox="1"/>
          <p:nvPr/>
        </p:nvSpPr>
        <p:spPr>
          <a:xfrm>
            <a:off x="3403679" y="2038140"/>
            <a:ext cx="2386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Northern Hemisphere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3EAD85F-4D60-CE41-87C6-B4285EDE33E0}"/>
              </a:ext>
            </a:extLst>
          </p:cNvPr>
          <p:cNvSpPr txBox="1"/>
          <p:nvPr/>
        </p:nvSpPr>
        <p:spPr>
          <a:xfrm>
            <a:off x="3403679" y="5765799"/>
            <a:ext cx="2386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Southern Hemisphere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925F7EE-497C-C24D-8121-580A7503694C}"/>
              </a:ext>
            </a:extLst>
          </p:cNvPr>
          <p:cNvSpPr txBox="1"/>
          <p:nvPr/>
        </p:nvSpPr>
        <p:spPr>
          <a:xfrm>
            <a:off x="7093028" y="3726435"/>
            <a:ext cx="1887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Eastern Hemisphere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3BCCA53-618A-C044-A880-466B529AED3A}"/>
              </a:ext>
            </a:extLst>
          </p:cNvPr>
          <p:cNvSpPr txBox="1"/>
          <p:nvPr/>
        </p:nvSpPr>
        <p:spPr>
          <a:xfrm>
            <a:off x="146337" y="3769272"/>
            <a:ext cx="1887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Western Hemisphere</a:t>
            </a:r>
          </a:p>
        </p:txBody>
      </p:sp>
      <p:sp>
        <p:nvSpPr>
          <p:cNvPr id="32" name="Title">
            <a:extLst>
              <a:ext uri="{FF2B5EF4-FFF2-40B4-BE49-F238E27FC236}">
                <a16:creationId xmlns:a16="http://schemas.microsoft.com/office/drawing/2014/main" id="{901B9949-67E3-4C40-AEAA-A5B6F175B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064" y="438764"/>
            <a:ext cx="8229974" cy="1374270"/>
          </a:xfrm>
          <a:solidFill>
            <a:srgbClr val="0076B0"/>
          </a:solidFill>
          <a:ln>
            <a:solidFill>
              <a:srgbClr val="0076B0"/>
            </a:solidFill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</a:rPr>
              <a:t>Lines of Latitude and Longitude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rgbClr val="C9E8F9"/>
                </a:solidFill>
              </a:rPr>
              <a:t>Page 84 - 87</a:t>
            </a:r>
            <a:endParaRPr lang="en-GB" sz="2400" dirty="0">
              <a:solidFill>
                <a:srgbClr val="C9E8F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3827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">
            <a:extLst>
              <a:ext uri="{FF2B5EF4-FFF2-40B4-BE49-F238E27FC236}">
                <a16:creationId xmlns:a16="http://schemas.microsoft.com/office/drawing/2014/main" id="{901B9949-67E3-4C40-AEAA-A5B6F175B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064" y="438764"/>
            <a:ext cx="8229974" cy="1374270"/>
          </a:xfrm>
          <a:solidFill>
            <a:srgbClr val="0076B0"/>
          </a:solidFill>
          <a:ln>
            <a:solidFill>
              <a:srgbClr val="0076B0"/>
            </a:solidFill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</a:rPr>
              <a:t>Lines of Latitude and Longitude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rgbClr val="C9E8F9"/>
                </a:solidFill>
              </a:rPr>
              <a:t>Page 84 - 87</a:t>
            </a:r>
            <a:endParaRPr lang="en-GB" sz="2400" dirty="0">
              <a:solidFill>
                <a:srgbClr val="C9E8F9"/>
              </a:solidFill>
              <a:latin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22A073-754D-734A-ABEE-22D2287F7CA1}"/>
              </a:ext>
            </a:extLst>
          </p:cNvPr>
          <p:cNvSpPr txBox="1"/>
          <p:nvPr/>
        </p:nvSpPr>
        <p:spPr>
          <a:xfrm>
            <a:off x="452064" y="5186363"/>
            <a:ext cx="8028745" cy="894217"/>
          </a:xfrm>
          <a:prstGeom prst="rect">
            <a:avLst/>
          </a:prstGeom>
          <a:noFill/>
          <a:ln w="19050">
            <a:solidFill>
              <a:srgbClr val="0076B0"/>
            </a:solidFill>
          </a:ln>
        </p:spPr>
        <p:txBody>
          <a:bodyPr wrap="square" lIns="251999" tIns="108000" rIns="180000" bIns="108000" rtlCol="0" anchor="ctr" anchorCtr="1">
            <a:noAutofit/>
          </a:bodyPr>
          <a:lstStyle/>
          <a:p>
            <a:r>
              <a:rPr lang="en-US" dirty="0"/>
              <a:t>Since the lines of longitude determine time in each place on the globe, this means that each place has a different timing at the same time.</a:t>
            </a:r>
          </a:p>
        </p:txBody>
      </p:sp>
      <p:pic>
        <p:nvPicPr>
          <p:cNvPr id="3" name="Picture 2" descr="A picture containing text, clock, reading, white&#10;&#10;Description automatically generated">
            <a:extLst>
              <a:ext uri="{FF2B5EF4-FFF2-40B4-BE49-F238E27FC236}">
                <a16:creationId xmlns:a16="http://schemas.microsoft.com/office/drawing/2014/main" id="{76700103-8296-6843-A933-3563880C2E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3"/>
          <a:stretch/>
        </p:blipFill>
        <p:spPr>
          <a:xfrm>
            <a:off x="757238" y="2114162"/>
            <a:ext cx="2323600" cy="2314575"/>
          </a:xfrm>
          <a:prstGeom prst="rect">
            <a:avLst/>
          </a:prstGeom>
        </p:spPr>
      </p:pic>
      <p:pic>
        <p:nvPicPr>
          <p:cNvPr id="21" name="Picture 20" descr="A picture containing text, clock, reading, white&#10;&#10;Description automatically generated">
            <a:extLst>
              <a:ext uri="{FF2B5EF4-FFF2-40B4-BE49-F238E27FC236}">
                <a16:creationId xmlns:a16="http://schemas.microsoft.com/office/drawing/2014/main" id="{14C97A36-B669-324F-8833-3DDCF441F0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3"/>
          <a:stretch/>
        </p:blipFill>
        <p:spPr>
          <a:xfrm>
            <a:off x="3405251" y="2114162"/>
            <a:ext cx="2323600" cy="2314575"/>
          </a:xfrm>
          <a:prstGeom prst="rect">
            <a:avLst/>
          </a:prstGeom>
        </p:spPr>
      </p:pic>
      <p:pic>
        <p:nvPicPr>
          <p:cNvPr id="22" name="Picture 21" descr="A picture containing text, clock, reading, white&#10;&#10;Description automatically generated">
            <a:extLst>
              <a:ext uri="{FF2B5EF4-FFF2-40B4-BE49-F238E27FC236}">
                <a16:creationId xmlns:a16="http://schemas.microsoft.com/office/drawing/2014/main" id="{FADB46F5-F4E7-EE47-98B0-7BED1C3325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3"/>
          <a:stretch/>
        </p:blipFill>
        <p:spPr>
          <a:xfrm>
            <a:off x="6053264" y="2114162"/>
            <a:ext cx="2323600" cy="231457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AB0D55F-9EFA-7D4A-BD4B-021FC63C474F}"/>
              </a:ext>
            </a:extLst>
          </p:cNvPr>
          <p:cNvSpPr txBox="1"/>
          <p:nvPr/>
        </p:nvSpPr>
        <p:spPr>
          <a:xfrm>
            <a:off x="1322033" y="4662050"/>
            <a:ext cx="1194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6B0"/>
                </a:solidFill>
                <a:latin typeface="Twinkl" panose="02000000000000000000" pitchFamily="2" charset="77"/>
              </a:rPr>
              <a:t>New York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B773F74-DE88-874D-AD63-978BBE3DC65B}"/>
              </a:ext>
            </a:extLst>
          </p:cNvPr>
          <p:cNvSpPr txBox="1"/>
          <p:nvPr/>
        </p:nvSpPr>
        <p:spPr>
          <a:xfrm>
            <a:off x="4082903" y="4662050"/>
            <a:ext cx="946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6B0"/>
                </a:solidFill>
                <a:latin typeface="Twinkl" panose="02000000000000000000" pitchFamily="2" charset="77"/>
              </a:rPr>
              <a:t>London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30CC3B0-0307-8149-89AC-B1855C7B3E4C}"/>
              </a:ext>
            </a:extLst>
          </p:cNvPr>
          <p:cNvSpPr txBox="1"/>
          <p:nvPr/>
        </p:nvSpPr>
        <p:spPr>
          <a:xfrm>
            <a:off x="6806977" y="4662050"/>
            <a:ext cx="816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6B0"/>
                </a:solidFill>
                <a:latin typeface="Twinkl" panose="02000000000000000000" pitchFamily="2" charset="77"/>
              </a:rPr>
              <a:t>Tokyo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32B0290-FABB-1949-832A-997CC12E8238}"/>
              </a:ext>
            </a:extLst>
          </p:cNvPr>
          <p:cNvGrpSpPr/>
          <p:nvPr/>
        </p:nvGrpSpPr>
        <p:grpSpPr>
          <a:xfrm>
            <a:off x="757238" y="2114162"/>
            <a:ext cx="2323600" cy="2314575"/>
            <a:chOff x="757238" y="2114162"/>
            <a:chExt cx="2323600" cy="2314575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B5E091E-1AED-4746-9DFE-8AB6694416D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28800" y="3269986"/>
              <a:ext cx="93600" cy="735957"/>
            </a:xfrm>
            <a:prstGeom prst="line">
              <a:avLst/>
            </a:prstGeom>
            <a:ln w="53975">
              <a:solidFill>
                <a:srgbClr val="0076B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D32D552-3116-8848-89A9-51DBE65994B8}"/>
                </a:ext>
              </a:extLst>
            </p:cNvPr>
            <p:cNvCxnSpPr>
              <a:cxnSpLocks/>
            </p:cNvCxnSpPr>
            <p:nvPr/>
          </p:nvCxnSpPr>
          <p:spPr>
            <a:xfrm>
              <a:off x="1922400" y="3280820"/>
              <a:ext cx="452665" cy="111564"/>
            </a:xfrm>
            <a:prstGeom prst="line">
              <a:avLst/>
            </a:prstGeom>
            <a:ln w="53975">
              <a:solidFill>
                <a:srgbClr val="0076B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288161B-69E4-B443-86FE-6D578B3775B5}"/>
                </a:ext>
              </a:extLst>
            </p:cNvPr>
            <p:cNvSpPr txBox="1"/>
            <p:nvPr/>
          </p:nvSpPr>
          <p:spPr>
            <a:xfrm>
              <a:off x="757238" y="2114162"/>
              <a:ext cx="2323600" cy="2314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9668671A-ECAF-F44C-9AF7-7E87BD0FEDBC}"/>
              </a:ext>
            </a:extLst>
          </p:cNvPr>
          <p:cNvGrpSpPr/>
          <p:nvPr/>
        </p:nvGrpSpPr>
        <p:grpSpPr>
          <a:xfrm>
            <a:off x="3405251" y="2123532"/>
            <a:ext cx="2323600" cy="2314575"/>
            <a:chOff x="3405251" y="2123532"/>
            <a:chExt cx="2323600" cy="2314575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B7A1BB5-B622-D943-93A6-1000449239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78400" y="3269986"/>
              <a:ext cx="93600" cy="735957"/>
            </a:xfrm>
            <a:prstGeom prst="line">
              <a:avLst/>
            </a:prstGeom>
            <a:ln w="53975">
              <a:solidFill>
                <a:srgbClr val="0076B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FFCCC42-DE77-4645-AF1E-4366A1371C9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52400" y="3280820"/>
              <a:ext cx="419600" cy="111564"/>
            </a:xfrm>
            <a:prstGeom prst="line">
              <a:avLst/>
            </a:prstGeom>
            <a:ln w="53975">
              <a:solidFill>
                <a:srgbClr val="0076B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E5ED9D3-3E98-694D-8B4B-25ABED461C02}"/>
                </a:ext>
              </a:extLst>
            </p:cNvPr>
            <p:cNvSpPr txBox="1"/>
            <p:nvPr/>
          </p:nvSpPr>
          <p:spPr>
            <a:xfrm>
              <a:off x="3405251" y="2123532"/>
              <a:ext cx="2323600" cy="2314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32AF57C5-79FD-EE4F-A9E6-73B2EFA7FCB6}"/>
              </a:ext>
            </a:extLst>
          </p:cNvPr>
          <p:cNvGrpSpPr/>
          <p:nvPr/>
        </p:nvGrpSpPr>
        <p:grpSpPr>
          <a:xfrm>
            <a:off x="6053264" y="2123531"/>
            <a:ext cx="2323600" cy="2314575"/>
            <a:chOff x="6053264" y="2123531"/>
            <a:chExt cx="2323600" cy="2314575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C204FB99-5ACA-CA4A-B81E-DB9BABB8C1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28000" y="3269986"/>
              <a:ext cx="93600" cy="735957"/>
            </a:xfrm>
            <a:prstGeom prst="line">
              <a:avLst/>
            </a:prstGeom>
            <a:ln w="53975">
              <a:solidFill>
                <a:srgbClr val="0076B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528BFAF-0C87-654A-8923-4A87FAC159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21600" y="2997349"/>
              <a:ext cx="324413" cy="283471"/>
            </a:xfrm>
            <a:prstGeom prst="line">
              <a:avLst/>
            </a:prstGeom>
            <a:ln w="53975">
              <a:solidFill>
                <a:srgbClr val="0076B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568D7EE-E298-2E41-B365-337DA8AC63FC}"/>
                </a:ext>
              </a:extLst>
            </p:cNvPr>
            <p:cNvSpPr txBox="1"/>
            <p:nvPr/>
          </p:nvSpPr>
          <p:spPr>
            <a:xfrm>
              <a:off x="6053264" y="2123531"/>
              <a:ext cx="2323600" cy="2314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0072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/>
      <p:bldP spid="27" grpId="0"/>
      <p:bldP spid="3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">
            <a:extLst>
              <a:ext uri="{FF2B5EF4-FFF2-40B4-BE49-F238E27FC236}">
                <a16:creationId xmlns:a16="http://schemas.microsoft.com/office/drawing/2014/main" id="{901B9949-67E3-4C40-AEAA-A5B6F175B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064" y="438764"/>
            <a:ext cx="8229974" cy="1374270"/>
          </a:xfrm>
          <a:solidFill>
            <a:srgbClr val="0076B0"/>
          </a:solidFill>
          <a:ln>
            <a:solidFill>
              <a:srgbClr val="0076B0"/>
            </a:solidFill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</a:rPr>
              <a:t>Lines of Latitude and Longitude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rgbClr val="C9E8F9"/>
                </a:solidFill>
              </a:rPr>
              <a:t>Page 84 - 87</a:t>
            </a:r>
            <a:endParaRPr lang="en-GB" sz="2400" dirty="0">
              <a:solidFill>
                <a:srgbClr val="C9E8F9"/>
              </a:solidFill>
              <a:latin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22A073-754D-734A-ABEE-22D2287F7CA1}"/>
              </a:ext>
            </a:extLst>
          </p:cNvPr>
          <p:cNvSpPr txBox="1"/>
          <p:nvPr/>
        </p:nvSpPr>
        <p:spPr>
          <a:xfrm>
            <a:off x="452064" y="5112918"/>
            <a:ext cx="8028745" cy="1109934"/>
          </a:xfrm>
          <a:prstGeom prst="rect">
            <a:avLst/>
          </a:prstGeom>
          <a:noFill/>
          <a:ln w="19050">
            <a:solidFill>
              <a:srgbClr val="0076B0"/>
            </a:solidFill>
          </a:ln>
        </p:spPr>
        <p:txBody>
          <a:bodyPr wrap="square" lIns="251999" tIns="108000" rIns="180000" bIns="108000" rtlCol="0" anchor="ctr" anchorCtr="1">
            <a:noAutofit/>
          </a:bodyPr>
          <a:lstStyle/>
          <a:p>
            <a:r>
              <a:rPr lang="en-US" dirty="0"/>
              <a:t>All timings are usually referred to and calculated according to the one internationally fixed timing of London, UK, since it is found on the Prime Meridian which is at 0° longitude.</a:t>
            </a:r>
          </a:p>
        </p:txBody>
      </p:sp>
      <p:pic>
        <p:nvPicPr>
          <p:cNvPr id="3" name="Picture 2" descr="A picture containing text, clock, reading, white&#10;&#10;Description automatically generated">
            <a:extLst>
              <a:ext uri="{FF2B5EF4-FFF2-40B4-BE49-F238E27FC236}">
                <a16:creationId xmlns:a16="http://schemas.microsoft.com/office/drawing/2014/main" id="{76700103-8296-6843-A933-3563880C2E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3"/>
          <a:stretch/>
        </p:blipFill>
        <p:spPr>
          <a:xfrm>
            <a:off x="757238" y="2114162"/>
            <a:ext cx="2323600" cy="2314575"/>
          </a:xfrm>
          <a:prstGeom prst="rect">
            <a:avLst/>
          </a:prstGeom>
        </p:spPr>
      </p:pic>
      <p:pic>
        <p:nvPicPr>
          <p:cNvPr id="21" name="Picture 20" descr="A picture containing text, clock, reading, white&#10;&#10;Description automatically generated">
            <a:extLst>
              <a:ext uri="{FF2B5EF4-FFF2-40B4-BE49-F238E27FC236}">
                <a16:creationId xmlns:a16="http://schemas.microsoft.com/office/drawing/2014/main" id="{14C97A36-B669-324F-8833-3DDCF441F0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3"/>
          <a:stretch/>
        </p:blipFill>
        <p:spPr>
          <a:xfrm>
            <a:off x="3405251" y="2114162"/>
            <a:ext cx="2323600" cy="2314575"/>
          </a:xfrm>
          <a:prstGeom prst="rect">
            <a:avLst/>
          </a:prstGeom>
        </p:spPr>
      </p:pic>
      <p:pic>
        <p:nvPicPr>
          <p:cNvPr id="22" name="Picture 21" descr="A picture containing text, clock, reading, white&#10;&#10;Description automatically generated">
            <a:extLst>
              <a:ext uri="{FF2B5EF4-FFF2-40B4-BE49-F238E27FC236}">
                <a16:creationId xmlns:a16="http://schemas.microsoft.com/office/drawing/2014/main" id="{FADB46F5-F4E7-EE47-98B0-7BED1C3325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3"/>
          <a:stretch/>
        </p:blipFill>
        <p:spPr>
          <a:xfrm>
            <a:off x="6053264" y="2114162"/>
            <a:ext cx="2323600" cy="231457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AB0D55F-9EFA-7D4A-BD4B-021FC63C474F}"/>
              </a:ext>
            </a:extLst>
          </p:cNvPr>
          <p:cNvSpPr txBox="1"/>
          <p:nvPr/>
        </p:nvSpPr>
        <p:spPr>
          <a:xfrm>
            <a:off x="1322033" y="4662050"/>
            <a:ext cx="1194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6B0"/>
                </a:solidFill>
                <a:latin typeface="Twinkl" panose="02000000000000000000" pitchFamily="2" charset="77"/>
              </a:rPr>
              <a:t>New York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B773F74-DE88-874D-AD63-978BBE3DC65B}"/>
              </a:ext>
            </a:extLst>
          </p:cNvPr>
          <p:cNvSpPr txBox="1"/>
          <p:nvPr/>
        </p:nvSpPr>
        <p:spPr>
          <a:xfrm>
            <a:off x="4082903" y="4662050"/>
            <a:ext cx="946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6B0"/>
                </a:solidFill>
                <a:latin typeface="Twinkl" panose="02000000000000000000" pitchFamily="2" charset="77"/>
              </a:rPr>
              <a:t>London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30CC3B0-0307-8149-89AC-B1855C7B3E4C}"/>
              </a:ext>
            </a:extLst>
          </p:cNvPr>
          <p:cNvSpPr txBox="1"/>
          <p:nvPr/>
        </p:nvSpPr>
        <p:spPr>
          <a:xfrm>
            <a:off x="6806977" y="4662050"/>
            <a:ext cx="816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6B0"/>
                </a:solidFill>
                <a:latin typeface="Twinkl" panose="02000000000000000000" pitchFamily="2" charset="77"/>
              </a:rPr>
              <a:t>Tokyo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32B0290-FABB-1949-832A-997CC12E8238}"/>
              </a:ext>
            </a:extLst>
          </p:cNvPr>
          <p:cNvGrpSpPr/>
          <p:nvPr/>
        </p:nvGrpSpPr>
        <p:grpSpPr>
          <a:xfrm>
            <a:off x="757238" y="2114162"/>
            <a:ext cx="2323600" cy="2314575"/>
            <a:chOff x="757238" y="2114162"/>
            <a:chExt cx="2323600" cy="2314575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B5E091E-1AED-4746-9DFE-8AB6694416D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28800" y="3269986"/>
              <a:ext cx="93600" cy="735957"/>
            </a:xfrm>
            <a:prstGeom prst="line">
              <a:avLst/>
            </a:prstGeom>
            <a:ln w="53975">
              <a:solidFill>
                <a:srgbClr val="0076B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D32D552-3116-8848-89A9-51DBE65994B8}"/>
                </a:ext>
              </a:extLst>
            </p:cNvPr>
            <p:cNvCxnSpPr>
              <a:cxnSpLocks/>
            </p:cNvCxnSpPr>
            <p:nvPr/>
          </p:nvCxnSpPr>
          <p:spPr>
            <a:xfrm>
              <a:off x="1922400" y="3280820"/>
              <a:ext cx="452665" cy="111564"/>
            </a:xfrm>
            <a:prstGeom prst="line">
              <a:avLst/>
            </a:prstGeom>
            <a:ln w="53975">
              <a:solidFill>
                <a:srgbClr val="0076B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288161B-69E4-B443-86FE-6D578B3775B5}"/>
                </a:ext>
              </a:extLst>
            </p:cNvPr>
            <p:cNvSpPr txBox="1"/>
            <p:nvPr/>
          </p:nvSpPr>
          <p:spPr>
            <a:xfrm>
              <a:off x="757238" y="2114162"/>
              <a:ext cx="2323600" cy="2314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9668671A-ECAF-F44C-9AF7-7E87BD0FEDBC}"/>
              </a:ext>
            </a:extLst>
          </p:cNvPr>
          <p:cNvGrpSpPr/>
          <p:nvPr/>
        </p:nvGrpSpPr>
        <p:grpSpPr>
          <a:xfrm>
            <a:off x="3405251" y="2123532"/>
            <a:ext cx="2323600" cy="2314575"/>
            <a:chOff x="3405251" y="2123532"/>
            <a:chExt cx="2323600" cy="2314575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B7A1BB5-B622-D943-93A6-1000449239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78400" y="3269986"/>
              <a:ext cx="93600" cy="735957"/>
            </a:xfrm>
            <a:prstGeom prst="line">
              <a:avLst/>
            </a:prstGeom>
            <a:ln w="53975">
              <a:solidFill>
                <a:srgbClr val="0076B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FFCCC42-DE77-4645-AF1E-4366A1371C9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52400" y="3280820"/>
              <a:ext cx="419600" cy="111564"/>
            </a:xfrm>
            <a:prstGeom prst="line">
              <a:avLst/>
            </a:prstGeom>
            <a:ln w="53975">
              <a:solidFill>
                <a:srgbClr val="0076B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E5ED9D3-3E98-694D-8B4B-25ABED461C02}"/>
                </a:ext>
              </a:extLst>
            </p:cNvPr>
            <p:cNvSpPr txBox="1"/>
            <p:nvPr/>
          </p:nvSpPr>
          <p:spPr>
            <a:xfrm>
              <a:off x="3405251" y="2123532"/>
              <a:ext cx="2323600" cy="2314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32AF57C5-79FD-EE4F-A9E6-73B2EFA7FCB6}"/>
              </a:ext>
            </a:extLst>
          </p:cNvPr>
          <p:cNvGrpSpPr/>
          <p:nvPr/>
        </p:nvGrpSpPr>
        <p:grpSpPr>
          <a:xfrm>
            <a:off x="6053264" y="2123531"/>
            <a:ext cx="2323600" cy="2314575"/>
            <a:chOff x="6053264" y="2123531"/>
            <a:chExt cx="2323600" cy="2314575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C204FB99-5ACA-CA4A-B81E-DB9BABB8C1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28000" y="3269986"/>
              <a:ext cx="93600" cy="735957"/>
            </a:xfrm>
            <a:prstGeom prst="line">
              <a:avLst/>
            </a:prstGeom>
            <a:ln w="53975">
              <a:solidFill>
                <a:srgbClr val="0076B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528BFAF-0C87-654A-8923-4A87FAC159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21600" y="2997349"/>
              <a:ext cx="324413" cy="283471"/>
            </a:xfrm>
            <a:prstGeom prst="line">
              <a:avLst/>
            </a:prstGeom>
            <a:ln w="53975">
              <a:solidFill>
                <a:srgbClr val="0076B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568D7EE-E298-2E41-B365-337DA8AC63FC}"/>
                </a:ext>
              </a:extLst>
            </p:cNvPr>
            <p:cNvSpPr txBox="1"/>
            <p:nvPr/>
          </p:nvSpPr>
          <p:spPr>
            <a:xfrm>
              <a:off x="6053264" y="2123531"/>
              <a:ext cx="2323600" cy="2314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5307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/>
      <p:bldP spid="3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5B773F74-DE88-874D-AD63-978BBE3DC65B}"/>
              </a:ext>
            </a:extLst>
          </p:cNvPr>
          <p:cNvSpPr txBox="1"/>
          <p:nvPr/>
        </p:nvSpPr>
        <p:spPr>
          <a:xfrm>
            <a:off x="4082903" y="4662050"/>
            <a:ext cx="946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6B0"/>
                </a:solidFill>
                <a:latin typeface="Twinkl" panose="02000000000000000000" pitchFamily="2" charset="77"/>
              </a:rPr>
              <a:t>London</a:t>
            </a:r>
          </a:p>
        </p:txBody>
      </p:sp>
      <p:pic>
        <p:nvPicPr>
          <p:cNvPr id="21" name="Picture 20" descr="A picture containing text, clock, reading, white&#10;&#10;Description automatically generated">
            <a:extLst>
              <a:ext uri="{FF2B5EF4-FFF2-40B4-BE49-F238E27FC236}">
                <a16:creationId xmlns:a16="http://schemas.microsoft.com/office/drawing/2014/main" id="{14C97A36-B669-324F-8833-3DDCF441F0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3"/>
          <a:stretch/>
        </p:blipFill>
        <p:spPr>
          <a:xfrm>
            <a:off x="3405251" y="2114162"/>
            <a:ext cx="2323600" cy="2314575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9668671A-ECAF-F44C-9AF7-7E87BD0FEDBC}"/>
              </a:ext>
            </a:extLst>
          </p:cNvPr>
          <p:cNvGrpSpPr/>
          <p:nvPr/>
        </p:nvGrpSpPr>
        <p:grpSpPr>
          <a:xfrm>
            <a:off x="3405251" y="2123532"/>
            <a:ext cx="2323600" cy="2314575"/>
            <a:chOff x="3405251" y="2123532"/>
            <a:chExt cx="2323600" cy="2314575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B7A1BB5-B622-D943-93A6-1000449239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78400" y="3269986"/>
              <a:ext cx="93600" cy="735957"/>
            </a:xfrm>
            <a:prstGeom prst="line">
              <a:avLst/>
            </a:prstGeom>
            <a:ln w="53975">
              <a:solidFill>
                <a:srgbClr val="0076B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FFCCC42-DE77-4645-AF1E-4366A1371C9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52400" y="3280820"/>
              <a:ext cx="419600" cy="111564"/>
            </a:xfrm>
            <a:prstGeom prst="line">
              <a:avLst/>
            </a:prstGeom>
            <a:ln w="53975">
              <a:solidFill>
                <a:srgbClr val="0076B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E5ED9D3-3E98-694D-8B4B-25ABED461C02}"/>
                </a:ext>
              </a:extLst>
            </p:cNvPr>
            <p:cNvSpPr txBox="1"/>
            <p:nvPr/>
          </p:nvSpPr>
          <p:spPr>
            <a:xfrm>
              <a:off x="3405251" y="2123532"/>
              <a:ext cx="2323600" cy="2314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9EA6330-0C72-4DAF-BD4E-187E17373CA6}"/>
              </a:ext>
            </a:extLst>
          </p:cNvPr>
          <p:cNvGrpSpPr/>
          <p:nvPr/>
        </p:nvGrpSpPr>
        <p:grpSpPr>
          <a:xfrm>
            <a:off x="1610008" y="1921565"/>
            <a:ext cx="5898184" cy="3059794"/>
            <a:chOff x="1529125" y="1927994"/>
            <a:chExt cx="6339551" cy="3288762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F7B8CA58-B402-4D7C-8736-3B377EE5F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29125" y="1927994"/>
              <a:ext cx="6339551" cy="3288762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F773BB72-373D-47A9-AF2F-CC4067746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7296" y="2026024"/>
              <a:ext cx="6089817" cy="3091045"/>
            </a:xfrm>
            <a:prstGeom prst="rect">
              <a:avLst/>
            </a:prstGeom>
          </p:spPr>
        </p:pic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D3A8DE2F-1830-4C58-828F-38898B0A5A45}"/>
                </a:ext>
              </a:extLst>
            </p:cNvPr>
            <p:cNvCxnSpPr>
              <a:cxnSpLocks/>
            </p:cNvCxnSpPr>
            <p:nvPr/>
          </p:nvCxnSpPr>
          <p:spPr>
            <a:xfrm>
              <a:off x="2265082" y="2432129"/>
              <a:ext cx="4852894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D0539B8-26D1-498C-8B65-977780757EC9}"/>
                </a:ext>
              </a:extLst>
            </p:cNvPr>
            <p:cNvCxnSpPr>
              <a:cxnSpLocks/>
            </p:cNvCxnSpPr>
            <p:nvPr/>
          </p:nvCxnSpPr>
          <p:spPr>
            <a:xfrm>
              <a:off x="1761751" y="2996905"/>
              <a:ext cx="5828367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AC021591-5DBA-4633-997C-22828147BB40}"/>
                </a:ext>
              </a:extLst>
            </p:cNvPr>
            <p:cNvCxnSpPr>
              <a:cxnSpLocks/>
              <a:endCxn id="55" idx="3"/>
            </p:cNvCxnSpPr>
            <p:nvPr/>
          </p:nvCxnSpPr>
          <p:spPr>
            <a:xfrm flipV="1">
              <a:off x="1637296" y="3571547"/>
              <a:ext cx="6089817" cy="2086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7EB4AC1B-F7EC-4DFE-A3C5-3326FBA368C4}"/>
                </a:ext>
              </a:extLst>
            </p:cNvPr>
            <p:cNvCxnSpPr>
              <a:cxnSpLocks/>
            </p:cNvCxnSpPr>
            <p:nvPr/>
          </p:nvCxnSpPr>
          <p:spPr>
            <a:xfrm>
              <a:off x="1761751" y="4144682"/>
              <a:ext cx="5840452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5B56689E-B448-4C51-84CC-A53A16AE4737}"/>
                </a:ext>
              </a:extLst>
            </p:cNvPr>
            <p:cNvCxnSpPr>
              <a:cxnSpLocks/>
            </p:cNvCxnSpPr>
            <p:nvPr/>
          </p:nvCxnSpPr>
          <p:spPr>
            <a:xfrm>
              <a:off x="2265082" y="4715435"/>
              <a:ext cx="4852894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81FF0D7-118D-4E35-AF9B-D53F37B024C9}"/>
                </a:ext>
              </a:extLst>
            </p:cNvPr>
            <p:cNvSpPr/>
            <p:nvPr/>
          </p:nvSpPr>
          <p:spPr>
            <a:xfrm>
              <a:off x="2144963" y="2030776"/>
              <a:ext cx="1149080" cy="3081051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6093A76C-4131-407E-B014-DC5B1ADD0F78}"/>
                </a:ext>
              </a:extLst>
            </p:cNvPr>
            <p:cNvSpPr/>
            <p:nvPr/>
          </p:nvSpPr>
          <p:spPr>
            <a:xfrm>
              <a:off x="1883884" y="2030776"/>
              <a:ext cx="1270612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3EB2E679-3B5E-4E4D-AF05-7EF78EFACCD3}"/>
                </a:ext>
              </a:extLst>
            </p:cNvPr>
            <p:cNvSpPr/>
            <p:nvPr/>
          </p:nvSpPr>
          <p:spPr>
            <a:xfrm>
              <a:off x="2397456" y="2030776"/>
              <a:ext cx="1013327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6AD5B32A-BABC-4833-AEA5-EBA11121B2C5}"/>
                </a:ext>
              </a:extLst>
            </p:cNvPr>
            <p:cNvSpPr/>
            <p:nvPr/>
          </p:nvSpPr>
          <p:spPr>
            <a:xfrm>
              <a:off x="2652215" y="2030775"/>
              <a:ext cx="902907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A6982F3-C7D6-426A-B776-33B7150C2E2F}"/>
                </a:ext>
              </a:extLst>
            </p:cNvPr>
            <p:cNvSpPr/>
            <p:nvPr/>
          </p:nvSpPr>
          <p:spPr>
            <a:xfrm>
              <a:off x="2902424" y="2030774"/>
              <a:ext cx="811696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F8532A0C-7CCC-4FF6-BBDB-62EE05EA7962}"/>
                </a:ext>
              </a:extLst>
            </p:cNvPr>
            <p:cNvSpPr/>
            <p:nvPr/>
          </p:nvSpPr>
          <p:spPr>
            <a:xfrm>
              <a:off x="3159045" y="2025331"/>
              <a:ext cx="697064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03D0253-DA12-4782-9DA5-CF0A5AC4E062}"/>
                </a:ext>
              </a:extLst>
            </p:cNvPr>
            <p:cNvSpPr/>
            <p:nvPr/>
          </p:nvSpPr>
          <p:spPr>
            <a:xfrm>
              <a:off x="3418497" y="2030774"/>
              <a:ext cx="572609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C9AD5E67-5E15-4334-9DBC-16829A4BF9AA}"/>
                </a:ext>
              </a:extLst>
            </p:cNvPr>
            <p:cNvSpPr/>
            <p:nvPr/>
          </p:nvSpPr>
          <p:spPr>
            <a:xfrm>
              <a:off x="3667404" y="2027849"/>
              <a:ext cx="471514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655BCC9D-260C-44EF-B640-414F9761AF36}"/>
                </a:ext>
              </a:extLst>
            </p:cNvPr>
            <p:cNvSpPr/>
            <p:nvPr/>
          </p:nvSpPr>
          <p:spPr>
            <a:xfrm>
              <a:off x="3919141" y="2035513"/>
              <a:ext cx="352373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D8A3419C-B519-450A-900A-135A6B197A92}"/>
                </a:ext>
              </a:extLst>
            </p:cNvPr>
            <p:cNvSpPr/>
            <p:nvPr/>
          </p:nvSpPr>
          <p:spPr>
            <a:xfrm>
              <a:off x="4168244" y="2039429"/>
              <a:ext cx="237412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5EC943B9-945F-4941-950C-1A1EEAE04DDD}"/>
                </a:ext>
              </a:extLst>
            </p:cNvPr>
            <p:cNvSpPr/>
            <p:nvPr/>
          </p:nvSpPr>
          <p:spPr>
            <a:xfrm>
              <a:off x="4429322" y="2030774"/>
              <a:ext cx="124145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EAF65730-1B8A-4B14-A69D-0EB277F991D8}"/>
                </a:ext>
              </a:extLst>
            </p:cNvPr>
            <p:cNvSpPr/>
            <p:nvPr/>
          </p:nvSpPr>
          <p:spPr>
            <a:xfrm flipH="1">
              <a:off x="4641551" y="2025330"/>
              <a:ext cx="45719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0A6B152E-C3BE-42BF-9795-4BE2D9A51FC5}"/>
                </a:ext>
              </a:extLst>
            </p:cNvPr>
            <p:cNvSpPr/>
            <p:nvPr/>
          </p:nvSpPr>
          <p:spPr>
            <a:xfrm flipH="1">
              <a:off x="4815253" y="2043346"/>
              <a:ext cx="122950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357D458-B9C1-436B-8EDC-0A1A78426547}"/>
                </a:ext>
              </a:extLst>
            </p:cNvPr>
            <p:cNvSpPr/>
            <p:nvPr/>
          </p:nvSpPr>
          <p:spPr>
            <a:xfrm flipH="1">
              <a:off x="4967500" y="2035513"/>
              <a:ext cx="217542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11D1AC3F-5F99-47B3-9966-047ECEDCBB70}"/>
                </a:ext>
              </a:extLst>
            </p:cNvPr>
            <p:cNvSpPr/>
            <p:nvPr/>
          </p:nvSpPr>
          <p:spPr>
            <a:xfrm flipH="1">
              <a:off x="5115544" y="2035513"/>
              <a:ext cx="318851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40538551-3513-4201-9D48-487E6CAF3814}"/>
                </a:ext>
              </a:extLst>
            </p:cNvPr>
            <p:cNvSpPr/>
            <p:nvPr/>
          </p:nvSpPr>
          <p:spPr>
            <a:xfrm flipH="1">
              <a:off x="5245028" y="2034439"/>
              <a:ext cx="440415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8FB74573-9742-4B13-B08A-F32A97E960DC}"/>
                </a:ext>
              </a:extLst>
            </p:cNvPr>
            <p:cNvSpPr/>
            <p:nvPr/>
          </p:nvSpPr>
          <p:spPr>
            <a:xfrm flipH="1">
              <a:off x="5389326" y="2025330"/>
              <a:ext cx="552404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F196BFE2-97A8-416F-9D1E-0AC57A7A509D}"/>
                </a:ext>
              </a:extLst>
            </p:cNvPr>
            <p:cNvSpPr/>
            <p:nvPr/>
          </p:nvSpPr>
          <p:spPr>
            <a:xfrm flipH="1">
              <a:off x="5518476" y="2043345"/>
              <a:ext cx="679858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4914CDC1-F7B5-456A-8876-E81A1D3F9819}"/>
                </a:ext>
              </a:extLst>
            </p:cNvPr>
            <p:cNvSpPr/>
            <p:nvPr/>
          </p:nvSpPr>
          <p:spPr>
            <a:xfrm flipH="1">
              <a:off x="5665247" y="2034337"/>
              <a:ext cx="794166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E639F54C-58AA-4282-9F20-0720C48DE507}"/>
                </a:ext>
              </a:extLst>
            </p:cNvPr>
            <p:cNvSpPr/>
            <p:nvPr/>
          </p:nvSpPr>
          <p:spPr>
            <a:xfrm flipH="1">
              <a:off x="5801251" y="2025330"/>
              <a:ext cx="889014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1E2548CA-AFB6-4168-8974-87422813CC33}"/>
                </a:ext>
              </a:extLst>
            </p:cNvPr>
            <p:cNvSpPr/>
            <p:nvPr/>
          </p:nvSpPr>
          <p:spPr>
            <a:xfrm flipH="1">
              <a:off x="5957627" y="2034336"/>
              <a:ext cx="1006573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A3E99360-FC2E-4505-8959-872B618AFEEB}"/>
                </a:ext>
              </a:extLst>
            </p:cNvPr>
            <p:cNvSpPr/>
            <p:nvPr/>
          </p:nvSpPr>
          <p:spPr>
            <a:xfrm flipH="1">
              <a:off x="6094046" y="2025330"/>
              <a:ext cx="1116678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5E0F6CEC-A5AA-4C39-B8B7-E307C6C35052}"/>
                </a:ext>
              </a:extLst>
            </p:cNvPr>
            <p:cNvSpPr/>
            <p:nvPr/>
          </p:nvSpPr>
          <p:spPr>
            <a:xfrm flipH="1">
              <a:off x="6225709" y="2034335"/>
              <a:ext cx="1238949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2" name="Title">
            <a:extLst>
              <a:ext uri="{FF2B5EF4-FFF2-40B4-BE49-F238E27FC236}">
                <a16:creationId xmlns:a16="http://schemas.microsoft.com/office/drawing/2014/main" id="{901B9949-67E3-4C40-AEAA-A5B6F175B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064" y="438764"/>
            <a:ext cx="8229974" cy="1374270"/>
          </a:xfrm>
          <a:solidFill>
            <a:srgbClr val="0076B0"/>
          </a:solidFill>
          <a:ln>
            <a:solidFill>
              <a:srgbClr val="0076B0"/>
            </a:solidFill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</a:rPr>
              <a:t>Lines of Latitude and Longitude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rgbClr val="C9E8F9"/>
                </a:solidFill>
              </a:rPr>
              <a:t>Page 84 - 87</a:t>
            </a:r>
            <a:endParaRPr lang="en-GB" sz="2400" dirty="0">
              <a:solidFill>
                <a:srgbClr val="C9E8F9"/>
              </a:solidFill>
              <a:latin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22A073-754D-734A-ABEE-22D2287F7CA1}"/>
              </a:ext>
            </a:extLst>
          </p:cNvPr>
          <p:cNvSpPr txBox="1"/>
          <p:nvPr/>
        </p:nvSpPr>
        <p:spPr>
          <a:xfrm>
            <a:off x="452064" y="5112918"/>
            <a:ext cx="8028745" cy="1109934"/>
          </a:xfrm>
          <a:prstGeom prst="rect">
            <a:avLst/>
          </a:prstGeom>
          <a:noFill/>
          <a:ln w="19050">
            <a:solidFill>
              <a:srgbClr val="0076B0"/>
            </a:solidFill>
          </a:ln>
        </p:spPr>
        <p:txBody>
          <a:bodyPr wrap="square" lIns="251999" tIns="108000" rIns="180000" bIns="108000" rtlCol="0" anchor="ctr" anchorCtr="1">
            <a:noAutofit/>
          </a:bodyPr>
          <a:lstStyle/>
          <a:p>
            <a:r>
              <a:rPr lang="en-US" dirty="0"/>
              <a:t>This line passes exactly through Greenwich. This town is the source for the name of the international timing GMT (Greenwich Mean Time).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E299850-EC1F-CF4C-B049-ED69058ECF12}"/>
              </a:ext>
            </a:extLst>
          </p:cNvPr>
          <p:cNvCxnSpPr>
            <a:cxnSpLocks/>
          </p:cNvCxnSpPr>
          <p:nvPr/>
        </p:nvCxnSpPr>
        <p:spPr>
          <a:xfrm>
            <a:off x="4538574" y="2042478"/>
            <a:ext cx="0" cy="2841320"/>
          </a:xfrm>
          <a:prstGeom prst="line">
            <a:avLst/>
          </a:prstGeom>
          <a:ln w="31750">
            <a:solidFill>
              <a:srgbClr val="BF0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152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0FC064B-17B1-42A5-81AB-592DB9690E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0008" y="1921565"/>
            <a:ext cx="5898184" cy="30597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AC5EAB-0612-4068-A8EF-89489F79E8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648" y="2012770"/>
            <a:ext cx="5665837" cy="2875842"/>
          </a:xfrm>
          <a:prstGeom prst="rect">
            <a:avLst/>
          </a:prstGeom>
        </p:spPr>
      </p:pic>
      <p:sp>
        <p:nvSpPr>
          <p:cNvPr id="32" name="Title">
            <a:extLst>
              <a:ext uri="{FF2B5EF4-FFF2-40B4-BE49-F238E27FC236}">
                <a16:creationId xmlns:a16="http://schemas.microsoft.com/office/drawing/2014/main" id="{901B9949-67E3-4C40-AEAA-A5B6F175B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064" y="438764"/>
            <a:ext cx="8229974" cy="1374270"/>
          </a:xfrm>
          <a:solidFill>
            <a:srgbClr val="0076B0"/>
          </a:solidFill>
          <a:ln>
            <a:solidFill>
              <a:srgbClr val="0076B0"/>
            </a:solidFill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</a:rPr>
              <a:t>Lines of Latitude and Longitude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rgbClr val="C9E8F9"/>
                </a:solidFill>
              </a:rPr>
              <a:t>Page 84 - 87</a:t>
            </a:r>
            <a:endParaRPr lang="en-GB" sz="2400" dirty="0">
              <a:solidFill>
                <a:srgbClr val="C9E8F9"/>
              </a:solidFill>
              <a:latin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22A073-754D-734A-ABEE-22D2287F7CA1}"/>
              </a:ext>
            </a:extLst>
          </p:cNvPr>
          <p:cNvSpPr txBox="1"/>
          <p:nvPr/>
        </p:nvSpPr>
        <p:spPr>
          <a:xfrm>
            <a:off x="452064" y="5112918"/>
            <a:ext cx="8028745" cy="1109934"/>
          </a:xfrm>
          <a:prstGeom prst="rect">
            <a:avLst/>
          </a:prstGeom>
          <a:noFill/>
          <a:ln w="19050">
            <a:solidFill>
              <a:srgbClr val="0076B0"/>
            </a:solidFill>
          </a:ln>
        </p:spPr>
        <p:txBody>
          <a:bodyPr wrap="square" lIns="251999" tIns="108000" rIns="180000" bIns="108000" rtlCol="0" anchor="ctr" anchorCtr="1">
            <a:noAutofit/>
          </a:bodyPr>
          <a:lstStyle/>
          <a:p>
            <a:r>
              <a:rPr lang="en-US" dirty="0"/>
              <a:t>Using this line, the world was divided into 24 geographic areas called </a:t>
            </a:r>
            <a:r>
              <a:rPr lang="en-US" b="1" dirty="0">
                <a:solidFill>
                  <a:srgbClr val="0076B0"/>
                </a:solidFill>
              </a:rPr>
              <a:t>time zones</a:t>
            </a:r>
            <a:r>
              <a:rPr lang="en-US" dirty="0"/>
              <a:t>. A time zone is made up of a group of countries following the same timing according to the prime meridian or GMT line.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CA8604E-4A46-1C40-B5FF-8BC98A295A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5557" y="2042478"/>
            <a:ext cx="4697687" cy="2841320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E299850-EC1F-CF4C-B049-ED69058ECF12}"/>
              </a:ext>
            </a:extLst>
          </p:cNvPr>
          <p:cNvCxnSpPr>
            <a:cxnSpLocks/>
          </p:cNvCxnSpPr>
          <p:nvPr/>
        </p:nvCxnSpPr>
        <p:spPr>
          <a:xfrm>
            <a:off x="4538576" y="2042478"/>
            <a:ext cx="0" cy="2841320"/>
          </a:xfrm>
          <a:prstGeom prst="line">
            <a:avLst/>
          </a:prstGeom>
          <a:ln w="31750">
            <a:solidFill>
              <a:srgbClr val="BF0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36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">
            <a:extLst>
              <a:ext uri="{FF2B5EF4-FFF2-40B4-BE49-F238E27FC236}">
                <a16:creationId xmlns:a16="http://schemas.microsoft.com/office/drawing/2014/main" id="{901B9949-67E3-4C40-AEAA-A5B6F175B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064" y="438764"/>
            <a:ext cx="8229974" cy="1374270"/>
          </a:xfrm>
          <a:solidFill>
            <a:srgbClr val="0076B0"/>
          </a:solidFill>
          <a:ln>
            <a:solidFill>
              <a:srgbClr val="0076B0"/>
            </a:solidFill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</a:rPr>
              <a:t>Lines of Latitude and Longitude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rgbClr val="C9E8F9"/>
                </a:solidFill>
              </a:rPr>
              <a:t>Page 84 - 87</a:t>
            </a:r>
            <a:endParaRPr lang="en-GB" sz="2400" dirty="0">
              <a:solidFill>
                <a:srgbClr val="C9E8F9"/>
              </a:solidFill>
              <a:latin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22A073-754D-734A-ABEE-22D2287F7CA1}"/>
              </a:ext>
            </a:extLst>
          </p:cNvPr>
          <p:cNvSpPr txBox="1"/>
          <p:nvPr/>
        </p:nvSpPr>
        <p:spPr>
          <a:xfrm>
            <a:off x="452064" y="5252720"/>
            <a:ext cx="8028745" cy="858372"/>
          </a:xfrm>
          <a:prstGeom prst="rect">
            <a:avLst/>
          </a:prstGeom>
          <a:noFill/>
          <a:ln w="19050">
            <a:solidFill>
              <a:srgbClr val="0076B0"/>
            </a:solidFill>
          </a:ln>
        </p:spPr>
        <p:txBody>
          <a:bodyPr wrap="square" lIns="251999" tIns="108000" rIns="180000" bIns="108000" rtlCol="0" anchor="ctr" anchorCtr="1">
            <a:noAutofit/>
          </a:bodyPr>
          <a:lstStyle/>
          <a:p>
            <a:r>
              <a:rPr lang="en-US" dirty="0"/>
              <a:t>There are 12 zones East of GMT and 12 zones to the West of it. The zones that are East of GMT increase by one hour.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38A9122-0466-0A48-B75B-452767DF66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8624" y="1954174"/>
            <a:ext cx="5816853" cy="30176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2A347A-7649-4640-B3CF-AA24627125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160" y="2042478"/>
            <a:ext cx="5607308" cy="28461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A8604E-4A46-1C40-B5FF-8BC98A295A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5557" y="2042478"/>
            <a:ext cx="4697687" cy="2841320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E299850-EC1F-CF4C-B049-ED69058ECF12}"/>
              </a:ext>
            </a:extLst>
          </p:cNvPr>
          <p:cNvCxnSpPr>
            <a:cxnSpLocks/>
          </p:cNvCxnSpPr>
          <p:nvPr/>
        </p:nvCxnSpPr>
        <p:spPr>
          <a:xfrm>
            <a:off x="4538574" y="2042478"/>
            <a:ext cx="0" cy="2841320"/>
          </a:xfrm>
          <a:prstGeom prst="line">
            <a:avLst/>
          </a:prstGeom>
          <a:ln w="31750">
            <a:solidFill>
              <a:srgbClr val="BF0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638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AF32663-6080-4093-A6B4-88C878467908}"/>
              </a:ext>
            </a:extLst>
          </p:cNvPr>
          <p:cNvGrpSpPr/>
          <p:nvPr/>
        </p:nvGrpSpPr>
        <p:grpSpPr>
          <a:xfrm>
            <a:off x="1637046" y="1954080"/>
            <a:ext cx="5838530" cy="3018115"/>
            <a:chOff x="1529125" y="1927994"/>
            <a:chExt cx="6339551" cy="328876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483E84B-5E96-4EF9-A8C9-CE89BE205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29125" y="1927994"/>
              <a:ext cx="6339551" cy="328876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93F8A77-EDC1-4A5A-AAF8-2E19416AB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7296" y="2026024"/>
              <a:ext cx="6089817" cy="3091045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658FEEA-DE2D-4574-A1AF-AB9CC61EDBA1}"/>
                </a:ext>
              </a:extLst>
            </p:cNvPr>
            <p:cNvCxnSpPr>
              <a:cxnSpLocks/>
            </p:cNvCxnSpPr>
            <p:nvPr/>
          </p:nvCxnSpPr>
          <p:spPr>
            <a:xfrm>
              <a:off x="2265082" y="2432129"/>
              <a:ext cx="4852894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C526F72-9B5F-44A5-B67C-4793D66C6A46}"/>
                </a:ext>
              </a:extLst>
            </p:cNvPr>
            <p:cNvCxnSpPr>
              <a:cxnSpLocks/>
            </p:cNvCxnSpPr>
            <p:nvPr/>
          </p:nvCxnSpPr>
          <p:spPr>
            <a:xfrm>
              <a:off x="1761751" y="2996905"/>
              <a:ext cx="5828367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8E00D78-09A3-44CD-B016-0EE3502668E3}"/>
                </a:ext>
              </a:extLst>
            </p:cNvPr>
            <p:cNvCxnSpPr>
              <a:cxnSpLocks/>
              <a:endCxn id="11" idx="3"/>
            </p:cNvCxnSpPr>
            <p:nvPr/>
          </p:nvCxnSpPr>
          <p:spPr>
            <a:xfrm flipV="1">
              <a:off x="1637296" y="3571547"/>
              <a:ext cx="6089817" cy="2086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BE0F31E-DE43-4FD7-916E-860A93E44441}"/>
                </a:ext>
              </a:extLst>
            </p:cNvPr>
            <p:cNvCxnSpPr>
              <a:cxnSpLocks/>
            </p:cNvCxnSpPr>
            <p:nvPr/>
          </p:nvCxnSpPr>
          <p:spPr>
            <a:xfrm>
              <a:off x="1761751" y="4144682"/>
              <a:ext cx="5840452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8F4392A-9B16-42CD-9FB6-BFE6A8A62D70}"/>
                </a:ext>
              </a:extLst>
            </p:cNvPr>
            <p:cNvCxnSpPr>
              <a:cxnSpLocks/>
            </p:cNvCxnSpPr>
            <p:nvPr/>
          </p:nvCxnSpPr>
          <p:spPr>
            <a:xfrm>
              <a:off x="2265082" y="4715435"/>
              <a:ext cx="4852894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98976A8-05F8-452F-AF5D-8558EEC89315}"/>
                </a:ext>
              </a:extLst>
            </p:cNvPr>
            <p:cNvSpPr/>
            <p:nvPr/>
          </p:nvSpPr>
          <p:spPr>
            <a:xfrm>
              <a:off x="2144963" y="2030776"/>
              <a:ext cx="1149080" cy="3081051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F668197-E546-4ACA-B93C-98085E977F18}"/>
                </a:ext>
              </a:extLst>
            </p:cNvPr>
            <p:cNvSpPr/>
            <p:nvPr/>
          </p:nvSpPr>
          <p:spPr>
            <a:xfrm>
              <a:off x="1883884" y="2030776"/>
              <a:ext cx="1270612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AAE9612-5031-4136-8A54-2B755BEE1BC8}"/>
                </a:ext>
              </a:extLst>
            </p:cNvPr>
            <p:cNvSpPr/>
            <p:nvPr/>
          </p:nvSpPr>
          <p:spPr>
            <a:xfrm>
              <a:off x="2397456" y="2030776"/>
              <a:ext cx="1013327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57B5580-145F-4878-98B6-678D00B3DFB9}"/>
                </a:ext>
              </a:extLst>
            </p:cNvPr>
            <p:cNvSpPr/>
            <p:nvPr/>
          </p:nvSpPr>
          <p:spPr>
            <a:xfrm>
              <a:off x="2652215" y="2030775"/>
              <a:ext cx="902907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3FB1F66-EEAC-4618-84EA-EC7AFC204FA3}"/>
                </a:ext>
              </a:extLst>
            </p:cNvPr>
            <p:cNvSpPr/>
            <p:nvPr/>
          </p:nvSpPr>
          <p:spPr>
            <a:xfrm>
              <a:off x="2902424" y="2030774"/>
              <a:ext cx="811696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BA7B8E3-275D-4AC0-B9E6-6F2505C4EC6D}"/>
                </a:ext>
              </a:extLst>
            </p:cNvPr>
            <p:cNvSpPr/>
            <p:nvPr/>
          </p:nvSpPr>
          <p:spPr>
            <a:xfrm>
              <a:off x="3159045" y="2025331"/>
              <a:ext cx="697064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5BECFC7-A668-4A8A-8403-5CEAFF86815F}"/>
                </a:ext>
              </a:extLst>
            </p:cNvPr>
            <p:cNvSpPr/>
            <p:nvPr/>
          </p:nvSpPr>
          <p:spPr>
            <a:xfrm>
              <a:off x="3418497" y="2030774"/>
              <a:ext cx="572609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29B3B2E-0291-4FCF-A206-0C2BFC948D69}"/>
                </a:ext>
              </a:extLst>
            </p:cNvPr>
            <p:cNvSpPr/>
            <p:nvPr/>
          </p:nvSpPr>
          <p:spPr>
            <a:xfrm>
              <a:off x="3667404" y="2027849"/>
              <a:ext cx="471514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65F78E8-C633-4949-AF22-70DF6F53A99E}"/>
                </a:ext>
              </a:extLst>
            </p:cNvPr>
            <p:cNvSpPr/>
            <p:nvPr/>
          </p:nvSpPr>
          <p:spPr>
            <a:xfrm>
              <a:off x="3919141" y="2035513"/>
              <a:ext cx="352373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D38E40C-DCA6-461D-890C-897F7FDAAE9D}"/>
                </a:ext>
              </a:extLst>
            </p:cNvPr>
            <p:cNvSpPr/>
            <p:nvPr/>
          </p:nvSpPr>
          <p:spPr>
            <a:xfrm>
              <a:off x="4168244" y="2039429"/>
              <a:ext cx="237412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BA109DC-DECE-4E27-A238-4CC5E9909442}"/>
                </a:ext>
              </a:extLst>
            </p:cNvPr>
            <p:cNvSpPr/>
            <p:nvPr/>
          </p:nvSpPr>
          <p:spPr>
            <a:xfrm>
              <a:off x="4429322" y="2030774"/>
              <a:ext cx="124145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419573B-7C56-4AFE-B69E-2CB2661DB487}"/>
                </a:ext>
              </a:extLst>
            </p:cNvPr>
            <p:cNvSpPr/>
            <p:nvPr/>
          </p:nvSpPr>
          <p:spPr>
            <a:xfrm flipH="1">
              <a:off x="4641551" y="2025330"/>
              <a:ext cx="45719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2741169-9CB1-49D4-89D1-47CC848975D3}"/>
                </a:ext>
              </a:extLst>
            </p:cNvPr>
            <p:cNvSpPr/>
            <p:nvPr/>
          </p:nvSpPr>
          <p:spPr>
            <a:xfrm flipH="1">
              <a:off x="4815253" y="2043346"/>
              <a:ext cx="122950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C822CB8F-1B19-4208-A7CE-AEC94B588612}"/>
                </a:ext>
              </a:extLst>
            </p:cNvPr>
            <p:cNvSpPr/>
            <p:nvPr/>
          </p:nvSpPr>
          <p:spPr>
            <a:xfrm flipH="1">
              <a:off x="4967500" y="2035513"/>
              <a:ext cx="217542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B6EDA24-063D-483F-8C43-8622D3F4501D}"/>
                </a:ext>
              </a:extLst>
            </p:cNvPr>
            <p:cNvSpPr/>
            <p:nvPr/>
          </p:nvSpPr>
          <p:spPr>
            <a:xfrm flipH="1">
              <a:off x="5115544" y="2035513"/>
              <a:ext cx="318851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8E4CD06-A8B1-4ECC-9B37-204ED1BADA1A}"/>
                </a:ext>
              </a:extLst>
            </p:cNvPr>
            <p:cNvSpPr/>
            <p:nvPr/>
          </p:nvSpPr>
          <p:spPr>
            <a:xfrm flipH="1">
              <a:off x="5245028" y="2034439"/>
              <a:ext cx="440415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5C8DF45C-5CDF-4DB0-8A46-723776A5DBA7}"/>
                </a:ext>
              </a:extLst>
            </p:cNvPr>
            <p:cNvSpPr/>
            <p:nvPr/>
          </p:nvSpPr>
          <p:spPr>
            <a:xfrm flipH="1">
              <a:off x="5389326" y="2025330"/>
              <a:ext cx="552404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5E8F5EA0-926D-4BF6-BA98-F29B919A879D}"/>
                </a:ext>
              </a:extLst>
            </p:cNvPr>
            <p:cNvSpPr/>
            <p:nvPr/>
          </p:nvSpPr>
          <p:spPr>
            <a:xfrm flipH="1">
              <a:off x="5518476" y="2043345"/>
              <a:ext cx="679858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763B963-22E9-4009-BF98-5B78713B509E}"/>
                </a:ext>
              </a:extLst>
            </p:cNvPr>
            <p:cNvSpPr/>
            <p:nvPr/>
          </p:nvSpPr>
          <p:spPr>
            <a:xfrm flipH="1">
              <a:off x="5665247" y="2034337"/>
              <a:ext cx="794166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15D378E-DE94-4386-8B55-722ACDCBDB3C}"/>
                </a:ext>
              </a:extLst>
            </p:cNvPr>
            <p:cNvSpPr/>
            <p:nvPr/>
          </p:nvSpPr>
          <p:spPr>
            <a:xfrm flipH="1">
              <a:off x="5801251" y="2025330"/>
              <a:ext cx="889014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1816220-7150-492C-BE44-F3D4B865F420}"/>
                </a:ext>
              </a:extLst>
            </p:cNvPr>
            <p:cNvSpPr/>
            <p:nvPr/>
          </p:nvSpPr>
          <p:spPr>
            <a:xfrm flipH="1">
              <a:off x="5957627" y="2034336"/>
              <a:ext cx="1006573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AD73ED7-4ADB-4CB8-BA0F-F474A53E2C28}"/>
                </a:ext>
              </a:extLst>
            </p:cNvPr>
            <p:cNvSpPr/>
            <p:nvPr/>
          </p:nvSpPr>
          <p:spPr>
            <a:xfrm flipH="1">
              <a:off x="6094046" y="2025330"/>
              <a:ext cx="1116678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0949993-9FF0-4701-A635-DC2DF6D6BCCE}"/>
                </a:ext>
              </a:extLst>
            </p:cNvPr>
            <p:cNvSpPr/>
            <p:nvPr/>
          </p:nvSpPr>
          <p:spPr>
            <a:xfrm flipH="1">
              <a:off x="6225709" y="2034335"/>
              <a:ext cx="1238949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2" name="Title">
            <a:extLst>
              <a:ext uri="{FF2B5EF4-FFF2-40B4-BE49-F238E27FC236}">
                <a16:creationId xmlns:a16="http://schemas.microsoft.com/office/drawing/2014/main" id="{901B9949-67E3-4C40-AEAA-A5B6F175B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064" y="438764"/>
            <a:ext cx="8229974" cy="1374270"/>
          </a:xfrm>
          <a:solidFill>
            <a:srgbClr val="0076B0"/>
          </a:solidFill>
          <a:ln>
            <a:solidFill>
              <a:srgbClr val="0076B0"/>
            </a:solidFill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</a:rPr>
              <a:t>Lines of Latitude and Longitude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rgbClr val="C9E8F9"/>
                </a:solidFill>
              </a:rPr>
              <a:t>Page 84 - 87</a:t>
            </a:r>
            <a:endParaRPr lang="en-GB" sz="2400" dirty="0">
              <a:solidFill>
                <a:srgbClr val="C9E8F9"/>
              </a:solidFill>
              <a:latin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22A073-754D-734A-ABEE-22D2287F7CA1}"/>
              </a:ext>
            </a:extLst>
          </p:cNvPr>
          <p:cNvSpPr txBox="1"/>
          <p:nvPr/>
        </p:nvSpPr>
        <p:spPr>
          <a:xfrm>
            <a:off x="452065" y="5252720"/>
            <a:ext cx="7747056" cy="858372"/>
          </a:xfrm>
          <a:prstGeom prst="rect">
            <a:avLst/>
          </a:prstGeom>
          <a:noFill/>
          <a:ln w="19050">
            <a:solidFill>
              <a:srgbClr val="0076B0"/>
            </a:solidFill>
          </a:ln>
        </p:spPr>
        <p:txBody>
          <a:bodyPr wrap="square" lIns="251999" tIns="108000" rIns="180000" bIns="108000" rtlCol="0" anchor="ctr" anchorCtr="1">
            <a:noAutofit/>
          </a:bodyPr>
          <a:lstStyle/>
          <a:p>
            <a:r>
              <a:rPr lang="en-US" dirty="0"/>
              <a:t>The first zone increases by one hour, the second zone increases by two hours, and so on.</a:t>
            </a:r>
          </a:p>
        </p:txBody>
      </p:sp>
      <p:pic>
        <p:nvPicPr>
          <p:cNvPr id="45" name="green">
            <a:extLst>
              <a:ext uri="{FF2B5EF4-FFF2-40B4-BE49-F238E27FC236}">
                <a16:creationId xmlns:a16="http://schemas.microsoft.com/office/drawing/2014/main" id="{FA7CC33F-EFF9-4B6E-AA5A-650FA5E9BE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177" y="2049583"/>
            <a:ext cx="2773630" cy="28207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A8604E-4A46-1C40-B5FF-8BC98A295A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5557" y="2042478"/>
            <a:ext cx="4697687" cy="2841320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E299850-EC1F-CF4C-B049-ED69058ECF12}"/>
              </a:ext>
            </a:extLst>
          </p:cNvPr>
          <p:cNvCxnSpPr>
            <a:cxnSpLocks/>
          </p:cNvCxnSpPr>
          <p:nvPr/>
        </p:nvCxnSpPr>
        <p:spPr>
          <a:xfrm>
            <a:off x="4538574" y="2042478"/>
            <a:ext cx="0" cy="2841320"/>
          </a:xfrm>
          <a:prstGeom prst="line">
            <a:avLst/>
          </a:prstGeom>
          <a:ln w="31750">
            <a:solidFill>
              <a:srgbClr val="BF0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359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1CB54160-0652-4817-AD0A-44E9FEE1563A}"/>
              </a:ext>
            </a:extLst>
          </p:cNvPr>
          <p:cNvGrpSpPr/>
          <p:nvPr/>
        </p:nvGrpSpPr>
        <p:grpSpPr>
          <a:xfrm>
            <a:off x="1647786" y="1954080"/>
            <a:ext cx="5838530" cy="3018115"/>
            <a:chOff x="1529125" y="1927994"/>
            <a:chExt cx="6339551" cy="3288762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9E6B27CD-CF38-4D13-8364-EC9227961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29125" y="1927994"/>
              <a:ext cx="6339551" cy="3288762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C42166B5-5700-4717-9CB6-9BEC5FD7A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7296" y="2026024"/>
              <a:ext cx="6089817" cy="3091045"/>
            </a:xfrm>
            <a:prstGeom prst="rect">
              <a:avLst/>
            </a:prstGeom>
          </p:spPr>
        </p:pic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01178865-B4B3-4B02-B198-C237BBF20415}"/>
                </a:ext>
              </a:extLst>
            </p:cNvPr>
            <p:cNvCxnSpPr>
              <a:cxnSpLocks/>
            </p:cNvCxnSpPr>
            <p:nvPr/>
          </p:nvCxnSpPr>
          <p:spPr>
            <a:xfrm>
              <a:off x="2265082" y="2432129"/>
              <a:ext cx="4852894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DCCE765-AAB4-4A20-A6A4-7B90B6C3ECAA}"/>
                </a:ext>
              </a:extLst>
            </p:cNvPr>
            <p:cNvCxnSpPr>
              <a:cxnSpLocks/>
            </p:cNvCxnSpPr>
            <p:nvPr/>
          </p:nvCxnSpPr>
          <p:spPr>
            <a:xfrm>
              <a:off x="1761751" y="2996905"/>
              <a:ext cx="5828367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3CCA24DD-64E6-4FAA-832F-D54BD8B4DEB3}"/>
                </a:ext>
              </a:extLst>
            </p:cNvPr>
            <p:cNvCxnSpPr>
              <a:cxnSpLocks/>
              <a:endCxn id="47" idx="3"/>
            </p:cNvCxnSpPr>
            <p:nvPr/>
          </p:nvCxnSpPr>
          <p:spPr>
            <a:xfrm flipV="1">
              <a:off x="1637296" y="3571547"/>
              <a:ext cx="6089817" cy="2086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BCB34419-31E0-43FD-A1F3-EA9E94E0D4CA}"/>
                </a:ext>
              </a:extLst>
            </p:cNvPr>
            <p:cNvCxnSpPr>
              <a:cxnSpLocks/>
            </p:cNvCxnSpPr>
            <p:nvPr/>
          </p:nvCxnSpPr>
          <p:spPr>
            <a:xfrm>
              <a:off x="1761751" y="4144682"/>
              <a:ext cx="5840452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66825A7A-81DF-4CA2-8E35-24FD189E3144}"/>
                </a:ext>
              </a:extLst>
            </p:cNvPr>
            <p:cNvCxnSpPr>
              <a:cxnSpLocks/>
            </p:cNvCxnSpPr>
            <p:nvPr/>
          </p:nvCxnSpPr>
          <p:spPr>
            <a:xfrm>
              <a:off x="2265082" y="4715435"/>
              <a:ext cx="4852894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DE89D802-20F0-443C-A4C6-9986B6DC66ED}"/>
                </a:ext>
              </a:extLst>
            </p:cNvPr>
            <p:cNvSpPr/>
            <p:nvPr/>
          </p:nvSpPr>
          <p:spPr>
            <a:xfrm>
              <a:off x="2144963" y="2030776"/>
              <a:ext cx="1149080" cy="3081051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A1E88673-3F0B-4B07-BEC9-F2A8549BA7C8}"/>
                </a:ext>
              </a:extLst>
            </p:cNvPr>
            <p:cNvSpPr/>
            <p:nvPr/>
          </p:nvSpPr>
          <p:spPr>
            <a:xfrm>
              <a:off x="1883884" y="2030776"/>
              <a:ext cx="1270612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F6C11CB5-4963-4FDF-B392-EFB6E50B3936}"/>
                </a:ext>
              </a:extLst>
            </p:cNvPr>
            <p:cNvSpPr/>
            <p:nvPr/>
          </p:nvSpPr>
          <p:spPr>
            <a:xfrm>
              <a:off x="2397456" y="2030776"/>
              <a:ext cx="1013327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15C6E018-CDA0-4E33-89B6-139E8D5AC339}"/>
                </a:ext>
              </a:extLst>
            </p:cNvPr>
            <p:cNvSpPr/>
            <p:nvPr/>
          </p:nvSpPr>
          <p:spPr>
            <a:xfrm>
              <a:off x="2652215" y="2030775"/>
              <a:ext cx="902907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E95EA1F2-E82C-4F89-ABCE-47B5532ADB95}"/>
                </a:ext>
              </a:extLst>
            </p:cNvPr>
            <p:cNvSpPr/>
            <p:nvPr/>
          </p:nvSpPr>
          <p:spPr>
            <a:xfrm>
              <a:off x="2902424" y="2030774"/>
              <a:ext cx="811696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CFEEDEF6-FC41-41BA-B21E-87CC42DE371C}"/>
                </a:ext>
              </a:extLst>
            </p:cNvPr>
            <p:cNvSpPr/>
            <p:nvPr/>
          </p:nvSpPr>
          <p:spPr>
            <a:xfrm>
              <a:off x="3159045" y="2025331"/>
              <a:ext cx="697064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C33499F-1680-4DF5-9245-F362015F4F2D}"/>
                </a:ext>
              </a:extLst>
            </p:cNvPr>
            <p:cNvSpPr/>
            <p:nvPr/>
          </p:nvSpPr>
          <p:spPr>
            <a:xfrm>
              <a:off x="3418497" y="2030774"/>
              <a:ext cx="572609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F853A634-F74C-403D-B36D-87EB09FAFD7F}"/>
                </a:ext>
              </a:extLst>
            </p:cNvPr>
            <p:cNvSpPr/>
            <p:nvPr/>
          </p:nvSpPr>
          <p:spPr>
            <a:xfrm>
              <a:off x="3667404" y="2027849"/>
              <a:ext cx="471514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AF54BDAF-9000-49A7-823E-4F7AD44617EB}"/>
                </a:ext>
              </a:extLst>
            </p:cNvPr>
            <p:cNvSpPr/>
            <p:nvPr/>
          </p:nvSpPr>
          <p:spPr>
            <a:xfrm>
              <a:off x="3919141" y="2035513"/>
              <a:ext cx="352373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094CBFBB-BD86-450C-B889-00D02C583C8A}"/>
                </a:ext>
              </a:extLst>
            </p:cNvPr>
            <p:cNvSpPr/>
            <p:nvPr/>
          </p:nvSpPr>
          <p:spPr>
            <a:xfrm>
              <a:off x="4168244" y="2039429"/>
              <a:ext cx="237412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4C3F5FCB-F5FC-426E-B9F7-9B6B945D1DC5}"/>
                </a:ext>
              </a:extLst>
            </p:cNvPr>
            <p:cNvSpPr/>
            <p:nvPr/>
          </p:nvSpPr>
          <p:spPr>
            <a:xfrm>
              <a:off x="4429322" y="2030774"/>
              <a:ext cx="124145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C121357E-6D56-47A2-B2B3-2A541C6CC841}"/>
                </a:ext>
              </a:extLst>
            </p:cNvPr>
            <p:cNvSpPr/>
            <p:nvPr/>
          </p:nvSpPr>
          <p:spPr>
            <a:xfrm flipH="1">
              <a:off x="4641551" y="2025330"/>
              <a:ext cx="45719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CA3A0B0C-5F0A-473C-A06E-02F8D18A74EB}"/>
                </a:ext>
              </a:extLst>
            </p:cNvPr>
            <p:cNvSpPr/>
            <p:nvPr/>
          </p:nvSpPr>
          <p:spPr>
            <a:xfrm flipH="1">
              <a:off x="4815253" y="2043346"/>
              <a:ext cx="122950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623A1161-2F02-4F9A-8742-004FF053357C}"/>
                </a:ext>
              </a:extLst>
            </p:cNvPr>
            <p:cNvSpPr/>
            <p:nvPr/>
          </p:nvSpPr>
          <p:spPr>
            <a:xfrm flipH="1">
              <a:off x="4967500" y="2035513"/>
              <a:ext cx="217542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4BDABDE0-C697-403F-AF87-3ED9B599EB8E}"/>
                </a:ext>
              </a:extLst>
            </p:cNvPr>
            <p:cNvSpPr/>
            <p:nvPr/>
          </p:nvSpPr>
          <p:spPr>
            <a:xfrm flipH="1">
              <a:off x="5115544" y="2035513"/>
              <a:ext cx="318851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C6FDE5CC-4EB1-42E4-B48A-2D5C01BB6D48}"/>
                </a:ext>
              </a:extLst>
            </p:cNvPr>
            <p:cNvSpPr/>
            <p:nvPr/>
          </p:nvSpPr>
          <p:spPr>
            <a:xfrm flipH="1">
              <a:off x="5245028" y="2034439"/>
              <a:ext cx="440415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9E75101-6F40-495F-80E9-2E8BD7485B9F}"/>
                </a:ext>
              </a:extLst>
            </p:cNvPr>
            <p:cNvSpPr/>
            <p:nvPr/>
          </p:nvSpPr>
          <p:spPr>
            <a:xfrm flipH="1">
              <a:off x="5389326" y="2025330"/>
              <a:ext cx="552404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46887728-38D6-4AE0-971C-045D31A27C00}"/>
                </a:ext>
              </a:extLst>
            </p:cNvPr>
            <p:cNvSpPr/>
            <p:nvPr/>
          </p:nvSpPr>
          <p:spPr>
            <a:xfrm flipH="1">
              <a:off x="5518476" y="2043345"/>
              <a:ext cx="679858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513B4993-DF4F-4288-A11C-3061F6BE280B}"/>
                </a:ext>
              </a:extLst>
            </p:cNvPr>
            <p:cNvSpPr/>
            <p:nvPr/>
          </p:nvSpPr>
          <p:spPr>
            <a:xfrm flipH="1">
              <a:off x="5665247" y="2034337"/>
              <a:ext cx="794166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25F3AE6-CB82-4E33-A1C1-8C2FCAC40F11}"/>
                </a:ext>
              </a:extLst>
            </p:cNvPr>
            <p:cNvSpPr/>
            <p:nvPr/>
          </p:nvSpPr>
          <p:spPr>
            <a:xfrm flipH="1">
              <a:off x="5801251" y="2025330"/>
              <a:ext cx="889014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AF834CBB-EBA0-44FE-B0A1-2851EA5FDE67}"/>
                </a:ext>
              </a:extLst>
            </p:cNvPr>
            <p:cNvSpPr/>
            <p:nvPr/>
          </p:nvSpPr>
          <p:spPr>
            <a:xfrm flipH="1">
              <a:off x="5957627" y="2034336"/>
              <a:ext cx="1006573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9DCC921E-DC6A-4438-89E3-3DB5F6E33B30}"/>
                </a:ext>
              </a:extLst>
            </p:cNvPr>
            <p:cNvSpPr/>
            <p:nvPr/>
          </p:nvSpPr>
          <p:spPr>
            <a:xfrm flipH="1">
              <a:off x="6094046" y="2025330"/>
              <a:ext cx="1116678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37567AA2-903F-4EC4-BBA1-CFDF460C9B08}"/>
                </a:ext>
              </a:extLst>
            </p:cNvPr>
            <p:cNvSpPr/>
            <p:nvPr/>
          </p:nvSpPr>
          <p:spPr>
            <a:xfrm flipH="1">
              <a:off x="6225709" y="2034335"/>
              <a:ext cx="1238949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2" name="Title">
            <a:extLst>
              <a:ext uri="{FF2B5EF4-FFF2-40B4-BE49-F238E27FC236}">
                <a16:creationId xmlns:a16="http://schemas.microsoft.com/office/drawing/2014/main" id="{901B9949-67E3-4C40-AEAA-A5B6F175B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064" y="438764"/>
            <a:ext cx="8229974" cy="1374270"/>
          </a:xfrm>
          <a:solidFill>
            <a:srgbClr val="0076B0"/>
          </a:solidFill>
          <a:ln>
            <a:solidFill>
              <a:srgbClr val="0076B0"/>
            </a:solidFill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</a:rPr>
              <a:t>Lines of Latitude and Longitude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rgbClr val="C9E8F9"/>
                </a:solidFill>
              </a:rPr>
              <a:t>Page 84 - 87</a:t>
            </a:r>
            <a:endParaRPr lang="en-GB" sz="2400" dirty="0">
              <a:solidFill>
                <a:srgbClr val="C9E8F9"/>
              </a:solidFill>
              <a:latin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22A073-754D-734A-ABEE-22D2287F7CA1}"/>
              </a:ext>
            </a:extLst>
          </p:cNvPr>
          <p:cNvSpPr txBox="1"/>
          <p:nvPr/>
        </p:nvSpPr>
        <p:spPr>
          <a:xfrm>
            <a:off x="452064" y="5112917"/>
            <a:ext cx="7747056" cy="1139315"/>
          </a:xfrm>
          <a:prstGeom prst="rect">
            <a:avLst/>
          </a:prstGeom>
          <a:noFill/>
          <a:ln w="19050">
            <a:solidFill>
              <a:srgbClr val="0076B0"/>
            </a:solidFill>
          </a:ln>
        </p:spPr>
        <p:txBody>
          <a:bodyPr wrap="square" lIns="251999" tIns="108000" rIns="180000" bIns="108000" rtlCol="0" anchor="ctr" anchorCtr="1">
            <a:noAutofit/>
          </a:bodyPr>
          <a:lstStyle/>
          <a:p>
            <a:r>
              <a:rPr lang="en-US" dirty="0"/>
              <a:t>Countries to the West of GMT decrease their time by one hour. For example, if it were 12:00 P.M GMT, then it would be 11:00 A.M in the countries of the first zone, 10:00 A.M in the second zone, and so on.</a:t>
            </a:r>
          </a:p>
        </p:txBody>
      </p:sp>
      <p:pic>
        <p:nvPicPr>
          <p:cNvPr id="38" name="purple">
            <a:extLst>
              <a:ext uri="{FF2B5EF4-FFF2-40B4-BE49-F238E27FC236}">
                <a16:creationId xmlns:a16="http://schemas.microsoft.com/office/drawing/2014/main" id="{511E2CD2-CF89-4842-A5B7-EED6B6CF01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844" y="2045315"/>
            <a:ext cx="2790217" cy="28296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A8604E-4A46-1C40-B5FF-8BC98A295A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5557" y="2042478"/>
            <a:ext cx="4697687" cy="2841320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E299850-EC1F-CF4C-B049-ED69058ECF12}"/>
              </a:ext>
            </a:extLst>
          </p:cNvPr>
          <p:cNvCxnSpPr>
            <a:cxnSpLocks/>
          </p:cNvCxnSpPr>
          <p:nvPr/>
        </p:nvCxnSpPr>
        <p:spPr>
          <a:xfrm>
            <a:off x="4538574" y="2042478"/>
            <a:ext cx="0" cy="2841320"/>
          </a:xfrm>
          <a:prstGeom prst="line">
            <a:avLst/>
          </a:prstGeom>
          <a:ln w="31750">
            <a:solidFill>
              <a:srgbClr val="BF0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229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"/>
          <p:cNvSpPr>
            <a:spLocks noGrp="1"/>
          </p:cNvSpPr>
          <p:nvPr>
            <p:ph type="title"/>
          </p:nvPr>
        </p:nvSpPr>
        <p:spPr>
          <a:xfrm>
            <a:off x="452064" y="438764"/>
            <a:ext cx="8229974" cy="1374270"/>
          </a:xfrm>
          <a:solidFill>
            <a:srgbClr val="0076B0"/>
          </a:solidFill>
          <a:ln>
            <a:solidFill>
              <a:srgbClr val="0076B0"/>
            </a:solidFill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</a:rPr>
              <a:t>Lines of Latitude and Longitude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rgbClr val="C9E8F9"/>
                </a:solidFill>
              </a:rPr>
              <a:t>Page 84 - 87</a:t>
            </a:r>
            <a:endParaRPr lang="en-GB" sz="2400" dirty="0">
              <a:solidFill>
                <a:srgbClr val="C9E8F9"/>
              </a:solidFill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CFF86F-4796-AA40-9D10-9EBD553BA5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324354" y="2128190"/>
            <a:ext cx="2822671" cy="3852195"/>
          </a:xfrm>
          <a:prstGeom prst="rect">
            <a:avLst/>
          </a:prstGeom>
        </p:spPr>
      </p:pic>
      <p:pic>
        <p:nvPicPr>
          <p:cNvPr id="8" name="Picture 7" descr="A map of the world&#10;&#10;Description automatically generated with low confidence">
            <a:extLst>
              <a:ext uri="{FF2B5EF4-FFF2-40B4-BE49-F238E27FC236}">
                <a16:creationId xmlns:a16="http://schemas.microsoft.com/office/drawing/2014/main" id="{4BA3785A-0BE7-C64F-97C5-C8A9E6864C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1" t="1906" b="28402"/>
          <a:stretch/>
        </p:blipFill>
        <p:spPr>
          <a:xfrm flipH="1">
            <a:off x="5324354" y="2200788"/>
            <a:ext cx="2674460" cy="26847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F325D4E-C9AF-EA4C-A93B-E918BE0AB81B}"/>
              </a:ext>
            </a:extLst>
          </p:cNvPr>
          <p:cNvSpPr txBox="1"/>
          <p:nvPr/>
        </p:nvSpPr>
        <p:spPr>
          <a:xfrm>
            <a:off x="452064" y="3170894"/>
            <a:ext cx="4409303" cy="599091"/>
          </a:xfrm>
          <a:prstGeom prst="rect">
            <a:avLst/>
          </a:prstGeom>
          <a:solidFill>
            <a:srgbClr val="C9E8F9"/>
          </a:solidFill>
          <a:ln w="19050">
            <a:solidFill>
              <a:srgbClr val="0076B0"/>
            </a:solidFill>
          </a:ln>
        </p:spPr>
        <p:txBody>
          <a:bodyPr wrap="square" lIns="251999" tIns="108000" rIns="180000" bIns="108000" rtlCol="0" anchor="ctr" anchorCtr="1">
            <a:noAutofit/>
          </a:bodyPr>
          <a:lstStyle/>
          <a:p>
            <a:pPr>
              <a:buClr>
                <a:srgbClr val="0076B0"/>
              </a:buClr>
            </a:pPr>
            <a:r>
              <a:rPr lang="en-US" dirty="0"/>
              <a:t>The globe is the model of Planet Earth.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BF243E-2654-1F47-9B96-A9B1D989E685}"/>
              </a:ext>
            </a:extLst>
          </p:cNvPr>
          <p:cNvSpPr txBox="1"/>
          <p:nvPr/>
        </p:nvSpPr>
        <p:spPr>
          <a:xfrm>
            <a:off x="447116" y="4054288"/>
            <a:ext cx="4119935" cy="599091"/>
          </a:xfrm>
          <a:prstGeom prst="rect">
            <a:avLst/>
          </a:prstGeom>
          <a:solidFill>
            <a:srgbClr val="C9E8F9"/>
          </a:solidFill>
          <a:ln w="19050">
            <a:solidFill>
              <a:srgbClr val="0076B0"/>
            </a:solidFill>
          </a:ln>
        </p:spPr>
        <p:txBody>
          <a:bodyPr wrap="square" lIns="251999" tIns="108000" rIns="180000" bIns="108000" rtlCol="0" anchor="ctr" anchorCtr="1">
            <a:noAutofit/>
          </a:bodyPr>
          <a:lstStyle/>
          <a:p>
            <a:pPr>
              <a:buClr>
                <a:srgbClr val="0076B0"/>
              </a:buClr>
            </a:pPr>
            <a:r>
              <a:rPr lang="en-US" dirty="0"/>
              <a:t>It is the shape of a sphere or a ball.</a:t>
            </a:r>
          </a:p>
        </p:txBody>
      </p:sp>
    </p:spTree>
    <p:extLst>
      <p:ext uri="{BB962C8B-B14F-4D97-AF65-F5344CB8AC3E}">
        <p14:creationId xmlns:p14="http://schemas.microsoft.com/office/powerpoint/2010/main" val="367032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">
            <a:extLst>
              <a:ext uri="{FF2B5EF4-FFF2-40B4-BE49-F238E27FC236}">
                <a16:creationId xmlns:a16="http://schemas.microsoft.com/office/drawing/2014/main" id="{901B9949-67E3-4C40-AEAA-A5B6F175B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064" y="438764"/>
            <a:ext cx="8229974" cy="1139315"/>
          </a:xfrm>
          <a:solidFill>
            <a:srgbClr val="0076B0"/>
          </a:solidFill>
          <a:ln>
            <a:solidFill>
              <a:srgbClr val="0076B0"/>
            </a:solidFill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</a:rPr>
              <a:t>The International Date Line</a:t>
            </a:r>
            <a:endParaRPr lang="en-GB" sz="2400" dirty="0">
              <a:solidFill>
                <a:srgbClr val="C9E8F9"/>
              </a:solidFill>
              <a:latin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22A073-754D-734A-ABEE-22D2287F7CA1}"/>
              </a:ext>
            </a:extLst>
          </p:cNvPr>
          <p:cNvSpPr txBox="1"/>
          <p:nvPr/>
        </p:nvSpPr>
        <p:spPr>
          <a:xfrm>
            <a:off x="452064" y="4844133"/>
            <a:ext cx="7747056" cy="640183"/>
          </a:xfrm>
          <a:prstGeom prst="rect">
            <a:avLst/>
          </a:prstGeom>
          <a:noFill/>
          <a:ln w="19050">
            <a:solidFill>
              <a:srgbClr val="0076B0"/>
            </a:solidFill>
          </a:ln>
        </p:spPr>
        <p:txBody>
          <a:bodyPr wrap="square" lIns="251999" tIns="108000" rIns="180000" bIns="108000" rtlCol="0" anchor="ctr" anchorCtr="1">
            <a:noAutofit/>
          </a:bodyPr>
          <a:lstStyle/>
          <a:p>
            <a:r>
              <a:rPr lang="en-US" dirty="0"/>
              <a:t>It is the line on the other side of Earth </a:t>
            </a:r>
            <a:r>
              <a:rPr lang="en-US" b="1" dirty="0">
                <a:solidFill>
                  <a:srgbClr val="0076B0"/>
                </a:solidFill>
              </a:rPr>
              <a:t>opposite to the prime meridian</a:t>
            </a:r>
            <a:r>
              <a:rPr lang="en-US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D2EBD4-5448-F147-BC83-339CF83FC11B}"/>
              </a:ext>
            </a:extLst>
          </p:cNvPr>
          <p:cNvSpPr txBox="1"/>
          <p:nvPr/>
        </p:nvSpPr>
        <p:spPr>
          <a:xfrm>
            <a:off x="452064" y="5582019"/>
            <a:ext cx="6088436" cy="640183"/>
          </a:xfrm>
          <a:prstGeom prst="rect">
            <a:avLst/>
          </a:prstGeom>
          <a:noFill/>
          <a:ln w="19050">
            <a:solidFill>
              <a:srgbClr val="0076B0"/>
            </a:solidFill>
          </a:ln>
        </p:spPr>
        <p:txBody>
          <a:bodyPr wrap="square" lIns="251999" tIns="108000" rIns="180000" bIns="108000" rtlCol="0" anchor="ctr" anchorCtr="1">
            <a:noAutofit/>
          </a:bodyPr>
          <a:lstStyle/>
          <a:p>
            <a:pPr lvl="0"/>
            <a:r>
              <a:rPr lang="en-US" dirty="0"/>
              <a:t>It also passes through both the North and South Poles.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CE95693-89DC-4675-B309-D5D3FC3E594E}"/>
              </a:ext>
            </a:extLst>
          </p:cNvPr>
          <p:cNvGrpSpPr/>
          <p:nvPr/>
        </p:nvGrpSpPr>
        <p:grpSpPr>
          <a:xfrm>
            <a:off x="1647786" y="1702048"/>
            <a:ext cx="5838530" cy="3018115"/>
            <a:chOff x="1529125" y="1927994"/>
            <a:chExt cx="6339551" cy="328876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96BCE13-9160-432C-8482-337D0C1DA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29125" y="1927994"/>
              <a:ext cx="6339551" cy="328876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A507263-1934-48D7-A36E-5CAFC8BD6E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7296" y="2026024"/>
              <a:ext cx="6089817" cy="3091045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A95CA98-5BD2-4822-BCFE-831F6AAC7887}"/>
                </a:ext>
              </a:extLst>
            </p:cNvPr>
            <p:cNvCxnSpPr>
              <a:cxnSpLocks/>
            </p:cNvCxnSpPr>
            <p:nvPr/>
          </p:nvCxnSpPr>
          <p:spPr>
            <a:xfrm>
              <a:off x="2265082" y="2432129"/>
              <a:ext cx="4852894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020E0EB-0BE9-4943-923C-579103CA6091}"/>
                </a:ext>
              </a:extLst>
            </p:cNvPr>
            <p:cNvCxnSpPr>
              <a:cxnSpLocks/>
            </p:cNvCxnSpPr>
            <p:nvPr/>
          </p:nvCxnSpPr>
          <p:spPr>
            <a:xfrm>
              <a:off x="1761751" y="2996905"/>
              <a:ext cx="5828367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684CB33-2DE4-41E1-8567-E6C4C683B0F0}"/>
                </a:ext>
              </a:extLst>
            </p:cNvPr>
            <p:cNvCxnSpPr>
              <a:cxnSpLocks/>
              <a:endCxn id="8" idx="3"/>
            </p:cNvCxnSpPr>
            <p:nvPr/>
          </p:nvCxnSpPr>
          <p:spPr>
            <a:xfrm flipV="1">
              <a:off x="1637296" y="3571547"/>
              <a:ext cx="6089817" cy="2086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E5F1437-7468-4BB8-9619-13ADD924D8DA}"/>
                </a:ext>
              </a:extLst>
            </p:cNvPr>
            <p:cNvCxnSpPr>
              <a:cxnSpLocks/>
            </p:cNvCxnSpPr>
            <p:nvPr/>
          </p:nvCxnSpPr>
          <p:spPr>
            <a:xfrm>
              <a:off x="1761751" y="4144682"/>
              <a:ext cx="5840452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B4E2CE6-6712-4B53-8CC8-E9DA2B70612B}"/>
                </a:ext>
              </a:extLst>
            </p:cNvPr>
            <p:cNvCxnSpPr>
              <a:cxnSpLocks/>
            </p:cNvCxnSpPr>
            <p:nvPr/>
          </p:nvCxnSpPr>
          <p:spPr>
            <a:xfrm>
              <a:off x="2265082" y="4715435"/>
              <a:ext cx="4852894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49349FB-BFFC-4E2D-84A4-D50189A587D6}"/>
                </a:ext>
              </a:extLst>
            </p:cNvPr>
            <p:cNvSpPr/>
            <p:nvPr/>
          </p:nvSpPr>
          <p:spPr>
            <a:xfrm>
              <a:off x="2144963" y="2030776"/>
              <a:ext cx="1149080" cy="3081051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EFB0A78-A3CC-4380-AC97-D92234C3EFB3}"/>
                </a:ext>
              </a:extLst>
            </p:cNvPr>
            <p:cNvSpPr/>
            <p:nvPr/>
          </p:nvSpPr>
          <p:spPr>
            <a:xfrm>
              <a:off x="1883884" y="2030776"/>
              <a:ext cx="1270612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C521DC2-EFC2-48F7-B76B-900323AE7FF1}"/>
                </a:ext>
              </a:extLst>
            </p:cNvPr>
            <p:cNvSpPr/>
            <p:nvPr/>
          </p:nvSpPr>
          <p:spPr>
            <a:xfrm>
              <a:off x="2397456" y="2030776"/>
              <a:ext cx="1013327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4FC1725-3C64-4265-AE65-D7BEC4BAEAAE}"/>
                </a:ext>
              </a:extLst>
            </p:cNvPr>
            <p:cNvSpPr/>
            <p:nvPr/>
          </p:nvSpPr>
          <p:spPr>
            <a:xfrm>
              <a:off x="2652215" y="2030775"/>
              <a:ext cx="902907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83550B9-A51D-44C3-B021-DB4C8E8DDE06}"/>
                </a:ext>
              </a:extLst>
            </p:cNvPr>
            <p:cNvSpPr/>
            <p:nvPr/>
          </p:nvSpPr>
          <p:spPr>
            <a:xfrm>
              <a:off x="2902424" y="2030774"/>
              <a:ext cx="811696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E32F565-65AE-4311-942B-88D0E7829279}"/>
                </a:ext>
              </a:extLst>
            </p:cNvPr>
            <p:cNvSpPr/>
            <p:nvPr/>
          </p:nvSpPr>
          <p:spPr>
            <a:xfrm>
              <a:off x="3159045" y="2025331"/>
              <a:ext cx="697064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08D31FF-F616-4011-ACA3-40948A58B570}"/>
                </a:ext>
              </a:extLst>
            </p:cNvPr>
            <p:cNvSpPr/>
            <p:nvPr/>
          </p:nvSpPr>
          <p:spPr>
            <a:xfrm>
              <a:off x="3418497" y="2030774"/>
              <a:ext cx="572609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4E72557-944B-4ADE-8F4F-0DDFCE1278F8}"/>
                </a:ext>
              </a:extLst>
            </p:cNvPr>
            <p:cNvSpPr/>
            <p:nvPr/>
          </p:nvSpPr>
          <p:spPr>
            <a:xfrm>
              <a:off x="3667404" y="2027849"/>
              <a:ext cx="471514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ABF80CF-D23E-4CBA-866F-5AF752F7143C}"/>
                </a:ext>
              </a:extLst>
            </p:cNvPr>
            <p:cNvSpPr/>
            <p:nvPr/>
          </p:nvSpPr>
          <p:spPr>
            <a:xfrm>
              <a:off x="3919141" y="2035513"/>
              <a:ext cx="352373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B1EC9FD-EDA7-4D4A-B507-D1C84528A6B1}"/>
                </a:ext>
              </a:extLst>
            </p:cNvPr>
            <p:cNvSpPr/>
            <p:nvPr/>
          </p:nvSpPr>
          <p:spPr>
            <a:xfrm>
              <a:off x="4168244" y="2039429"/>
              <a:ext cx="237412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B886C9C-FCE5-4326-8ADB-5B51DBABCEEC}"/>
                </a:ext>
              </a:extLst>
            </p:cNvPr>
            <p:cNvSpPr/>
            <p:nvPr/>
          </p:nvSpPr>
          <p:spPr>
            <a:xfrm>
              <a:off x="4429322" y="2030774"/>
              <a:ext cx="124145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A22B385-24B7-4AD6-BB44-A2260CE51B9C}"/>
                </a:ext>
              </a:extLst>
            </p:cNvPr>
            <p:cNvSpPr/>
            <p:nvPr/>
          </p:nvSpPr>
          <p:spPr>
            <a:xfrm flipH="1">
              <a:off x="4641551" y="2025330"/>
              <a:ext cx="45719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41BA024-3451-4CCA-A74A-2202AA14F829}"/>
                </a:ext>
              </a:extLst>
            </p:cNvPr>
            <p:cNvSpPr/>
            <p:nvPr/>
          </p:nvSpPr>
          <p:spPr>
            <a:xfrm flipH="1">
              <a:off x="4815253" y="2043346"/>
              <a:ext cx="122950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E77D1A44-3870-45C1-B39B-33504DE57863}"/>
                </a:ext>
              </a:extLst>
            </p:cNvPr>
            <p:cNvSpPr/>
            <p:nvPr/>
          </p:nvSpPr>
          <p:spPr>
            <a:xfrm flipH="1">
              <a:off x="4967500" y="2035513"/>
              <a:ext cx="217542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A2A782F-6BF1-4C50-A7FE-E8D90150F6B9}"/>
                </a:ext>
              </a:extLst>
            </p:cNvPr>
            <p:cNvSpPr/>
            <p:nvPr/>
          </p:nvSpPr>
          <p:spPr>
            <a:xfrm flipH="1">
              <a:off x="5115544" y="2035513"/>
              <a:ext cx="318851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590BD58-4E7D-447D-9033-6A4A324112B2}"/>
                </a:ext>
              </a:extLst>
            </p:cNvPr>
            <p:cNvSpPr/>
            <p:nvPr/>
          </p:nvSpPr>
          <p:spPr>
            <a:xfrm flipH="1">
              <a:off x="5245028" y="2034439"/>
              <a:ext cx="440415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3B9B35DB-CAFA-45E2-B29B-0BC602BA5C89}"/>
                </a:ext>
              </a:extLst>
            </p:cNvPr>
            <p:cNvSpPr/>
            <p:nvPr/>
          </p:nvSpPr>
          <p:spPr>
            <a:xfrm flipH="1">
              <a:off x="5389326" y="2025330"/>
              <a:ext cx="552404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F9B520F-3F98-4606-B604-9134DBE906DF}"/>
                </a:ext>
              </a:extLst>
            </p:cNvPr>
            <p:cNvSpPr/>
            <p:nvPr/>
          </p:nvSpPr>
          <p:spPr>
            <a:xfrm flipH="1">
              <a:off x="5518476" y="2043345"/>
              <a:ext cx="679858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F81F7F00-3807-4D7C-B846-0B3EEE6E2D10}"/>
                </a:ext>
              </a:extLst>
            </p:cNvPr>
            <p:cNvSpPr/>
            <p:nvPr/>
          </p:nvSpPr>
          <p:spPr>
            <a:xfrm flipH="1">
              <a:off x="5665247" y="2034337"/>
              <a:ext cx="794166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A4CABEC-C91C-460E-9260-DA84720523B6}"/>
                </a:ext>
              </a:extLst>
            </p:cNvPr>
            <p:cNvSpPr/>
            <p:nvPr/>
          </p:nvSpPr>
          <p:spPr>
            <a:xfrm flipH="1">
              <a:off x="5801251" y="2025330"/>
              <a:ext cx="889014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7500D9C-B138-4E73-9E95-A1DC6EE80A93}"/>
                </a:ext>
              </a:extLst>
            </p:cNvPr>
            <p:cNvSpPr/>
            <p:nvPr/>
          </p:nvSpPr>
          <p:spPr>
            <a:xfrm flipH="1">
              <a:off x="5957627" y="2034336"/>
              <a:ext cx="1006573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587614E3-87C7-4CB0-A805-9B2E882A3601}"/>
                </a:ext>
              </a:extLst>
            </p:cNvPr>
            <p:cNvSpPr/>
            <p:nvPr/>
          </p:nvSpPr>
          <p:spPr>
            <a:xfrm flipH="1">
              <a:off x="6094046" y="2025330"/>
              <a:ext cx="1116678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4ACBA081-DB92-4071-AE9D-AF8C236D0551}"/>
                </a:ext>
              </a:extLst>
            </p:cNvPr>
            <p:cNvSpPr/>
            <p:nvPr/>
          </p:nvSpPr>
          <p:spPr>
            <a:xfrm flipH="1">
              <a:off x="6225709" y="2034335"/>
              <a:ext cx="1238949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14095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18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88931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"/>
          <p:cNvSpPr>
            <a:spLocks noGrp="1"/>
          </p:cNvSpPr>
          <p:nvPr>
            <p:ph type="title"/>
          </p:nvPr>
        </p:nvSpPr>
        <p:spPr>
          <a:xfrm>
            <a:off x="452064" y="438764"/>
            <a:ext cx="8229974" cy="1374270"/>
          </a:xfrm>
          <a:solidFill>
            <a:srgbClr val="0076B0"/>
          </a:solidFill>
          <a:ln>
            <a:solidFill>
              <a:srgbClr val="0076B0"/>
            </a:solidFill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</a:rPr>
              <a:t>Lines of Latitude and Longitude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rgbClr val="C9E8F9"/>
                </a:solidFill>
              </a:rPr>
              <a:t>Page 84 - 87</a:t>
            </a:r>
            <a:endParaRPr lang="en-GB" sz="2400" dirty="0">
              <a:solidFill>
                <a:srgbClr val="C9E8F9"/>
              </a:solidFill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CFF86F-4796-AA40-9D10-9EBD553BA5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324354" y="2128190"/>
            <a:ext cx="2822671" cy="3852195"/>
          </a:xfrm>
          <a:prstGeom prst="rect">
            <a:avLst/>
          </a:prstGeom>
        </p:spPr>
      </p:pic>
      <p:pic>
        <p:nvPicPr>
          <p:cNvPr id="8" name="Picture 7" descr="A map of the world&#10;&#10;Description automatically generated with low confidence">
            <a:extLst>
              <a:ext uri="{FF2B5EF4-FFF2-40B4-BE49-F238E27FC236}">
                <a16:creationId xmlns:a16="http://schemas.microsoft.com/office/drawing/2014/main" id="{4BA3785A-0BE7-C64F-97C5-C8A9E6864C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1" t="1906" b="28402"/>
          <a:stretch/>
        </p:blipFill>
        <p:spPr>
          <a:xfrm flipH="1">
            <a:off x="5324354" y="2200788"/>
            <a:ext cx="2674460" cy="26847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F325D4E-C9AF-EA4C-A93B-E918BE0AB81B}"/>
              </a:ext>
            </a:extLst>
          </p:cNvPr>
          <p:cNvSpPr txBox="1"/>
          <p:nvPr/>
        </p:nvSpPr>
        <p:spPr>
          <a:xfrm>
            <a:off x="452064" y="3067716"/>
            <a:ext cx="4548199" cy="599091"/>
          </a:xfrm>
          <a:prstGeom prst="rect">
            <a:avLst/>
          </a:prstGeom>
          <a:solidFill>
            <a:srgbClr val="C9E8F9"/>
          </a:solidFill>
          <a:ln w="19050">
            <a:solidFill>
              <a:srgbClr val="0076B0"/>
            </a:solidFill>
          </a:ln>
        </p:spPr>
        <p:txBody>
          <a:bodyPr wrap="square" lIns="251999" tIns="108000" rIns="180000" bIns="108000" rtlCol="0" anchor="ctr" anchorCtr="1">
            <a:noAutofit/>
          </a:bodyPr>
          <a:lstStyle/>
          <a:p>
            <a:pPr>
              <a:buClr>
                <a:srgbClr val="0076B0"/>
              </a:buClr>
            </a:pPr>
            <a:r>
              <a:rPr lang="en-US" b="1" dirty="0"/>
              <a:t>What do we usually use the globe for?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BF243E-2654-1F47-9B96-A9B1D989E685}"/>
              </a:ext>
            </a:extLst>
          </p:cNvPr>
          <p:cNvSpPr txBox="1"/>
          <p:nvPr/>
        </p:nvSpPr>
        <p:spPr>
          <a:xfrm>
            <a:off x="452064" y="3981963"/>
            <a:ext cx="4548199" cy="903548"/>
          </a:xfrm>
          <a:prstGeom prst="rect">
            <a:avLst/>
          </a:prstGeom>
          <a:noFill/>
          <a:ln w="19050">
            <a:solidFill>
              <a:srgbClr val="0076B0"/>
            </a:solidFill>
          </a:ln>
        </p:spPr>
        <p:txBody>
          <a:bodyPr wrap="square" lIns="251999" tIns="108000" rIns="180000" bIns="108000" rtlCol="0" anchor="ctr" anchorCtr="1">
            <a:noAutofit/>
          </a:bodyPr>
          <a:lstStyle/>
          <a:p>
            <a:pPr>
              <a:buClr>
                <a:srgbClr val="0076B0"/>
              </a:buClr>
            </a:pPr>
            <a:r>
              <a:rPr lang="en-US" dirty="0"/>
              <a:t>We usually use the globe to find places on Earth.</a:t>
            </a:r>
          </a:p>
        </p:txBody>
      </p:sp>
    </p:spTree>
    <p:extLst>
      <p:ext uri="{BB962C8B-B14F-4D97-AF65-F5344CB8AC3E}">
        <p14:creationId xmlns:p14="http://schemas.microsoft.com/office/powerpoint/2010/main" val="69270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"/>
          <p:cNvSpPr>
            <a:spLocks noGrp="1"/>
          </p:cNvSpPr>
          <p:nvPr>
            <p:ph type="title"/>
          </p:nvPr>
        </p:nvSpPr>
        <p:spPr>
          <a:xfrm>
            <a:off x="452064" y="438764"/>
            <a:ext cx="8229974" cy="1374270"/>
          </a:xfrm>
          <a:solidFill>
            <a:srgbClr val="0076B0"/>
          </a:solidFill>
          <a:ln>
            <a:solidFill>
              <a:srgbClr val="0076B0"/>
            </a:solidFill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</a:rPr>
              <a:t>Lines of Latitude and Longitude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rgbClr val="C9E8F9"/>
                </a:solidFill>
              </a:rPr>
              <a:t>Page 84 - 87</a:t>
            </a:r>
            <a:endParaRPr lang="en-GB" sz="2400" dirty="0">
              <a:solidFill>
                <a:srgbClr val="C9E8F9"/>
              </a:solidFill>
              <a:latin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BF243E-2654-1F47-9B96-A9B1D989E685}"/>
              </a:ext>
            </a:extLst>
          </p:cNvPr>
          <p:cNvSpPr txBox="1"/>
          <p:nvPr/>
        </p:nvSpPr>
        <p:spPr>
          <a:xfrm>
            <a:off x="452063" y="5331716"/>
            <a:ext cx="8095037" cy="903548"/>
          </a:xfrm>
          <a:prstGeom prst="rect">
            <a:avLst/>
          </a:prstGeom>
          <a:noFill/>
          <a:ln w="19050">
            <a:solidFill>
              <a:srgbClr val="0076B0"/>
            </a:solidFill>
          </a:ln>
        </p:spPr>
        <p:txBody>
          <a:bodyPr wrap="square" lIns="251999" tIns="108000" rIns="180000" bIns="108000" rtlCol="0" anchor="ctr" anchorCtr="1">
            <a:noAutofit/>
          </a:bodyPr>
          <a:lstStyle/>
          <a:p>
            <a:pPr algn="just"/>
            <a:r>
              <a:rPr lang="en-US" dirty="0"/>
              <a:t>It is difficult to find a place on the globe. Therefore, scientists created imaginary lines to make it easier.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8E20351-15A1-4061-BAD3-644D30951B0D}"/>
              </a:ext>
            </a:extLst>
          </p:cNvPr>
          <p:cNvGrpSpPr/>
          <p:nvPr/>
        </p:nvGrpSpPr>
        <p:grpSpPr>
          <a:xfrm>
            <a:off x="1529125" y="1927994"/>
            <a:ext cx="6339551" cy="3288762"/>
            <a:chOff x="1529125" y="1927994"/>
            <a:chExt cx="6339551" cy="328876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BCFF86F-4796-AA40-9D10-9EBD553BA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29125" y="1927994"/>
              <a:ext cx="6339551" cy="3288762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F50D609-B90D-49B0-BF30-09180BFDC7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7296" y="2026024"/>
              <a:ext cx="6089817" cy="3091045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B028DB8-2E05-4FB8-9881-1746654EB320}"/>
                </a:ext>
              </a:extLst>
            </p:cNvPr>
            <p:cNvCxnSpPr>
              <a:cxnSpLocks/>
            </p:cNvCxnSpPr>
            <p:nvPr/>
          </p:nvCxnSpPr>
          <p:spPr>
            <a:xfrm>
              <a:off x="2265082" y="2432129"/>
              <a:ext cx="4852894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6273F68-A15A-41A6-9E89-2D623513C12B}"/>
                </a:ext>
              </a:extLst>
            </p:cNvPr>
            <p:cNvCxnSpPr>
              <a:cxnSpLocks/>
            </p:cNvCxnSpPr>
            <p:nvPr/>
          </p:nvCxnSpPr>
          <p:spPr>
            <a:xfrm>
              <a:off x="1761751" y="2996905"/>
              <a:ext cx="5828367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CEEC1EA-548C-48F1-8E2E-B185CD9E084F}"/>
                </a:ext>
              </a:extLst>
            </p:cNvPr>
            <p:cNvCxnSpPr>
              <a:cxnSpLocks/>
              <a:endCxn id="3" idx="3"/>
            </p:cNvCxnSpPr>
            <p:nvPr/>
          </p:nvCxnSpPr>
          <p:spPr>
            <a:xfrm flipV="1">
              <a:off x="1637296" y="3571547"/>
              <a:ext cx="6089817" cy="2086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15A8AFC-67F2-418A-8D7D-10C4FC1E0FB7}"/>
                </a:ext>
              </a:extLst>
            </p:cNvPr>
            <p:cNvCxnSpPr>
              <a:cxnSpLocks/>
            </p:cNvCxnSpPr>
            <p:nvPr/>
          </p:nvCxnSpPr>
          <p:spPr>
            <a:xfrm>
              <a:off x="1761751" y="4144682"/>
              <a:ext cx="5840452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A0FC71F-D7D0-4DC1-BEC4-F8B698CAA942}"/>
                </a:ext>
              </a:extLst>
            </p:cNvPr>
            <p:cNvCxnSpPr>
              <a:cxnSpLocks/>
            </p:cNvCxnSpPr>
            <p:nvPr/>
          </p:nvCxnSpPr>
          <p:spPr>
            <a:xfrm>
              <a:off x="2265082" y="4715435"/>
              <a:ext cx="4852894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DB9CE11-FB6F-4609-B1F2-9ADF6C374048}"/>
                </a:ext>
              </a:extLst>
            </p:cNvPr>
            <p:cNvSpPr/>
            <p:nvPr/>
          </p:nvSpPr>
          <p:spPr>
            <a:xfrm>
              <a:off x="2144963" y="2030776"/>
              <a:ext cx="1149080" cy="3081051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811F876-7E5C-4F86-85FC-B9A5279928CB}"/>
                </a:ext>
              </a:extLst>
            </p:cNvPr>
            <p:cNvSpPr/>
            <p:nvPr/>
          </p:nvSpPr>
          <p:spPr>
            <a:xfrm>
              <a:off x="1883884" y="2030776"/>
              <a:ext cx="1270612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E34FC5ED-74A5-4900-A32B-A7347557F6C6}"/>
                </a:ext>
              </a:extLst>
            </p:cNvPr>
            <p:cNvSpPr/>
            <p:nvPr/>
          </p:nvSpPr>
          <p:spPr>
            <a:xfrm>
              <a:off x="2397456" y="2030776"/>
              <a:ext cx="1013327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7E8FA9E-4382-441A-B961-D1C3056E230C}"/>
                </a:ext>
              </a:extLst>
            </p:cNvPr>
            <p:cNvSpPr/>
            <p:nvPr/>
          </p:nvSpPr>
          <p:spPr>
            <a:xfrm>
              <a:off x="2652215" y="2030775"/>
              <a:ext cx="902907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63D6ECCE-1E3D-4324-AC14-BC7C29767F08}"/>
                </a:ext>
              </a:extLst>
            </p:cNvPr>
            <p:cNvSpPr/>
            <p:nvPr/>
          </p:nvSpPr>
          <p:spPr>
            <a:xfrm>
              <a:off x="2902424" y="2030774"/>
              <a:ext cx="811696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0F4C838-830F-4E7C-B4FE-30A9B4EDAA77}"/>
                </a:ext>
              </a:extLst>
            </p:cNvPr>
            <p:cNvSpPr/>
            <p:nvPr/>
          </p:nvSpPr>
          <p:spPr>
            <a:xfrm>
              <a:off x="3159045" y="2025331"/>
              <a:ext cx="697064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10ACBF34-2F73-4ED5-AA3F-E28C185569E2}"/>
                </a:ext>
              </a:extLst>
            </p:cNvPr>
            <p:cNvSpPr/>
            <p:nvPr/>
          </p:nvSpPr>
          <p:spPr>
            <a:xfrm>
              <a:off x="3418497" y="2030774"/>
              <a:ext cx="572609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920B77D-2198-4364-8C16-3E6688BBB815}"/>
                </a:ext>
              </a:extLst>
            </p:cNvPr>
            <p:cNvSpPr/>
            <p:nvPr/>
          </p:nvSpPr>
          <p:spPr>
            <a:xfrm>
              <a:off x="3667404" y="2027849"/>
              <a:ext cx="471514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7944DE0-1D8B-4595-95F9-E1FA53227746}"/>
                </a:ext>
              </a:extLst>
            </p:cNvPr>
            <p:cNvSpPr/>
            <p:nvPr/>
          </p:nvSpPr>
          <p:spPr>
            <a:xfrm>
              <a:off x="3919141" y="2035513"/>
              <a:ext cx="352373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97270DE3-5E7F-4D04-BEA6-C1278603AD8A}"/>
                </a:ext>
              </a:extLst>
            </p:cNvPr>
            <p:cNvSpPr/>
            <p:nvPr/>
          </p:nvSpPr>
          <p:spPr>
            <a:xfrm>
              <a:off x="4168244" y="2039429"/>
              <a:ext cx="237412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192A995-612C-4AF5-A235-DE9CC18BD57E}"/>
                </a:ext>
              </a:extLst>
            </p:cNvPr>
            <p:cNvSpPr/>
            <p:nvPr/>
          </p:nvSpPr>
          <p:spPr>
            <a:xfrm>
              <a:off x="4429322" y="2030774"/>
              <a:ext cx="124145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E23E0E9-8897-4B93-B104-667EE8B26C56}"/>
                </a:ext>
              </a:extLst>
            </p:cNvPr>
            <p:cNvSpPr/>
            <p:nvPr/>
          </p:nvSpPr>
          <p:spPr>
            <a:xfrm flipH="1">
              <a:off x="4641551" y="2025330"/>
              <a:ext cx="45719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F9E97C1-7637-4C5C-8C6F-8F14D55B7731}"/>
                </a:ext>
              </a:extLst>
            </p:cNvPr>
            <p:cNvSpPr/>
            <p:nvPr/>
          </p:nvSpPr>
          <p:spPr>
            <a:xfrm flipH="1">
              <a:off x="4815253" y="2043346"/>
              <a:ext cx="122950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CE5A7977-E8F3-49B5-AF66-8B8363F4D3F9}"/>
                </a:ext>
              </a:extLst>
            </p:cNvPr>
            <p:cNvSpPr/>
            <p:nvPr/>
          </p:nvSpPr>
          <p:spPr>
            <a:xfrm flipH="1">
              <a:off x="4967500" y="2035513"/>
              <a:ext cx="217542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ED882943-1837-4720-8BE2-29A948B46468}"/>
                </a:ext>
              </a:extLst>
            </p:cNvPr>
            <p:cNvSpPr/>
            <p:nvPr/>
          </p:nvSpPr>
          <p:spPr>
            <a:xfrm flipH="1">
              <a:off x="5115544" y="2035513"/>
              <a:ext cx="318851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1C920F3D-2341-4333-9ED5-CE6699B7DEA9}"/>
                </a:ext>
              </a:extLst>
            </p:cNvPr>
            <p:cNvSpPr/>
            <p:nvPr/>
          </p:nvSpPr>
          <p:spPr>
            <a:xfrm flipH="1">
              <a:off x="5245028" y="2034439"/>
              <a:ext cx="440415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08325F73-924D-4D53-8B25-AB1A9E584AD5}"/>
                </a:ext>
              </a:extLst>
            </p:cNvPr>
            <p:cNvSpPr/>
            <p:nvPr/>
          </p:nvSpPr>
          <p:spPr>
            <a:xfrm flipH="1">
              <a:off x="5389326" y="2025330"/>
              <a:ext cx="552404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293D862-EC67-48A6-A8D3-F3A87CDF4AF9}"/>
                </a:ext>
              </a:extLst>
            </p:cNvPr>
            <p:cNvSpPr/>
            <p:nvPr/>
          </p:nvSpPr>
          <p:spPr>
            <a:xfrm flipH="1">
              <a:off x="5518476" y="2043345"/>
              <a:ext cx="679858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0FF66DE5-C6F9-419D-A5E5-2F8E38A55BEC}"/>
                </a:ext>
              </a:extLst>
            </p:cNvPr>
            <p:cNvSpPr/>
            <p:nvPr/>
          </p:nvSpPr>
          <p:spPr>
            <a:xfrm flipH="1">
              <a:off x="5665247" y="2034337"/>
              <a:ext cx="794166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6890528-4ECD-42A0-BCE6-EDC5C8BF3AEE}"/>
                </a:ext>
              </a:extLst>
            </p:cNvPr>
            <p:cNvSpPr/>
            <p:nvPr/>
          </p:nvSpPr>
          <p:spPr>
            <a:xfrm flipH="1">
              <a:off x="5801251" y="2025330"/>
              <a:ext cx="889014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2F3F1F20-F4D2-40D0-ABAA-56D4945FA2B1}"/>
                </a:ext>
              </a:extLst>
            </p:cNvPr>
            <p:cNvSpPr/>
            <p:nvPr/>
          </p:nvSpPr>
          <p:spPr>
            <a:xfrm flipH="1">
              <a:off x="5957627" y="2034336"/>
              <a:ext cx="1006573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AC0389EE-8AA5-49E8-9492-E9FD45EA63CD}"/>
                </a:ext>
              </a:extLst>
            </p:cNvPr>
            <p:cNvSpPr/>
            <p:nvPr/>
          </p:nvSpPr>
          <p:spPr>
            <a:xfrm flipH="1">
              <a:off x="6094046" y="2025330"/>
              <a:ext cx="1116678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572A6514-A90B-42F2-863E-A4B7CBA64A30}"/>
                </a:ext>
              </a:extLst>
            </p:cNvPr>
            <p:cNvSpPr/>
            <p:nvPr/>
          </p:nvSpPr>
          <p:spPr>
            <a:xfrm flipH="1">
              <a:off x="6225709" y="2034335"/>
              <a:ext cx="1238949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96897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"/>
          <p:cNvSpPr>
            <a:spLocks noGrp="1"/>
          </p:cNvSpPr>
          <p:nvPr>
            <p:ph type="title"/>
          </p:nvPr>
        </p:nvSpPr>
        <p:spPr>
          <a:xfrm>
            <a:off x="452064" y="438764"/>
            <a:ext cx="8229974" cy="1374270"/>
          </a:xfrm>
          <a:solidFill>
            <a:srgbClr val="0076B0"/>
          </a:solidFill>
          <a:ln>
            <a:solidFill>
              <a:srgbClr val="0076B0"/>
            </a:solidFill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</a:rPr>
              <a:t>Lines of Latitude and Longitude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rgbClr val="C9E8F9"/>
                </a:solidFill>
              </a:rPr>
              <a:t>Page 84 - 87</a:t>
            </a:r>
            <a:endParaRPr lang="en-GB" sz="2400" dirty="0">
              <a:solidFill>
                <a:srgbClr val="C9E8F9"/>
              </a:solidFill>
              <a:latin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BF243E-2654-1F47-9B96-A9B1D989E685}"/>
              </a:ext>
            </a:extLst>
          </p:cNvPr>
          <p:cNvSpPr txBox="1"/>
          <p:nvPr/>
        </p:nvSpPr>
        <p:spPr>
          <a:xfrm>
            <a:off x="452064" y="2113954"/>
            <a:ext cx="7904858" cy="733418"/>
          </a:xfrm>
          <a:prstGeom prst="rect">
            <a:avLst/>
          </a:prstGeom>
          <a:solidFill>
            <a:srgbClr val="C9E8F9"/>
          </a:solidFill>
          <a:ln w="19050">
            <a:solidFill>
              <a:srgbClr val="0076B0"/>
            </a:solidFill>
          </a:ln>
        </p:spPr>
        <p:txBody>
          <a:bodyPr wrap="square" lIns="251999" tIns="108000" rIns="180000" bIns="108000" rtlCol="0" anchor="ctr" anchorCtr="1">
            <a:noAutofit/>
          </a:bodyPr>
          <a:lstStyle/>
          <a:p>
            <a:pPr algn="just"/>
            <a:r>
              <a:rPr lang="en-US" sz="2000" dirty="0"/>
              <a:t>These imaginary lines are called </a:t>
            </a:r>
            <a:r>
              <a:rPr lang="en-US" sz="2000" b="1" dirty="0">
                <a:solidFill>
                  <a:srgbClr val="0076B0"/>
                </a:solidFill>
              </a:rPr>
              <a:t>lines of latitude and longitude.</a:t>
            </a:r>
            <a:endParaRPr lang="en-US" sz="2000" dirty="0">
              <a:solidFill>
                <a:srgbClr val="0076B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D2BA3B8-8359-9E48-8375-76AFCA67E7B2}"/>
              </a:ext>
            </a:extLst>
          </p:cNvPr>
          <p:cNvSpPr/>
          <p:nvPr/>
        </p:nvSpPr>
        <p:spPr>
          <a:xfrm>
            <a:off x="3266054" y="3228945"/>
            <a:ext cx="26019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dirty="0"/>
              <a:t>These lines help us to</a:t>
            </a:r>
          </a:p>
        </p:txBody>
      </p:sp>
      <p:sp>
        <p:nvSpPr>
          <p:cNvPr id="7" name="Straight Connector 3">
            <a:extLst>
              <a:ext uri="{FF2B5EF4-FFF2-40B4-BE49-F238E27FC236}">
                <a16:creationId xmlns:a16="http://schemas.microsoft.com/office/drawing/2014/main" id="{AECF5E98-9A84-C046-B99F-CB03D2013001}"/>
              </a:ext>
            </a:extLst>
          </p:cNvPr>
          <p:cNvSpPr/>
          <p:nvPr/>
        </p:nvSpPr>
        <p:spPr>
          <a:xfrm>
            <a:off x="4572000" y="3849322"/>
            <a:ext cx="261253" cy="40693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249510"/>
                </a:lnTo>
                <a:lnTo>
                  <a:pt x="2875309" y="249510"/>
                </a:lnTo>
                <a:lnTo>
                  <a:pt x="2875309" y="499020"/>
                </a:lnTo>
              </a:path>
            </a:pathLst>
          </a:custGeom>
          <a:noFill/>
          <a:ln>
            <a:solidFill>
              <a:srgbClr val="0076B0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Straight Connector 4">
            <a:extLst>
              <a:ext uri="{FF2B5EF4-FFF2-40B4-BE49-F238E27FC236}">
                <a16:creationId xmlns:a16="http://schemas.microsoft.com/office/drawing/2014/main" id="{E8D537A5-621D-7944-AFD6-A9E432A1DEF1}"/>
              </a:ext>
            </a:extLst>
          </p:cNvPr>
          <p:cNvSpPr/>
          <p:nvPr/>
        </p:nvSpPr>
        <p:spPr>
          <a:xfrm>
            <a:off x="1698183" y="3849875"/>
            <a:ext cx="2344695" cy="40693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2875309" y="0"/>
                </a:moveTo>
                <a:lnTo>
                  <a:pt x="2875309" y="249510"/>
                </a:lnTo>
                <a:lnTo>
                  <a:pt x="0" y="249510"/>
                </a:lnTo>
                <a:lnTo>
                  <a:pt x="0" y="499020"/>
                </a:lnTo>
              </a:path>
            </a:pathLst>
          </a:custGeom>
          <a:noFill/>
          <a:ln>
            <a:solidFill>
              <a:srgbClr val="0076B0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A8C8F3-7281-4247-9577-171F95F75EDF}"/>
              </a:ext>
            </a:extLst>
          </p:cNvPr>
          <p:cNvSpPr txBox="1"/>
          <p:nvPr/>
        </p:nvSpPr>
        <p:spPr>
          <a:xfrm>
            <a:off x="803558" y="4696445"/>
            <a:ext cx="2045658" cy="968883"/>
          </a:xfrm>
          <a:prstGeom prst="rect">
            <a:avLst/>
          </a:prstGeom>
          <a:solidFill>
            <a:srgbClr val="0076B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8000" tIns="108000" rIns="108000" bIns="108000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 dirty="0"/>
              <a:t>Locate</a:t>
            </a:r>
            <a:r>
              <a:rPr lang="en-US" sz="2400" kern="1200" dirty="0"/>
              <a:t> </a:t>
            </a:r>
            <a:r>
              <a:rPr lang="en-US" sz="2000" kern="1200" dirty="0"/>
              <a:t>places</a:t>
            </a:r>
            <a:endParaRPr lang="en-US" sz="2400" kern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5B0903-FFC3-DE4D-8BE5-588FC56EDE06}"/>
              </a:ext>
            </a:extLst>
          </p:cNvPr>
          <p:cNvSpPr txBox="1"/>
          <p:nvPr/>
        </p:nvSpPr>
        <p:spPr>
          <a:xfrm>
            <a:off x="6202018" y="4696444"/>
            <a:ext cx="2138424" cy="968883"/>
          </a:xfrm>
          <a:prstGeom prst="rect">
            <a:avLst/>
          </a:prstGeom>
          <a:solidFill>
            <a:srgbClr val="0076B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8000" tIns="108000" rIns="108000" bIns="108000" numCol="1" spcCol="1270" anchor="ctr" anchorCtr="0">
            <a:noAutofit/>
          </a:bodyPr>
          <a:lstStyle/>
          <a:p>
            <a:pPr marL="0" lvl="0" indent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 dirty="0"/>
              <a:t>Measure distances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CC4C62-DA89-D74E-92B2-CBCAC724E053}"/>
              </a:ext>
            </a:extLst>
          </p:cNvPr>
          <p:cNvSpPr txBox="1"/>
          <p:nvPr/>
        </p:nvSpPr>
        <p:spPr>
          <a:xfrm>
            <a:off x="3353272" y="4696443"/>
            <a:ext cx="2344689" cy="968883"/>
          </a:xfrm>
          <a:prstGeom prst="rect">
            <a:avLst/>
          </a:prstGeom>
          <a:solidFill>
            <a:srgbClr val="0076B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8000" tIns="108000" rIns="108000" bIns="108000" numCol="1" spcCol="1270" anchor="ctr" anchorCtr="0">
            <a:noAutofit/>
          </a:bodyPr>
          <a:lstStyle/>
          <a:p>
            <a:pPr marL="0" lvl="0" indent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 dirty="0"/>
              <a:t>Find out about climate regions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8CCADF6-4011-F34D-9886-E54EE3ABBEDE}"/>
              </a:ext>
            </a:extLst>
          </p:cNvPr>
          <p:cNvCxnSpPr/>
          <p:nvPr/>
        </p:nvCxnSpPr>
        <p:spPr>
          <a:xfrm>
            <a:off x="4572000" y="4100362"/>
            <a:ext cx="0" cy="250257"/>
          </a:xfrm>
          <a:prstGeom prst="line">
            <a:avLst/>
          </a:prstGeom>
          <a:ln w="12700">
            <a:solidFill>
              <a:srgbClr val="0076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437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/>
      <p:bldP spid="18" grpId="0" animBg="1"/>
      <p:bldP spid="16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"/>
          <p:cNvSpPr>
            <a:spLocks noGrp="1"/>
          </p:cNvSpPr>
          <p:nvPr>
            <p:ph type="title"/>
          </p:nvPr>
        </p:nvSpPr>
        <p:spPr>
          <a:xfrm>
            <a:off x="452064" y="438764"/>
            <a:ext cx="8229974" cy="903546"/>
          </a:xfrm>
          <a:solidFill>
            <a:srgbClr val="0076B0"/>
          </a:solidFill>
          <a:ln>
            <a:solidFill>
              <a:srgbClr val="0076B0"/>
            </a:solidFill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</a:rPr>
              <a:t>The Equator</a:t>
            </a:r>
            <a:endParaRPr lang="en-GB" sz="2400" dirty="0">
              <a:solidFill>
                <a:srgbClr val="C9E8F9"/>
              </a:solidFill>
              <a:latin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BF243E-2654-1F47-9B96-A9B1D989E685}"/>
              </a:ext>
            </a:extLst>
          </p:cNvPr>
          <p:cNvSpPr txBox="1"/>
          <p:nvPr/>
        </p:nvSpPr>
        <p:spPr>
          <a:xfrm>
            <a:off x="452063" y="5331716"/>
            <a:ext cx="7387030" cy="903548"/>
          </a:xfrm>
          <a:prstGeom prst="rect">
            <a:avLst/>
          </a:prstGeom>
          <a:noFill/>
          <a:ln w="19050">
            <a:solidFill>
              <a:srgbClr val="0076B0"/>
            </a:solidFill>
          </a:ln>
        </p:spPr>
        <p:txBody>
          <a:bodyPr wrap="square" lIns="251999" tIns="108000" rIns="180000" bIns="108000" rtlCol="0" anchor="ctr" anchorCtr="1">
            <a:noAutofit/>
          </a:bodyPr>
          <a:lstStyle/>
          <a:p>
            <a:r>
              <a:rPr lang="en-US" dirty="0"/>
              <a:t>The </a:t>
            </a:r>
            <a:r>
              <a:rPr lang="en-US" b="1" dirty="0">
                <a:solidFill>
                  <a:srgbClr val="0076B0"/>
                </a:solidFill>
              </a:rPr>
              <a:t>equator</a:t>
            </a:r>
            <a:r>
              <a:rPr lang="en-US" dirty="0"/>
              <a:t> is the line that cuts the Earth into two equal parts called </a:t>
            </a:r>
            <a:r>
              <a:rPr lang="en-US" b="1" dirty="0">
                <a:solidFill>
                  <a:srgbClr val="0076B0"/>
                </a:solidFill>
              </a:rPr>
              <a:t>hemispheres.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09EC585-3408-43AE-A83B-2B34320797C1}"/>
              </a:ext>
            </a:extLst>
          </p:cNvPr>
          <p:cNvGrpSpPr/>
          <p:nvPr/>
        </p:nvGrpSpPr>
        <p:grpSpPr>
          <a:xfrm>
            <a:off x="1397275" y="1686690"/>
            <a:ext cx="6339551" cy="3288762"/>
            <a:chOff x="1529125" y="1927994"/>
            <a:chExt cx="6339551" cy="328876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E7A848E-9AA8-42CE-A9ED-689D0045C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29125" y="1927994"/>
              <a:ext cx="6339551" cy="328876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176B0AA-C2CD-47CE-9055-16577AF11B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7296" y="2026024"/>
              <a:ext cx="6089817" cy="3091045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8E96EDC-EFD7-435B-B09B-38325B6CFFC3}"/>
                </a:ext>
              </a:extLst>
            </p:cNvPr>
            <p:cNvCxnSpPr>
              <a:cxnSpLocks/>
            </p:cNvCxnSpPr>
            <p:nvPr/>
          </p:nvCxnSpPr>
          <p:spPr>
            <a:xfrm>
              <a:off x="2265082" y="2432129"/>
              <a:ext cx="4852894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583CEC6-552A-4425-9230-CA7131BC450A}"/>
                </a:ext>
              </a:extLst>
            </p:cNvPr>
            <p:cNvCxnSpPr>
              <a:cxnSpLocks/>
            </p:cNvCxnSpPr>
            <p:nvPr/>
          </p:nvCxnSpPr>
          <p:spPr>
            <a:xfrm>
              <a:off x="1761751" y="2996905"/>
              <a:ext cx="5828367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A418038-5F50-4700-942D-11CE8405DA48}"/>
                </a:ext>
              </a:extLst>
            </p:cNvPr>
            <p:cNvCxnSpPr>
              <a:cxnSpLocks/>
              <a:endCxn id="8" idx="3"/>
            </p:cNvCxnSpPr>
            <p:nvPr/>
          </p:nvCxnSpPr>
          <p:spPr>
            <a:xfrm flipV="1">
              <a:off x="1637296" y="3571547"/>
              <a:ext cx="6089817" cy="2086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2023E1D-97C9-4B8B-A7D9-9964EE958094}"/>
                </a:ext>
              </a:extLst>
            </p:cNvPr>
            <p:cNvCxnSpPr>
              <a:cxnSpLocks/>
            </p:cNvCxnSpPr>
            <p:nvPr/>
          </p:nvCxnSpPr>
          <p:spPr>
            <a:xfrm>
              <a:off x="1761751" y="4144682"/>
              <a:ext cx="5840452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ED39C09-FB39-4BCE-A3E8-CEDF02EDAB3F}"/>
                </a:ext>
              </a:extLst>
            </p:cNvPr>
            <p:cNvCxnSpPr>
              <a:cxnSpLocks/>
            </p:cNvCxnSpPr>
            <p:nvPr/>
          </p:nvCxnSpPr>
          <p:spPr>
            <a:xfrm>
              <a:off x="2265082" y="4715435"/>
              <a:ext cx="4852894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0E3248C-9E2F-474B-BBC5-832C146F4954}"/>
                </a:ext>
              </a:extLst>
            </p:cNvPr>
            <p:cNvSpPr/>
            <p:nvPr/>
          </p:nvSpPr>
          <p:spPr>
            <a:xfrm>
              <a:off x="2144963" y="2030776"/>
              <a:ext cx="1149080" cy="3081051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BA5A231-FE98-4A08-8C32-187F41BF8217}"/>
                </a:ext>
              </a:extLst>
            </p:cNvPr>
            <p:cNvSpPr/>
            <p:nvPr/>
          </p:nvSpPr>
          <p:spPr>
            <a:xfrm>
              <a:off x="1883884" y="2030776"/>
              <a:ext cx="1270612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D5C384A-4868-462E-A956-F34AEE8C4A94}"/>
                </a:ext>
              </a:extLst>
            </p:cNvPr>
            <p:cNvSpPr/>
            <p:nvPr/>
          </p:nvSpPr>
          <p:spPr>
            <a:xfrm>
              <a:off x="2397456" y="2030776"/>
              <a:ext cx="1013327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080E172-0F3C-4167-A69A-5A624BD6E11C}"/>
                </a:ext>
              </a:extLst>
            </p:cNvPr>
            <p:cNvSpPr/>
            <p:nvPr/>
          </p:nvSpPr>
          <p:spPr>
            <a:xfrm>
              <a:off x="2652215" y="2030775"/>
              <a:ext cx="902907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08EC9E9-3664-4566-8CA3-E4B94D82DBFB}"/>
                </a:ext>
              </a:extLst>
            </p:cNvPr>
            <p:cNvSpPr/>
            <p:nvPr/>
          </p:nvSpPr>
          <p:spPr>
            <a:xfrm>
              <a:off x="2902424" y="2030774"/>
              <a:ext cx="811696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2BB5D98-7472-4751-85C5-34C81345EFC3}"/>
                </a:ext>
              </a:extLst>
            </p:cNvPr>
            <p:cNvSpPr/>
            <p:nvPr/>
          </p:nvSpPr>
          <p:spPr>
            <a:xfrm>
              <a:off x="3159045" y="2025331"/>
              <a:ext cx="697064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2480BAD-558E-4105-9E54-2EC55BBA40EF}"/>
                </a:ext>
              </a:extLst>
            </p:cNvPr>
            <p:cNvSpPr/>
            <p:nvPr/>
          </p:nvSpPr>
          <p:spPr>
            <a:xfrm>
              <a:off x="3418497" y="2030774"/>
              <a:ext cx="572609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477132C-7DE2-4EE0-AEE9-3C1D2AF1FC0C}"/>
                </a:ext>
              </a:extLst>
            </p:cNvPr>
            <p:cNvSpPr/>
            <p:nvPr/>
          </p:nvSpPr>
          <p:spPr>
            <a:xfrm>
              <a:off x="3667404" y="2027849"/>
              <a:ext cx="471514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B4CC529-1C8E-4709-BFF4-A8EDA1FC2FD2}"/>
                </a:ext>
              </a:extLst>
            </p:cNvPr>
            <p:cNvSpPr/>
            <p:nvPr/>
          </p:nvSpPr>
          <p:spPr>
            <a:xfrm>
              <a:off x="3919141" y="2035513"/>
              <a:ext cx="352373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727964F-DD2B-4E1A-996C-40D24A193963}"/>
                </a:ext>
              </a:extLst>
            </p:cNvPr>
            <p:cNvSpPr/>
            <p:nvPr/>
          </p:nvSpPr>
          <p:spPr>
            <a:xfrm>
              <a:off x="4168244" y="2039429"/>
              <a:ext cx="237412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993A51A-0620-4D58-A8F7-31BACB7C7CFC}"/>
                </a:ext>
              </a:extLst>
            </p:cNvPr>
            <p:cNvSpPr/>
            <p:nvPr/>
          </p:nvSpPr>
          <p:spPr>
            <a:xfrm>
              <a:off x="4429322" y="2030774"/>
              <a:ext cx="124145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180BA6D-38C8-4868-A7B7-EC9B6BAB41D2}"/>
                </a:ext>
              </a:extLst>
            </p:cNvPr>
            <p:cNvSpPr/>
            <p:nvPr/>
          </p:nvSpPr>
          <p:spPr>
            <a:xfrm flipH="1">
              <a:off x="4641551" y="2025330"/>
              <a:ext cx="45719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9DC66CD6-4BCE-42C1-BDC6-6EA287A30FA0}"/>
                </a:ext>
              </a:extLst>
            </p:cNvPr>
            <p:cNvSpPr/>
            <p:nvPr/>
          </p:nvSpPr>
          <p:spPr>
            <a:xfrm flipH="1">
              <a:off x="4815253" y="2043346"/>
              <a:ext cx="122950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FCF08BC0-5A29-4D09-8335-1D6D03ED3EA7}"/>
                </a:ext>
              </a:extLst>
            </p:cNvPr>
            <p:cNvSpPr/>
            <p:nvPr/>
          </p:nvSpPr>
          <p:spPr>
            <a:xfrm flipH="1">
              <a:off x="4967500" y="2035513"/>
              <a:ext cx="217542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74CCEEA-22F7-48FA-85EC-15F581AC6230}"/>
                </a:ext>
              </a:extLst>
            </p:cNvPr>
            <p:cNvSpPr/>
            <p:nvPr/>
          </p:nvSpPr>
          <p:spPr>
            <a:xfrm flipH="1">
              <a:off x="5115544" y="2035513"/>
              <a:ext cx="318851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503DB46-4510-4A66-9CB4-0760F9AE4834}"/>
                </a:ext>
              </a:extLst>
            </p:cNvPr>
            <p:cNvSpPr/>
            <p:nvPr/>
          </p:nvSpPr>
          <p:spPr>
            <a:xfrm flipH="1">
              <a:off x="5245028" y="2034439"/>
              <a:ext cx="440415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5AB32AA-B09A-485A-9144-EC1F4D1F2BF7}"/>
                </a:ext>
              </a:extLst>
            </p:cNvPr>
            <p:cNvSpPr/>
            <p:nvPr/>
          </p:nvSpPr>
          <p:spPr>
            <a:xfrm flipH="1">
              <a:off x="5389326" y="2025330"/>
              <a:ext cx="552404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57C8FED-BE8D-46EF-A6A5-AE8A1207D87C}"/>
                </a:ext>
              </a:extLst>
            </p:cNvPr>
            <p:cNvSpPr/>
            <p:nvPr/>
          </p:nvSpPr>
          <p:spPr>
            <a:xfrm flipH="1">
              <a:off x="5518476" y="2043345"/>
              <a:ext cx="679858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A6CA574-C7B2-467E-9ED3-FCE45E578B7A}"/>
                </a:ext>
              </a:extLst>
            </p:cNvPr>
            <p:cNvSpPr/>
            <p:nvPr/>
          </p:nvSpPr>
          <p:spPr>
            <a:xfrm flipH="1">
              <a:off x="5665247" y="2034337"/>
              <a:ext cx="794166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69D545B-D6EB-4613-ABB2-52C6126FA17F}"/>
                </a:ext>
              </a:extLst>
            </p:cNvPr>
            <p:cNvSpPr/>
            <p:nvPr/>
          </p:nvSpPr>
          <p:spPr>
            <a:xfrm flipH="1">
              <a:off x="5801251" y="2025330"/>
              <a:ext cx="889014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3D9407E2-0873-4EA7-998B-3542D32C7CE1}"/>
                </a:ext>
              </a:extLst>
            </p:cNvPr>
            <p:cNvSpPr/>
            <p:nvPr/>
          </p:nvSpPr>
          <p:spPr>
            <a:xfrm flipH="1">
              <a:off x="5957627" y="2034336"/>
              <a:ext cx="1006573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639E629-15B6-4D4E-A63A-8D8D64E0BBB0}"/>
                </a:ext>
              </a:extLst>
            </p:cNvPr>
            <p:cNvSpPr/>
            <p:nvPr/>
          </p:nvSpPr>
          <p:spPr>
            <a:xfrm flipH="1">
              <a:off x="6094046" y="2025330"/>
              <a:ext cx="1116678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AD71A88-0AA1-4ED3-BAA8-978424F0F542}"/>
                </a:ext>
              </a:extLst>
            </p:cNvPr>
            <p:cNvSpPr/>
            <p:nvPr/>
          </p:nvSpPr>
          <p:spPr>
            <a:xfrm flipH="1">
              <a:off x="6225709" y="2034335"/>
              <a:ext cx="1238949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FF047C6-220E-A945-A8C2-8072427D8049}"/>
              </a:ext>
            </a:extLst>
          </p:cNvPr>
          <p:cNvCxnSpPr>
            <a:cxnSpLocks/>
          </p:cNvCxnSpPr>
          <p:nvPr/>
        </p:nvCxnSpPr>
        <p:spPr>
          <a:xfrm>
            <a:off x="879675" y="3331071"/>
            <a:ext cx="7384649" cy="0"/>
          </a:xfrm>
          <a:prstGeom prst="line">
            <a:avLst/>
          </a:prstGeom>
          <a:ln w="28575">
            <a:solidFill>
              <a:srgbClr val="BF0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332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E2C85B2-C905-4A6F-AB20-D86ED0D09F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9542" y="1698573"/>
            <a:ext cx="6339551" cy="32887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3FD39D-0212-49A7-B3F3-A152400AC6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713" y="1796603"/>
            <a:ext cx="6089817" cy="3091045"/>
          </a:xfrm>
          <a:prstGeom prst="rect">
            <a:avLst/>
          </a:prstGeom>
        </p:spPr>
      </p:pic>
      <p:pic>
        <p:nvPicPr>
          <p:cNvPr id="4" name="blue">
            <a:extLst>
              <a:ext uri="{FF2B5EF4-FFF2-40B4-BE49-F238E27FC236}">
                <a16:creationId xmlns:a16="http://schemas.microsoft.com/office/drawing/2014/main" id="{C1BC1A2D-B49D-4B57-AC47-B2BB924FD8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714" y="1787052"/>
            <a:ext cx="6089816" cy="156127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0BEC3FF-D127-400A-AEDC-C914155A58E1}"/>
              </a:ext>
            </a:extLst>
          </p:cNvPr>
          <p:cNvGrpSpPr/>
          <p:nvPr/>
        </p:nvGrpSpPr>
        <p:grpSpPr>
          <a:xfrm>
            <a:off x="1607713" y="1795909"/>
            <a:ext cx="6089817" cy="3091739"/>
            <a:chOff x="1607713" y="1795909"/>
            <a:chExt cx="6089817" cy="3091739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63F7DA8-7182-4AEA-9A91-34FE00B1D6A6}"/>
                </a:ext>
              </a:extLst>
            </p:cNvPr>
            <p:cNvCxnSpPr>
              <a:cxnSpLocks/>
            </p:cNvCxnSpPr>
            <p:nvPr/>
          </p:nvCxnSpPr>
          <p:spPr>
            <a:xfrm>
              <a:off x="2235499" y="2202708"/>
              <a:ext cx="4852894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06C8EF8-A288-406B-B965-FACCA72193E1}"/>
                </a:ext>
              </a:extLst>
            </p:cNvPr>
            <p:cNvCxnSpPr>
              <a:cxnSpLocks/>
            </p:cNvCxnSpPr>
            <p:nvPr/>
          </p:nvCxnSpPr>
          <p:spPr>
            <a:xfrm>
              <a:off x="1732168" y="2767484"/>
              <a:ext cx="5828367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5C8C28B-D3A6-4273-A492-A0648EA46C8B}"/>
                </a:ext>
              </a:extLst>
            </p:cNvPr>
            <p:cNvCxnSpPr>
              <a:cxnSpLocks/>
              <a:endCxn id="10" idx="3"/>
            </p:cNvCxnSpPr>
            <p:nvPr/>
          </p:nvCxnSpPr>
          <p:spPr>
            <a:xfrm flipV="1">
              <a:off x="1607713" y="3342126"/>
              <a:ext cx="6089817" cy="2086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D1DB4AF-38E7-438C-BAD4-4C44448932F2}"/>
                </a:ext>
              </a:extLst>
            </p:cNvPr>
            <p:cNvCxnSpPr>
              <a:cxnSpLocks/>
            </p:cNvCxnSpPr>
            <p:nvPr/>
          </p:nvCxnSpPr>
          <p:spPr>
            <a:xfrm>
              <a:off x="1732168" y="3915261"/>
              <a:ext cx="5840452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50F970B-7E3B-43E5-A0EA-F3FB243AC745}"/>
                </a:ext>
              </a:extLst>
            </p:cNvPr>
            <p:cNvCxnSpPr>
              <a:cxnSpLocks/>
            </p:cNvCxnSpPr>
            <p:nvPr/>
          </p:nvCxnSpPr>
          <p:spPr>
            <a:xfrm>
              <a:off x="2235499" y="4486014"/>
              <a:ext cx="4852894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8C4DC07-5401-4D2C-8C27-0B9671BD5DF4}"/>
                </a:ext>
              </a:extLst>
            </p:cNvPr>
            <p:cNvSpPr/>
            <p:nvPr/>
          </p:nvSpPr>
          <p:spPr>
            <a:xfrm>
              <a:off x="2115380" y="1801355"/>
              <a:ext cx="1149080" cy="3081051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5F0BE2A-7D8D-4E07-9552-12E41B989F54}"/>
                </a:ext>
              </a:extLst>
            </p:cNvPr>
            <p:cNvSpPr/>
            <p:nvPr/>
          </p:nvSpPr>
          <p:spPr>
            <a:xfrm>
              <a:off x="1854301" y="1801355"/>
              <a:ext cx="1270612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5AA042A-25F5-433B-98FF-4676F2B65178}"/>
                </a:ext>
              </a:extLst>
            </p:cNvPr>
            <p:cNvSpPr/>
            <p:nvPr/>
          </p:nvSpPr>
          <p:spPr>
            <a:xfrm>
              <a:off x="2367873" y="1801355"/>
              <a:ext cx="1013327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BC2B4EB-3B67-476D-A85E-71536D8D197B}"/>
                </a:ext>
              </a:extLst>
            </p:cNvPr>
            <p:cNvSpPr/>
            <p:nvPr/>
          </p:nvSpPr>
          <p:spPr>
            <a:xfrm>
              <a:off x="2622632" y="1801354"/>
              <a:ext cx="902907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8530D695-2CEA-48C9-9518-6D57FA7BD318}"/>
                </a:ext>
              </a:extLst>
            </p:cNvPr>
            <p:cNvSpPr/>
            <p:nvPr/>
          </p:nvSpPr>
          <p:spPr>
            <a:xfrm>
              <a:off x="2872841" y="1801353"/>
              <a:ext cx="811696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62CBDED-19E7-4178-A571-9ED7491797DF}"/>
                </a:ext>
              </a:extLst>
            </p:cNvPr>
            <p:cNvSpPr/>
            <p:nvPr/>
          </p:nvSpPr>
          <p:spPr>
            <a:xfrm>
              <a:off x="3129462" y="1795910"/>
              <a:ext cx="697064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2F5C5B8-B88B-4518-B8F4-116CF550208B}"/>
                </a:ext>
              </a:extLst>
            </p:cNvPr>
            <p:cNvSpPr/>
            <p:nvPr/>
          </p:nvSpPr>
          <p:spPr>
            <a:xfrm>
              <a:off x="3388914" y="1801353"/>
              <a:ext cx="572609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5114DF9-74DD-4766-992E-404E92608A18}"/>
                </a:ext>
              </a:extLst>
            </p:cNvPr>
            <p:cNvSpPr/>
            <p:nvPr/>
          </p:nvSpPr>
          <p:spPr>
            <a:xfrm>
              <a:off x="3637821" y="1798428"/>
              <a:ext cx="471514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533A4272-F481-420D-A748-DE21924CF770}"/>
                </a:ext>
              </a:extLst>
            </p:cNvPr>
            <p:cNvSpPr/>
            <p:nvPr/>
          </p:nvSpPr>
          <p:spPr>
            <a:xfrm>
              <a:off x="3889558" y="1806092"/>
              <a:ext cx="352373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5D07780-218D-4C36-ABEC-448848CD9961}"/>
                </a:ext>
              </a:extLst>
            </p:cNvPr>
            <p:cNvSpPr/>
            <p:nvPr/>
          </p:nvSpPr>
          <p:spPr>
            <a:xfrm>
              <a:off x="4138661" y="1810008"/>
              <a:ext cx="237412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4FE6C038-149E-4AC4-AC3B-AEBF2DE4E080}"/>
                </a:ext>
              </a:extLst>
            </p:cNvPr>
            <p:cNvSpPr/>
            <p:nvPr/>
          </p:nvSpPr>
          <p:spPr>
            <a:xfrm>
              <a:off x="4399739" y="1801353"/>
              <a:ext cx="124145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0F2F977-5C25-44CC-B788-C29C2E127C31}"/>
                </a:ext>
              </a:extLst>
            </p:cNvPr>
            <p:cNvSpPr/>
            <p:nvPr/>
          </p:nvSpPr>
          <p:spPr>
            <a:xfrm flipH="1">
              <a:off x="4611968" y="1795909"/>
              <a:ext cx="45719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1901515-296D-4399-87F9-881889527431}"/>
                </a:ext>
              </a:extLst>
            </p:cNvPr>
            <p:cNvSpPr/>
            <p:nvPr/>
          </p:nvSpPr>
          <p:spPr>
            <a:xfrm flipH="1">
              <a:off x="4785670" y="1813925"/>
              <a:ext cx="122950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DB0063A-EEC1-42EA-A181-9BA04AE8A640}"/>
                </a:ext>
              </a:extLst>
            </p:cNvPr>
            <p:cNvSpPr/>
            <p:nvPr/>
          </p:nvSpPr>
          <p:spPr>
            <a:xfrm flipH="1">
              <a:off x="4937917" y="1806092"/>
              <a:ext cx="217542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D859341-0587-4CA0-9D64-0E380CC578E5}"/>
                </a:ext>
              </a:extLst>
            </p:cNvPr>
            <p:cNvSpPr/>
            <p:nvPr/>
          </p:nvSpPr>
          <p:spPr>
            <a:xfrm flipH="1">
              <a:off x="5085961" y="1806092"/>
              <a:ext cx="318851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12A7374-7F94-4AF2-9C93-17F240ECB4AB}"/>
                </a:ext>
              </a:extLst>
            </p:cNvPr>
            <p:cNvSpPr/>
            <p:nvPr/>
          </p:nvSpPr>
          <p:spPr>
            <a:xfrm flipH="1">
              <a:off x="5215445" y="1805018"/>
              <a:ext cx="440415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AD446C4-96FE-4FEB-AC0F-92B3F2520A92}"/>
                </a:ext>
              </a:extLst>
            </p:cNvPr>
            <p:cNvSpPr/>
            <p:nvPr/>
          </p:nvSpPr>
          <p:spPr>
            <a:xfrm flipH="1">
              <a:off x="5359743" y="1795909"/>
              <a:ext cx="552404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9BE4FA9-ECF6-4EF7-8406-F15A88849EA6}"/>
                </a:ext>
              </a:extLst>
            </p:cNvPr>
            <p:cNvSpPr/>
            <p:nvPr/>
          </p:nvSpPr>
          <p:spPr>
            <a:xfrm flipH="1">
              <a:off x="5488893" y="1813924"/>
              <a:ext cx="679858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10CF2991-7129-4556-8FA8-A6016398B9D0}"/>
                </a:ext>
              </a:extLst>
            </p:cNvPr>
            <p:cNvSpPr/>
            <p:nvPr/>
          </p:nvSpPr>
          <p:spPr>
            <a:xfrm flipH="1">
              <a:off x="5635664" y="1804916"/>
              <a:ext cx="794166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0D2117A-7103-4327-BE46-EEA0F4B1B846}"/>
                </a:ext>
              </a:extLst>
            </p:cNvPr>
            <p:cNvSpPr/>
            <p:nvPr/>
          </p:nvSpPr>
          <p:spPr>
            <a:xfrm flipH="1">
              <a:off x="5771668" y="1795909"/>
              <a:ext cx="889014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1C52B25A-A251-4255-BC48-1E3D8CD5D3C1}"/>
                </a:ext>
              </a:extLst>
            </p:cNvPr>
            <p:cNvSpPr/>
            <p:nvPr/>
          </p:nvSpPr>
          <p:spPr>
            <a:xfrm flipH="1">
              <a:off x="5928044" y="1804915"/>
              <a:ext cx="1006573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B134E991-80EE-4E86-9C90-A769F5BE0E40}"/>
                </a:ext>
              </a:extLst>
            </p:cNvPr>
            <p:cNvSpPr/>
            <p:nvPr/>
          </p:nvSpPr>
          <p:spPr>
            <a:xfrm flipH="1">
              <a:off x="6064463" y="1795909"/>
              <a:ext cx="1116678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05EDA10-9F92-4C60-85BC-8CF84D78DAB7}"/>
                </a:ext>
              </a:extLst>
            </p:cNvPr>
            <p:cNvSpPr/>
            <p:nvPr/>
          </p:nvSpPr>
          <p:spPr>
            <a:xfrm flipH="1">
              <a:off x="6196126" y="1804914"/>
              <a:ext cx="1238949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" name="Title"/>
          <p:cNvSpPr>
            <a:spLocks noGrp="1"/>
          </p:cNvSpPr>
          <p:nvPr>
            <p:ph type="title"/>
          </p:nvPr>
        </p:nvSpPr>
        <p:spPr>
          <a:xfrm>
            <a:off x="452064" y="438764"/>
            <a:ext cx="8229974" cy="903546"/>
          </a:xfrm>
          <a:solidFill>
            <a:srgbClr val="0076B0"/>
          </a:solidFill>
          <a:ln>
            <a:solidFill>
              <a:srgbClr val="0076B0"/>
            </a:solidFill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</a:rPr>
              <a:t>The Equator</a:t>
            </a:r>
            <a:endParaRPr lang="en-GB" sz="2400" dirty="0">
              <a:solidFill>
                <a:srgbClr val="C9E8F9"/>
              </a:solidFill>
              <a:latin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BF243E-2654-1F47-9B96-A9B1D989E685}"/>
              </a:ext>
            </a:extLst>
          </p:cNvPr>
          <p:cNvSpPr txBox="1"/>
          <p:nvPr/>
        </p:nvSpPr>
        <p:spPr>
          <a:xfrm>
            <a:off x="452063" y="5331716"/>
            <a:ext cx="6758965" cy="903548"/>
          </a:xfrm>
          <a:prstGeom prst="rect">
            <a:avLst/>
          </a:prstGeom>
          <a:noFill/>
          <a:ln w="19050">
            <a:solidFill>
              <a:srgbClr val="0076B0"/>
            </a:solidFill>
          </a:ln>
        </p:spPr>
        <p:txBody>
          <a:bodyPr wrap="square" lIns="251999" tIns="108000" rIns="180000" bIns="108000" rtlCol="0" anchor="ctr" anchorCtr="1">
            <a:noAutofit/>
          </a:bodyPr>
          <a:lstStyle/>
          <a:p>
            <a:r>
              <a:rPr lang="en-US" dirty="0"/>
              <a:t>The part which is to the north of the equator is called the </a:t>
            </a:r>
            <a:r>
              <a:rPr lang="en-US" b="1" dirty="0">
                <a:solidFill>
                  <a:srgbClr val="0076B0"/>
                </a:solidFill>
              </a:rPr>
              <a:t>Northern Hemisphere.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FF047C6-220E-A945-A8C2-8072427D8049}"/>
              </a:ext>
            </a:extLst>
          </p:cNvPr>
          <p:cNvCxnSpPr>
            <a:cxnSpLocks/>
          </p:cNvCxnSpPr>
          <p:nvPr/>
        </p:nvCxnSpPr>
        <p:spPr>
          <a:xfrm>
            <a:off x="879675" y="3331071"/>
            <a:ext cx="7384649" cy="0"/>
          </a:xfrm>
          <a:prstGeom prst="line">
            <a:avLst/>
          </a:prstGeom>
          <a:ln w="28575">
            <a:solidFill>
              <a:srgbClr val="BF0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650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233D981-7120-49E9-B56C-6919A08598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9542" y="1686690"/>
            <a:ext cx="6339551" cy="32887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D1D3BF-CC0B-42CC-8CD5-944D4AE64E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713" y="1784720"/>
            <a:ext cx="6089817" cy="3091045"/>
          </a:xfrm>
          <a:prstGeom prst="rect">
            <a:avLst/>
          </a:prstGeom>
        </p:spPr>
      </p:pic>
      <p:pic>
        <p:nvPicPr>
          <p:cNvPr id="4" name="red">
            <a:extLst>
              <a:ext uri="{FF2B5EF4-FFF2-40B4-BE49-F238E27FC236}">
                <a16:creationId xmlns:a16="http://schemas.microsoft.com/office/drawing/2014/main" id="{5512DE76-908A-4F85-8298-9A52D84AB1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956" y="3330147"/>
            <a:ext cx="6079948" cy="155874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41E0264-B6D3-490D-8F18-9F0C9C3245EE}"/>
              </a:ext>
            </a:extLst>
          </p:cNvPr>
          <p:cNvGrpSpPr/>
          <p:nvPr/>
        </p:nvGrpSpPr>
        <p:grpSpPr>
          <a:xfrm>
            <a:off x="1607713" y="1784026"/>
            <a:ext cx="6089817" cy="3091739"/>
            <a:chOff x="1607713" y="1784026"/>
            <a:chExt cx="6089817" cy="3091739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6FB3A2A-E03C-4EBC-BF38-C3AE877B5D24}"/>
                </a:ext>
              </a:extLst>
            </p:cNvPr>
            <p:cNvCxnSpPr>
              <a:cxnSpLocks/>
            </p:cNvCxnSpPr>
            <p:nvPr/>
          </p:nvCxnSpPr>
          <p:spPr>
            <a:xfrm>
              <a:off x="2235499" y="2190825"/>
              <a:ext cx="4852894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EA52EBF-464D-413B-ACDD-752DCD29653F}"/>
                </a:ext>
              </a:extLst>
            </p:cNvPr>
            <p:cNvCxnSpPr>
              <a:cxnSpLocks/>
            </p:cNvCxnSpPr>
            <p:nvPr/>
          </p:nvCxnSpPr>
          <p:spPr>
            <a:xfrm>
              <a:off x="1732168" y="2755601"/>
              <a:ext cx="5828367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52D0D22-1380-4477-81BD-0F01CAB183C6}"/>
                </a:ext>
              </a:extLst>
            </p:cNvPr>
            <p:cNvCxnSpPr>
              <a:cxnSpLocks/>
              <a:endCxn id="10" idx="3"/>
            </p:cNvCxnSpPr>
            <p:nvPr/>
          </p:nvCxnSpPr>
          <p:spPr>
            <a:xfrm flipV="1">
              <a:off x="1607713" y="3330243"/>
              <a:ext cx="6089817" cy="2086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601B4A2-401B-4069-BAA6-B70102D812DE}"/>
                </a:ext>
              </a:extLst>
            </p:cNvPr>
            <p:cNvCxnSpPr>
              <a:cxnSpLocks/>
            </p:cNvCxnSpPr>
            <p:nvPr/>
          </p:nvCxnSpPr>
          <p:spPr>
            <a:xfrm>
              <a:off x="1732168" y="3903378"/>
              <a:ext cx="5840452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3F21A3A-86CC-46DD-9375-A6D9B64C21C2}"/>
                </a:ext>
              </a:extLst>
            </p:cNvPr>
            <p:cNvCxnSpPr>
              <a:cxnSpLocks/>
            </p:cNvCxnSpPr>
            <p:nvPr/>
          </p:nvCxnSpPr>
          <p:spPr>
            <a:xfrm>
              <a:off x="2235499" y="4474131"/>
              <a:ext cx="4852894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D46ECA1-18C5-45F7-97A9-00293ADB24C9}"/>
                </a:ext>
              </a:extLst>
            </p:cNvPr>
            <p:cNvSpPr/>
            <p:nvPr/>
          </p:nvSpPr>
          <p:spPr>
            <a:xfrm>
              <a:off x="2115380" y="1789472"/>
              <a:ext cx="1149080" cy="3081051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FCCCAC4-F96D-403B-8174-DF28A47CDD01}"/>
                </a:ext>
              </a:extLst>
            </p:cNvPr>
            <p:cNvSpPr/>
            <p:nvPr/>
          </p:nvSpPr>
          <p:spPr>
            <a:xfrm>
              <a:off x="1854301" y="1789472"/>
              <a:ext cx="1270612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C3C57BB-E1F5-4162-9368-B986FDC96EBA}"/>
                </a:ext>
              </a:extLst>
            </p:cNvPr>
            <p:cNvSpPr/>
            <p:nvPr/>
          </p:nvSpPr>
          <p:spPr>
            <a:xfrm>
              <a:off x="2367873" y="1789472"/>
              <a:ext cx="1013327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1247526-B286-49AC-B7DC-05A922744DC4}"/>
                </a:ext>
              </a:extLst>
            </p:cNvPr>
            <p:cNvSpPr/>
            <p:nvPr/>
          </p:nvSpPr>
          <p:spPr>
            <a:xfrm>
              <a:off x="2622632" y="1789471"/>
              <a:ext cx="902907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F3F6B88-E41E-43B7-8ACF-B1B265CF0E93}"/>
                </a:ext>
              </a:extLst>
            </p:cNvPr>
            <p:cNvSpPr/>
            <p:nvPr/>
          </p:nvSpPr>
          <p:spPr>
            <a:xfrm>
              <a:off x="2872841" y="1789470"/>
              <a:ext cx="811696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CCA2ECD-619B-4793-BC68-53C9E9DD02A4}"/>
                </a:ext>
              </a:extLst>
            </p:cNvPr>
            <p:cNvSpPr/>
            <p:nvPr/>
          </p:nvSpPr>
          <p:spPr>
            <a:xfrm>
              <a:off x="3129462" y="1784027"/>
              <a:ext cx="697064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1CCCDD6-7E50-47B7-856F-3388330B4D46}"/>
                </a:ext>
              </a:extLst>
            </p:cNvPr>
            <p:cNvSpPr/>
            <p:nvPr/>
          </p:nvSpPr>
          <p:spPr>
            <a:xfrm>
              <a:off x="3388914" y="1789470"/>
              <a:ext cx="572609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BBEB9CB-AE6D-4F9A-8FFD-18F633745884}"/>
                </a:ext>
              </a:extLst>
            </p:cNvPr>
            <p:cNvSpPr/>
            <p:nvPr/>
          </p:nvSpPr>
          <p:spPr>
            <a:xfrm>
              <a:off x="3637821" y="1786545"/>
              <a:ext cx="471514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2A5B6E1-4F32-4204-9786-4A21BF9CF439}"/>
                </a:ext>
              </a:extLst>
            </p:cNvPr>
            <p:cNvSpPr/>
            <p:nvPr/>
          </p:nvSpPr>
          <p:spPr>
            <a:xfrm>
              <a:off x="3889558" y="1794209"/>
              <a:ext cx="352373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5696A2B4-5F5A-4E7E-B23F-3270A7AFCD13}"/>
                </a:ext>
              </a:extLst>
            </p:cNvPr>
            <p:cNvSpPr/>
            <p:nvPr/>
          </p:nvSpPr>
          <p:spPr>
            <a:xfrm>
              <a:off x="4138661" y="1798125"/>
              <a:ext cx="237412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5DAC332-A8C6-45D7-8056-765CF2A1B538}"/>
                </a:ext>
              </a:extLst>
            </p:cNvPr>
            <p:cNvSpPr/>
            <p:nvPr/>
          </p:nvSpPr>
          <p:spPr>
            <a:xfrm>
              <a:off x="4399739" y="1789470"/>
              <a:ext cx="124145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DB5A68A-EE0D-4D24-8BA0-03B9BB3EC099}"/>
                </a:ext>
              </a:extLst>
            </p:cNvPr>
            <p:cNvSpPr/>
            <p:nvPr/>
          </p:nvSpPr>
          <p:spPr>
            <a:xfrm flipH="1">
              <a:off x="4611968" y="1784026"/>
              <a:ext cx="45719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3F6C3E9-6F88-428C-9C32-36BFBBDA862B}"/>
                </a:ext>
              </a:extLst>
            </p:cNvPr>
            <p:cNvSpPr/>
            <p:nvPr/>
          </p:nvSpPr>
          <p:spPr>
            <a:xfrm flipH="1">
              <a:off x="4785670" y="1802042"/>
              <a:ext cx="122950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E1AD5C0-993B-4AD1-8449-A309361D915D}"/>
                </a:ext>
              </a:extLst>
            </p:cNvPr>
            <p:cNvSpPr/>
            <p:nvPr/>
          </p:nvSpPr>
          <p:spPr>
            <a:xfrm flipH="1">
              <a:off x="4937917" y="1794209"/>
              <a:ext cx="217542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EFA72B6-6677-48B1-81A0-A8DAF61E3511}"/>
                </a:ext>
              </a:extLst>
            </p:cNvPr>
            <p:cNvSpPr/>
            <p:nvPr/>
          </p:nvSpPr>
          <p:spPr>
            <a:xfrm flipH="1">
              <a:off x="5085961" y="1794209"/>
              <a:ext cx="318851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53F8CCE-C3E2-4A31-B6DD-FA4CF948BA51}"/>
                </a:ext>
              </a:extLst>
            </p:cNvPr>
            <p:cNvSpPr/>
            <p:nvPr/>
          </p:nvSpPr>
          <p:spPr>
            <a:xfrm flipH="1">
              <a:off x="5215445" y="1793135"/>
              <a:ext cx="440415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9C7BFB8-4FDD-415A-ACCD-D9C760EF00FF}"/>
                </a:ext>
              </a:extLst>
            </p:cNvPr>
            <p:cNvSpPr/>
            <p:nvPr/>
          </p:nvSpPr>
          <p:spPr>
            <a:xfrm flipH="1">
              <a:off x="5359743" y="1784026"/>
              <a:ext cx="552404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2C0DC18-AA86-47D6-AD99-EC74933CE6E4}"/>
                </a:ext>
              </a:extLst>
            </p:cNvPr>
            <p:cNvSpPr/>
            <p:nvPr/>
          </p:nvSpPr>
          <p:spPr>
            <a:xfrm flipH="1">
              <a:off x="5488893" y="1802041"/>
              <a:ext cx="679858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3D6B6FE5-552B-47B9-80A0-34C9E7B49C04}"/>
                </a:ext>
              </a:extLst>
            </p:cNvPr>
            <p:cNvSpPr/>
            <p:nvPr/>
          </p:nvSpPr>
          <p:spPr>
            <a:xfrm flipH="1">
              <a:off x="5635664" y="1793033"/>
              <a:ext cx="794166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9E40211-F3C5-4088-A46B-A51321295E35}"/>
                </a:ext>
              </a:extLst>
            </p:cNvPr>
            <p:cNvSpPr/>
            <p:nvPr/>
          </p:nvSpPr>
          <p:spPr>
            <a:xfrm flipH="1">
              <a:off x="5771668" y="1784026"/>
              <a:ext cx="889014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82FFA01B-70C0-4FC6-BFF1-11FB97E12CF3}"/>
                </a:ext>
              </a:extLst>
            </p:cNvPr>
            <p:cNvSpPr/>
            <p:nvPr/>
          </p:nvSpPr>
          <p:spPr>
            <a:xfrm flipH="1">
              <a:off x="5928044" y="1793032"/>
              <a:ext cx="1006573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033FA2B-6C7F-41FE-87D7-5CA0373ED274}"/>
                </a:ext>
              </a:extLst>
            </p:cNvPr>
            <p:cNvSpPr/>
            <p:nvPr/>
          </p:nvSpPr>
          <p:spPr>
            <a:xfrm flipH="1">
              <a:off x="6064463" y="1784026"/>
              <a:ext cx="1116678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B729A93-D619-4298-BC9B-64D2C1F0FE33}"/>
                </a:ext>
              </a:extLst>
            </p:cNvPr>
            <p:cNvSpPr/>
            <p:nvPr/>
          </p:nvSpPr>
          <p:spPr>
            <a:xfrm flipH="1">
              <a:off x="6196126" y="1793031"/>
              <a:ext cx="1238949" cy="3073723"/>
            </a:xfrm>
            <a:custGeom>
              <a:avLst/>
              <a:gdLst>
                <a:gd name="connsiteX0" fmla="*/ 1149080 w 1149080"/>
                <a:gd name="connsiteY0" fmla="*/ 0 h 3081051"/>
                <a:gd name="connsiteX1" fmla="*/ 789196 w 1149080"/>
                <a:gd name="connsiteY1" fmla="*/ 187287 h 3081051"/>
                <a:gd name="connsiteX2" fmla="*/ 502757 w 1149080"/>
                <a:gd name="connsiteY2" fmla="*/ 400279 h 3081051"/>
                <a:gd name="connsiteX3" fmla="*/ 186941 w 1149080"/>
                <a:gd name="connsiteY3" fmla="*/ 785870 h 3081051"/>
                <a:gd name="connsiteX4" fmla="*/ 14343 w 1149080"/>
                <a:gd name="connsiteY4" fmla="*/ 1314679 h 3081051"/>
                <a:gd name="connsiteX5" fmla="*/ 29032 w 1149080"/>
                <a:gd name="connsiteY5" fmla="*/ 1836144 h 3081051"/>
                <a:gd name="connsiteX6" fmla="*/ 183268 w 1149080"/>
                <a:gd name="connsiteY6" fmla="*/ 2287836 h 3081051"/>
                <a:gd name="connsiteX7" fmla="*/ 499085 w 1149080"/>
                <a:gd name="connsiteY7" fmla="*/ 2669754 h 3081051"/>
                <a:gd name="connsiteX8" fmla="*/ 1097668 w 1149080"/>
                <a:gd name="connsiteY8" fmla="*/ 3081051 h 308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080" h="3081051">
                  <a:moveTo>
                    <a:pt x="1149080" y="0"/>
                  </a:moveTo>
                  <a:cubicBezTo>
                    <a:pt x="1022998" y="60287"/>
                    <a:pt x="896916" y="120574"/>
                    <a:pt x="789196" y="187287"/>
                  </a:cubicBezTo>
                  <a:cubicBezTo>
                    <a:pt x="681476" y="254000"/>
                    <a:pt x="603133" y="300515"/>
                    <a:pt x="502757" y="400279"/>
                  </a:cubicBezTo>
                  <a:cubicBezTo>
                    <a:pt x="402381" y="500043"/>
                    <a:pt x="268343" y="633470"/>
                    <a:pt x="186941" y="785870"/>
                  </a:cubicBezTo>
                  <a:cubicBezTo>
                    <a:pt x="105539" y="938270"/>
                    <a:pt x="40661" y="1139633"/>
                    <a:pt x="14343" y="1314679"/>
                  </a:cubicBezTo>
                  <a:cubicBezTo>
                    <a:pt x="-11975" y="1489725"/>
                    <a:pt x="878" y="1673951"/>
                    <a:pt x="29032" y="1836144"/>
                  </a:cubicBezTo>
                  <a:cubicBezTo>
                    <a:pt x="57186" y="1998337"/>
                    <a:pt x="104926" y="2148901"/>
                    <a:pt x="183268" y="2287836"/>
                  </a:cubicBezTo>
                  <a:cubicBezTo>
                    <a:pt x="261610" y="2426771"/>
                    <a:pt x="346685" y="2537552"/>
                    <a:pt x="499085" y="2669754"/>
                  </a:cubicBezTo>
                  <a:cubicBezTo>
                    <a:pt x="651485" y="2801956"/>
                    <a:pt x="929355" y="2969658"/>
                    <a:pt x="1097668" y="30810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" name="Title"/>
          <p:cNvSpPr>
            <a:spLocks noGrp="1"/>
          </p:cNvSpPr>
          <p:nvPr>
            <p:ph type="title"/>
          </p:nvPr>
        </p:nvSpPr>
        <p:spPr>
          <a:xfrm>
            <a:off x="452064" y="438764"/>
            <a:ext cx="8229974" cy="903546"/>
          </a:xfrm>
          <a:solidFill>
            <a:srgbClr val="0076B0"/>
          </a:solidFill>
          <a:ln>
            <a:solidFill>
              <a:srgbClr val="0076B0"/>
            </a:solidFill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</a:rPr>
              <a:t>The Equator</a:t>
            </a:r>
            <a:endParaRPr lang="en-GB" sz="2400" dirty="0">
              <a:solidFill>
                <a:srgbClr val="C9E8F9"/>
              </a:solidFill>
              <a:latin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BF243E-2654-1F47-9B96-A9B1D989E685}"/>
              </a:ext>
            </a:extLst>
          </p:cNvPr>
          <p:cNvSpPr txBox="1"/>
          <p:nvPr/>
        </p:nvSpPr>
        <p:spPr>
          <a:xfrm>
            <a:off x="452063" y="5331716"/>
            <a:ext cx="6758965" cy="903548"/>
          </a:xfrm>
          <a:prstGeom prst="rect">
            <a:avLst/>
          </a:prstGeom>
          <a:noFill/>
          <a:ln w="19050">
            <a:solidFill>
              <a:srgbClr val="0076B0"/>
            </a:solidFill>
          </a:ln>
        </p:spPr>
        <p:txBody>
          <a:bodyPr wrap="square" lIns="251999" tIns="108000" rIns="180000" bIns="108000" rtlCol="0" anchor="ctr" anchorCtr="1">
            <a:noAutofit/>
          </a:bodyPr>
          <a:lstStyle/>
          <a:p>
            <a:r>
              <a:rPr lang="en-US" dirty="0"/>
              <a:t>The part which is to the south of the equator is called the </a:t>
            </a:r>
            <a:r>
              <a:rPr lang="en-US" b="1" dirty="0">
                <a:solidFill>
                  <a:srgbClr val="0076B0"/>
                </a:solidFill>
              </a:rPr>
              <a:t>Southern Hemisphere.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FF047C6-220E-A945-A8C2-8072427D8049}"/>
              </a:ext>
            </a:extLst>
          </p:cNvPr>
          <p:cNvCxnSpPr>
            <a:cxnSpLocks/>
          </p:cNvCxnSpPr>
          <p:nvPr/>
        </p:nvCxnSpPr>
        <p:spPr>
          <a:xfrm>
            <a:off x="879675" y="3331071"/>
            <a:ext cx="7384649" cy="0"/>
          </a:xfrm>
          <a:prstGeom prst="line">
            <a:avLst/>
          </a:prstGeom>
          <a:ln w="28575">
            <a:solidFill>
              <a:srgbClr val="BF0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51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Slide Layouts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Bold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Template" id="{AEAE8EFC-84E1-44A5-B19D-1CAE340B02B6}" vid="{010B92F8-2E9D-4993-ABC6-5071BBCC9E2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Slide Layouts</Template>
  <TotalTime>2658</TotalTime>
  <Words>863</Words>
  <Application>Microsoft Office PowerPoint</Application>
  <PresentationFormat>On-screen Show (4:3)</PresentationFormat>
  <Paragraphs>87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Twinkl</vt:lpstr>
      <vt:lpstr>Calibri</vt:lpstr>
      <vt:lpstr>Arial</vt:lpstr>
      <vt:lpstr>Slide Layouts</vt:lpstr>
      <vt:lpstr>PowerPoint Presentation</vt:lpstr>
      <vt:lpstr>Lines of Latitude and Longitude Page 84 - 87</vt:lpstr>
      <vt:lpstr>Lines of Latitude and Longitude Page 84 - 87</vt:lpstr>
      <vt:lpstr>Lines of Latitude and Longitude Page 84 - 87</vt:lpstr>
      <vt:lpstr>Lines of Latitude and Longitude Page 84 - 87</vt:lpstr>
      <vt:lpstr>Lines of Latitude and Longitude Page 84 - 87</vt:lpstr>
      <vt:lpstr>The Equator</vt:lpstr>
      <vt:lpstr>The Equator</vt:lpstr>
      <vt:lpstr>The Equator</vt:lpstr>
      <vt:lpstr>Lines of Latitude</vt:lpstr>
      <vt:lpstr>Lines of Latitude</vt:lpstr>
      <vt:lpstr>Lines of Latitude</vt:lpstr>
      <vt:lpstr>Lines of Latitude</vt:lpstr>
      <vt:lpstr>Lines of Latitude</vt:lpstr>
      <vt:lpstr>Lines of Latitude</vt:lpstr>
      <vt:lpstr>Lines of Longitude</vt:lpstr>
      <vt:lpstr>Lines of Longitude</vt:lpstr>
      <vt:lpstr>The Prime Meridian</vt:lpstr>
      <vt:lpstr>The Prime Meridian</vt:lpstr>
      <vt:lpstr>Lines of Longitude</vt:lpstr>
      <vt:lpstr>Lines of Latitude and Longitude Page 84 - 87</vt:lpstr>
      <vt:lpstr>Lines of Latitude and Longitude Page 84 - 87</vt:lpstr>
      <vt:lpstr>Lines of Latitude and Longitude Page 84 - 87</vt:lpstr>
      <vt:lpstr>Lines of Latitude and Longitude Page 84 - 87</vt:lpstr>
      <vt:lpstr>Lines of Latitude and Longitude Page 84 - 87</vt:lpstr>
      <vt:lpstr>Lines of Latitude and Longitude Page 84 - 87</vt:lpstr>
      <vt:lpstr>Lines of Latitude and Longitude Page 84 - 87</vt:lpstr>
      <vt:lpstr>Lines of Latitude and Longitude Page 84 - 87</vt:lpstr>
      <vt:lpstr>Lines of Latitude and Longitude Page 84 - 87</vt:lpstr>
      <vt:lpstr>The International Date Line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twinkl twinkl</dc:creator>
  <cp:lastModifiedBy>Twinkl-A5</cp:lastModifiedBy>
  <cp:revision>13</cp:revision>
  <dcterms:created xsi:type="dcterms:W3CDTF">2022-04-05T16:40:52Z</dcterms:created>
  <dcterms:modified xsi:type="dcterms:W3CDTF">2022-05-06T05:45:47Z</dcterms:modified>
</cp:coreProperties>
</file>