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18af7ca68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18af7ca68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18af7ca68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18af7ca68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18af7ca686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18af7ca686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18af7ca68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18af7ca68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ZAqhF_2vv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solidFill>
            <a:srgbClr val="9FC5E8"/>
          </a:solidFill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Maths 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solidFill>
            <a:srgbClr val="CFE2F3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LO: To times by 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C2F4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259425" y="214325"/>
            <a:ext cx="57099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Website: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https://youtu.be/LZAqhF_2vvs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Copy and paste this in a browser and watch the 5x table video/song!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6588" y="1261025"/>
            <a:ext cx="7030813" cy="3577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C2F4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ctrTitle"/>
          </p:nvPr>
        </p:nvSpPr>
        <p:spPr>
          <a:xfrm>
            <a:off x="153783" y="21432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3680"/>
              <a:t>3 lots of 5  =</a:t>
            </a: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3680"/>
              <a:t>5 lots of 5  = </a:t>
            </a: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3680"/>
              <a:t>2 lots of 5 =</a:t>
            </a: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3680"/>
              <a:t>7 lots of 5 =  </a:t>
            </a:r>
            <a:endParaRPr sz="3680"/>
          </a:p>
        </p:txBody>
      </p:sp>
      <p:sp>
        <p:nvSpPr>
          <p:cNvPr id="67" name="Google Shape;67;p15"/>
          <p:cNvSpPr txBox="1"/>
          <p:nvPr/>
        </p:nvSpPr>
        <p:spPr>
          <a:xfrm>
            <a:off x="5224725" y="243650"/>
            <a:ext cx="38238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may want to count up in 5s on your fingers  OR draw it on a piece of paper to help you!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C2F4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ctrTitle"/>
          </p:nvPr>
        </p:nvSpPr>
        <p:spPr>
          <a:xfrm>
            <a:off x="311698" y="2729825"/>
            <a:ext cx="8330700" cy="150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280"/>
              <a:t>What do you notice about the answers?</a:t>
            </a:r>
            <a:endParaRPr sz="22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280"/>
              <a:t>Is there a pattern? </a:t>
            </a:r>
            <a:endParaRPr sz="22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280"/>
              <a:t>Can you create yourself a top tip to help you remember?</a:t>
            </a:r>
            <a:endParaRPr sz="2280"/>
          </a:p>
        </p:txBody>
      </p:sp>
      <p:sp>
        <p:nvSpPr>
          <p:cNvPr id="73" name="Google Shape;73;p16"/>
          <p:cNvSpPr txBox="1"/>
          <p:nvPr/>
        </p:nvSpPr>
        <p:spPr>
          <a:xfrm>
            <a:off x="5224725" y="243650"/>
            <a:ext cx="38238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may want to count up in 5s on your fingers  OR draw it on a piece of paper to help you!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ctrTitle"/>
          </p:nvPr>
        </p:nvSpPr>
        <p:spPr>
          <a:xfrm>
            <a:off x="311708" y="107495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3680"/>
              <a:t>8 x 5 = </a:t>
            </a: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3680"/>
              <a:t>9 x 5  = </a:t>
            </a: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3680"/>
              <a:t>4 x 5 =</a:t>
            </a: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3680"/>
              <a:t>6 x 5 =</a:t>
            </a:r>
            <a:endParaRPr sz="368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3680"/>
              <a:t>11 x 5 =</a:t>
            </a:r>
            <a:endParaRPr sz="368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C2F4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331713" cy="4838701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7"/>
          <p:cNvSpPr txBox="1"/>
          <p:nvPr/>
        </p:nvSpPr>
        <p:spPr>
          <a:xfrm>
            <a:off x="5224725" y="243650"/>
            <a:ext cx="38238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Use the pen on the toolbar to draw the lines to match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On-screen Show (16:9)</PresentationFormat>
  <Paragraphs>23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Maths </vt:lpstr>
      <vt:lpstr>PowerPoint Presentation</vt:lpstr>
      <vt:lpstr>3 lots of 5  =  5 lots of 5  =   2 lots of 5 =  7 lots of 5 =  </vt:lpstr>
      <vt:lpstr>What do you notice about the answers? Is there a pattern?  Can you create yourself a top tip to help you remember?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</dc:title>
  <dc:creator>Charlotte Preston</dc:creator>
  <cp:lastModifiedBy>Charlotte Preston</cp:lastModifiedBy>
  <cp:revision>1</cp:revision>
  <dcterms:modified xsi:type="dcterms:W3CDTF">2023-03-10T09:08:14Z</dcterms:modified>
</cp:coreProperties>
</file>