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iUqJJ2KVXSMZo6l5uYONDdz2H+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7" y="0"/>
            <a:ext cx="12193057" cy="693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35" y="5309482"/>
            <a:ext cx="2231329" cy="154851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657350" y="525825"/>
            <a:ext cx="9379200" cy="1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Year 4 Residential to Nell Bank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br>
              <a:rPr lang="en-GB" sz="4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8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Monday 21</a:t>
            </a:r>
            <a:r>
              <a:rPr lang="en-GB" sz="2800" b="1" i="0" u="none" strike="noStrike" cap="none" baseline="30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GB" sz="28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October to Wednesday 23</a:t>
            </a:r>
            <a:r>
              <a:rPr lang="en-GB" sz="2800" b="1" i="0" u="none" strike="noStrike" cap="none" baseline="30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GB" sz="28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October 2024</a:t>
            </a:r>
            <a:br>
              <a:rPr lang="en-GB" sz="54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730134" y="1446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Arial"/>
              <a:buNone/>
            </a:pPr>
            <a:r>
              <a:rPr lang="en-GB" sz="6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6079" y="1272088"/>
            <a:ext cx="4932091" cy="493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58522"/>
          <a:stretch/>
        </p:blipFill>
        <p:spPr>
          <a:xfrm>
            <a:off x="730126" y="1272101"/>
            <a:ext cx="5903924" cy="18306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300300" y="3190267"/>
            <a:ext cx="6473400" cy="3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Nell Bank is located on a south facing slope overlooking Ilkley moor.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centre is sheltered by 100 acres of bluebell woodland.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</a:t>
            </a:r>
            <a:r>
              <a:rPr lang="en-GB" sz="2300">
                <a:solidFill>
                  <a:schemeClr val="dk1"/>
                </a:solidFill>
              </a:rPr>
              <a:t>50</a:t>
            </a:r>
            <a:r>
              <a:rPr lang="en-GB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minute drive away from school. We leave school at around 11am on Monday the 21st</a:t>
            </a:r>
            <a:r>
              <a:rPr lang="en-GB" sz="2300">
                <a:solidFill>
                  <a:schemeClr val="dk1"/>
                </a:solidFill>
              </a:rPr>
              <a:t> </a:t>
            </a:r>
            <a:r>
              <a:rPr lang="en-GB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arrive back at school at </a:t>
            </a:r>
            <a:r>
              <a:rPr lang="en-GB" sz="2300">
                <a:solidFill>
                  <a:schemeClr val="dk1"/>
                </a:solidFill>
              </a:rPr>
              <a:t>around 1pm on Wednesday 23rd. Children to be collected from school at 3.15.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80011" y="193699"/>
            <a:ext cx="10515600" cy="68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lang="en-GB" sz="6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Accommodation </a:t>
            </a: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306" y="815304"/>
            <a:ext cx="6422449" cy="3152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8463" y="1002319"/>
            <a:ext cx="2862193" cy="315224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440096" y="4010298"/>
            <a:ext cx="705798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dorms accommodate 64 children and 8 adults.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dorm has 8 bunk beds and sleeps 16 children. There is a partitioned wall between the 4 bunk beds.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Boys and girls are separated and each have their own washing areas which include showers, toilets and a sink area.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outside doors are fitted with door alarms and the windows have a limit on how wide they open.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7919109" y="4287317"/>
            <a:ext cx="383279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 visiting, children will be able to choose who they want to share a room with and this is taken into account when organising the sleeping arrangements. Children will not find out who they are sharing with until they arrive at Nell Bank.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2495550" y="99218"/>
            <a:ext cx="7610475" cy="7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lang="en-GB" sz="6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06" y="99218"/>
            <a:ext cx="2219444" cy="80886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218956" y="1383696"/>
            <a:ext cx="4886400" cy="61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Day one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Lunch</a:t>
            </a: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 your own or order a packed lunch from the kitchen at school.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Evening meal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Pasta Bolognaise Served With Crusty Bread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Halal  Chicken Curry Served With </a:t>
            </a:r>
            <a:r>
              <a:rPr lang="en-GB" sz="1600"/>
              <a:t>Chapatis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Cheese &amp; Tomato Pasta Bake Served With Crusty Bread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Homemade Jam Sponge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&amp; 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Custard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6013326" y="709595"/>
            <a:ext cx="5648400" cy="59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Day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Lunch</a:t>
            </a:r>
            <a:r>
              <a:rPr lang="en-GB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Ham, cheese, tuna or egg sandwich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Walkers crisps, drink (water, apple or orange juice)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Homemade biscuit or flapjack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Evening meal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Butchers Sausages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Vegetarian Sausages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Halal Burger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Served With Gravy, Creamed Potatoes &amp; </a:t>
            </a:r>
            <a:r>
              <a:rPr lang="en-GB" sz="1600">
                <a:solidFill>
                  <a:schemeClr val="dk1"/>
                </a:solidFill>
              </a:rPr>
              <a:t>Peas</a:t>
            </a: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Carrots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Homemade Bakewell Slice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Day 3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Packed lunch – </a:t>
            </a:r>
            <a:r>
              <a:rPr lang="en-GB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from the kitchen at school and is included in the price.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1799410" y="122791"/>
            <a:ext cx="9108075" cy="120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Arial"/>
              <a:buNone/>
            </a:pPr>
            <a:r>
              <a:rPr lang="en-GB" sz="6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Residential Activities </a:t>
            </a:r>
            <a:endParaRPr/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9410" y="1327322"/>
            <a:ext cx="9034692" cy="5138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307091" y="661225"/>
            <a:ext cx="43304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GB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Mini beast hunt</a:t>
            </a:r>
            <a:br>
              <a:rPr lang="en-GB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/>
          </a:p>
        </p:txBody>
      </p:sp>
      <p:sp>
        <p:nvSpPr>
          <p:cNvPr id="125" name="Google Shape;125;p6"/>
          <p:cNvSpPr txBox="1"/>
          <p:nvPr/>
        </p:nvSpPr>
        <p:spPr>
          <a:xfrm>
            <a:off x="-497378" y="2585264"/>
            <a:ext cx="4897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Pond Dipping </a:t>
            </a:r>
            <a:br>
              <a:rPr lang="en-GB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Science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8380520" y="768737"/>
            <a:ext cx="308325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Orienteering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Geography/PE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9198411" y="2954647"/>
            <a:ext cx="226536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Adventure </a:t>
            </a:r>
            <a:br>
              <a:rPr lang="en-GB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Playground</a:t>
            </a:r>
            <a:endParaRPr sz="32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>
                <a:solidFill>
                  <a:srgbClr val="0070C0"/>
                </a:solidFill>
              </a:rPr>
              <a:t>PE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8656596" y="5205610"/>
            <a:ext cx="24240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Moors Walk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Geography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4313740" y="3812817"/>
            <a:ext cx="434285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Rivers and Settlements </a:t>
            </a:r>
            <a:br>
              <a:rPr lang="en-GB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Geography/History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1111342" y="5376800"/>
            <a:ext cx="29081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Team Building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307091" y="4792025"/>
            <a:ext cx="24769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Den building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2329424" y="275233"/>
            <a:ext cx="86516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https://www.blakehillprimary.co.uk/website/nell_bank_residential/577505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3216313" y="1753966"/>
            <a:ext cx="5279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the activities have a link to the objectives taught in year 4.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780011" y="-1087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Arial"/>
              <a:buNone/>
            </a:pPr>
            <a:r>
              <a:rPr lang="en-GB" sz="6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Kit list and cost</a:t>
            </a:r>
            <a:endParaRPr/>
          </a:p>
        </p:txBody>
      </p:sp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696" y="909292"/>
            <a:ext cx="6866312" cy="566633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 txBox="1"/>
          <p:nvPr/>
        </p:nvSpPr>
        <p:spPr>
          <a:xfrm>
            <a:off x="7123988" y="172388"/>
            <a:ext cx="46884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cost of the trip will cost £148.50.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payment will be set up on Parent Pay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you will be informed once this goes live.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non refundable deposit of £30 will need to be paid to secure your child’s place</a:t>
            </a:r>
            <a:r>
              <a:rPr lang="en-GB" sz="1600">
                <a:solidFill>
                  <a:schemeClr val="dk1"/>
                </a:solidFill>
              </a:rPr>
              <a:t> before Thursday 29th February.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Payments can be made in instalments.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payment will need to be made in full by September. 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4">
            <a:alphaModFix/>
          </a:blip>
          <a:srcRect t="31309" r="32759"/>
          <a:stretch/>
        </p:blipFill>
        <p:spPr>
          <a:xfrm>
            <a:off x="6675825" y="3426225"/>
            <a:ext cx="5584750" cy="15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847725" y="3365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Arial"/>
              <a:buNone/>
            </a:pPr>
            <a:r>
              <a:rPr lang="en-GB" sz="6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Questions </a:t>
            </a:r>
            <a:endParaRPr/>
          </a:p>
        </p:txBody>
      </p:sp>
      <p:pic>
        <p:nvPicPr>
          <p:cNvPr id="147" name="Google Shape;147;p9" descr="Asking Defining &lt;strong&gt;Questions&lt;/strong&gt; - Excelsior College OW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6279" y="1408430"/>
            <a:ext cx="8174355" cy="5449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468</Words>
  <Application>Microsoft Office PowerPoint</Application>
  <PresentationFormat>Widescreen</PresentationFormat>
  <Paragraphs>80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Location </vt:lpstr>
      <vt:lpstr>Accommodation </vt:lpstr>
      <vt:lpstr>Food </vt:lpstr>
      <vt:lpstr>Residential Activities </vt:lpstr>
      <vt:lpstr>Mini beast hunt Science</vt:lpstr>
      <vt:lpstr>Kit list and cost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Philip</dc:creator>
  <cp:lastModifiedBy>adam school</cp:lastModifiedBy>
  <cp:revision>1</cp:revision>
  <dcterms:created xsi:type="dcterms:W3CDTF">2019-06-04T16:35:39Z</dcterms:created>
  <dcterms:modified xsi:type="dcterms:W3CDTF">2024-03-19T08:33:21Z</dcterms:modified>
</cp:coreProperties>
</file>