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076138209" r:id="rId5"/>
    <p:sldId id="2076138214" r:id="rId6"/>
    <p:sldId id="2076138215" r:id="rId7"/>
    <p:sldId id="2076138216" r:id="rId8"/>
    <p:sldId id="401" r:id="rId9"/>
    <p:sldId id="2076138210" r:id="rId10"/>
    <p:sldId id="2076138208" r:id="rId11"/>
    <p:sldId id="403" r:id="rId12"/>
    <p:sldId id="2076138212" r:id="rId13"/>
    <p:sldId id="2076138213" r:id="rId14"/>
    <p:sldId id="2076138211" r:id="rId15"/>
    <p:sldId id="390" r:id="rId16"/>
    <p:sldId id="404" r:id="rId17"/>
    <p:sldId id="2076138198" r:id="rId18"/>
    <p:sldId id="387" r:id="rId19"/>
    <p:sldId id="3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16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4197">
          <p15:clr>
            <a:srgbClr val="A4A3A4"/>
          </p15:clr>
        </p15:guide>
        <p15:guide id="4" pos="334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Jeromson" initials="CJ" lastIdx="4" clrIdx="0"/>
  <p:cmAuthor id="2" name="hp_freelancer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DCE1"/>
    <a:srgbClr val="041340"/>
    <a:srgbClr val="FFFFFF"/>
    <a:srgbClr val="C31B77"/>
    <a:srgbClr val="D03788"/>
    <a:srgbClr val="C31B75"/>
    <a:srgbClr val="5BDCE1"/>
    <a:srgbClr val="FB5D09"/>
    <a:srgbClr val="69FFE6"/>
    <a:srgbClr val="FF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EC55B-79FE-4884-805A-F9A86D80169F}" v="99" dt="2024-10-17T12:19:24.824"/>
    <p1510:client id="{565B0A2D-722C-30DA-E86B-8B3D5403D1A0}" v="2" dt="2024-10-17T12:55:47.893"/>
    <p1510:client id="{7FB8BD93-B8B4-581F-741E-2C17BEAE25EF}" v="3" dt="2024-10-17T13:04:25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87143" autoAdjust="0"/>
  </p:normalViewPr>
  <p:slideViewPr>
    <p:cSldViewPr snapToGrid="0" snapToObjects="1">
      <p:cViewPr varScale="1">
        <p:scale>
          <a:sx n="58" d="100"/>
          <a:sy n="58" d="100"/>
        </p:scale>
        <p:origin x="952" y="48"/>
      </p:cViewPr>
      <p:guideLst>
        <p:guide orient="horz" pos="4016"/>
        <p:guide orient="horz" pos="2160"/>
        <p:guide orient="horz" pos="4197"/>
        <p:guide pos="3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gh Riley" userId="S::s460285@cybg.com::137f614c-e85f-4195-8b8f-8da05f388858" providerId="AD" clId="Web-{7FB8BD93-B8B4-581F-741E-2C17BEAE25EF}"/>
    <pc:docChg chg="addSld">
      <pc:chgData name="Leigh Riley" userId="S::s460285@cybg.com::137f614c-e85f-4195-8b8f-8da05f388858" providerId="AD" clId="Web-{7FB8BD93-B8B4-581F-741E-2C17BEAE25EF}" dt="2024-10-17T13:04:25.301" v="2"/>
      <pc:docMkLst>
        <pc:docMk/>
      </pc:docMkLst>
      <pc:sldChg chg="new">
        <pc:chgData name="Leigh Riley" userId="S::s460285@cybg.com::137f614c-e85f-4195-8b8f-8da05f388858" providerId="AD" clId="Web-{7FB8BD93-B8B4-581F-741E-2C17BEAE25EF}" dt="2024-10-17T13:04:24.739" v="0"/>
        <pc:sldMkLst>
          <pc:docMk/>
          <pc:sldMk cId="2030011974" sldId="2076138214"/>
        </pc:sldMkLst>
      </pc:sldChg>
      <pc:sldChg chg="new">
        <pc:chgData name="Leigh Riley" userId="S::s460285@cybg.com::137f614c-e85f-4195-8b8f-8da05f388858" providerId="AD" clId="Web-{7FB8BD93-B8B4-581F-741E-2C17BEAE25EF}" dt="2024-10-17T13:04:25.130" v="1"/>
        <pc:sldMkLst>
          <pc:docMk/>
          <pc:sldMk cId="3176754777" sldId="2076138215"/>
        </pc:sldMkLst>
      </pc:sldChg>
      <pc:sldChg chg="new">
        <pc:chgData name="Leigh Riley" userId="S::s460285@cybg.com::137f614c-e85f-4195-8b8f-8da05f388858" providerId="AD" clId="Web-{7FB8BD93-B8B4-581F-741E-2C17BEAE25EF}" dt="2024-10-17T13:04:25.301" v="2"/>
        <pc:sldMkLst>
          <pc:docMk/>
          <pc:sldMk cId="443661374" sldId="2076138216"/>
        </pc:sldMkLst>
      </pc:sldChg>
    </pc:docChg>
  </pc:docChgLst>
  <pc:docChgLst>
    <pc:chgData name="Leigh Riley" userId="S::s460285@cybg.com::137f614c-e85f-4195-8b8f-8da05f388858" providerId="AD" clId="Web-{565B0A2D-722C-30DA-E86B-8B3D5403D1A0}"/>
    <pc:docChg chg="modSld sldOrd">
      <pc:chgData name="Leigh Riley" userId="S::s460285@cybg.com::137f614c-e85f-4195-8b8f-8da05f388858" providerId="AD" clId="Web-{565B0A2D-722C-30DA-E86B-8B3D5403D1A0}" dt="2024-10-17T12:55:47.893" v="1" actId="1076"/>
      <pc:docMkLst>
        <pc:docMk/>
      </pc:docMkLst>
      <pc:sldChg chg="modSp ord">
        <pc:chgData name="Leigh Riley" userId="S::s460285@cybg.com::137f614c-e85f-4195-8b8f-8da05f388858" providerId="AD" clId="Web-{565B0A2D-722C-30DA-E86B-8B3D5403D1A0}" dt="2024-10-17T12:55:47.893" v="1" actId="1076"/>
        <pc:sldMkLst>
          <pc:docMk/>
          <pc:sldMk cId="1549922348" sldId="401"/>
        </pc:sldMkLst>
        <pc:picChg chg="mod">
          <ac:chgData name="Leigh Riley" userId="S::s460285@cybg.com::137f614c-e85f-4195-8b8f-8da05f388858" providerId="AD" clId="Web-{565B0A2D-722C-30DA-E86B-8B3D5403D1A0}" dt="2024-10-17T12:55:47.893" v="1" actId="1076"/>
          <ac:picMkLst>
            <pc:docMk/>
            <pc:sldMk cId="1549922348" sldId="401"/>
            <ac:picMk id="8" creationId="{A5D32143-8113-64DB-773C-0FC538BEB5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51B93B07-F53B-5B4F-B8C4-D2B378825CA1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0DC8AF69-3787-B145-91A8-962D44033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6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8AF69-3787-B145-91A8-962D440334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8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8AF69-3787-B145-91A8-962D440334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1C50F-FD45-5A46-B82C-26137FB5B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4283A8B-BEAB-BD4C-850F-5B5D567B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1446232"/>
            <a:ext cx="7823886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F49A41-E3BA-0549-99E0-5AD07E10215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7374" y="3429000"/>
            <a:ext cx="5306835" cy="75247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ABFCB26-4CA1-B741-A414-E89DB6D06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8E343B3B-6438-1F40-A873-CF9376F7F1F1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22BAAA3-CB4F-874B-B224-736B0A92F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CD99744-13E8-3842-A627-530268F57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FullO_VM_TEMP_WORDMARK_short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75" y="526289"/>
            <a:ext cx="2699595" cy="5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2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4B532-DB4C-5746-BFAA-B61406BA5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814" cy="6858000"/>
          </a:xfrm>
          <a:prstGeom prst="rect">
            <a:avLst/>
          </a:prstGeom>
          <a:solidFill>
            <a:srgbClr val="632293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D7DDAA66-5040-2745-B019-CF3D5F42ED5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66DE9E-DE3A-1947-8F9A-D9536AA29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D7DDAA66-5040-2745-B019-CF3D5F42ED5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4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8897F-3927-CE43-8B68-C2C245B1F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D7DDAA66-5040-2745-B019-CF3D5F42ED5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D9A392-84D3-3546-AABE-4564B5698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D7DDAA66-5040-2745-B019-CF3D5F42ED5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5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17D67-03F9-FD47-ABAA-23222C086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4C6F8B1-1119-7E4D-84D6-A879425C963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9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6A673-6D63-8347-86A3-D1E43BBEE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4C6F8B1-1119-7E4D-84D6-A879425C963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ACEAFA-C631-644B-8609-502394DF8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4C6F8B1-1119-7E4D-84D6-A879425C963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84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72113-6DC3-2B40-94B3-41213F4D2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4C6F8B1-1119-7E4D-84D6-A879425C963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7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D04BA-2CC6-254F-81F9-1EE0E38DB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34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3024E2B-552F-0747-BE61-42B92383A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BA3B2A26-3AE4-6F4E-BFEA-6FE439811EA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992FEF9-6D43-0D40-8D71-3229F893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76CAE-E869-584E-A8E7-2A749AD06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34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3024E2B-552F-0747-BE61-42B92383A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BA3B2A26-3AE4-6F4E-BFEA-6FE439811EA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992FEF9-6D43-0D40-8D71-3229F893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26301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2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4283A8B-BEAB-BD4C-850F-5B5D567B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520721"/>
            <a:ext cx="7823886" cy="18186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F49A41-E3BA-0549-99E0-5AD07E10215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7374" y="2503489"/>
            <a:ext cx="5306835" cy="75247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rgbClr val="0413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02884F8-7D29-2F4F-BD16-D2090DA0E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766D4CE4-6B29-1D4A-A6EC-34B3E25F1F3A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F5D74C0-699C-5A43-87E2-055F3D109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408977A-7D83-8642-B2C6-D3487EDC2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9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D1F7BAD-AFE0-1F43-9AED-B90FB1C4A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26A9793-B50B-C840-9720-6FEF31530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E8EC7A95-9D13-2445-BEB4-D180E7946ED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B3D117-C33C-044A-8252-BC407F21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3BC512-DC60-E745-AEC7-8FD027D10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4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B53A3B-B40B-E348-AFD7-D053A79AA9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194C81-68C7-F244-A057-DE35BF9D1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2465CD7-44BE-3A4D-A305-126BBA3C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F664E322-59FA-C249-8335-977901BE34F6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693EA2C-394C-4A42-B211-9CA2D9EA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9" name="Picture 8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1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7FD17E-5C6E-6748-8717-646B3B8E7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rgbClr val="041340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413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61F4CEA-761C-C841-B8D6-8D738CCBD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aseline="0">
                <a:solidFill>
                  <a:schemeClr val="accent1"/>
                </a:solidFill>
                <a:latin typeface="Inter" panose="020B05020300000000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3024E2B-552F-0747-BE61-42B92383A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BA3B2A26-3AE4-6F4E-BFEA-6FE439811EA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992FEF9-6D43-0D40-8D71-3229F893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3" name="Picture 12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7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C5D6FC-61D6-BC43-BC0D-2C9A63EAD1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40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382579-881E-2640-85D0-DC07F8A44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8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6E0D2D-D3ED-3046-AC6D-7A411E681E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97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2C9C0-DA3D-6B48-AB43-098E907A5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rgbClr val="041340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413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26A9793-B50B-C840-9720-6FEF31530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BA3B2A26-3AE4-6F4E-BFEA-6FE439811EA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B3D117-C33C-044A-8252-BC407F21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3BC512-DC60-E745-AEC7-8FD027D10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6805E-6BF8-274E-913C-67120979A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6FBF-754D-1B45-B218-49CDD1163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17531"/>
            <a:ext cx="9144000" cy="2387600"/>
          </a:xfrm>
          <a:prstGeom prst="rect">
            <a:avLst/>
          </a:prstGeom>
        </p:spPr>
        <p:txBody>
          <a:bodyPr tIns="0" anchor="t" anchorCtr="0"/>
          <a:lstStyle>
            <a:lvl1pPr algn="ctr">
              <a:defRPr sz="6000">
                <a:solidFill>
                  <a:srgbClr val="041340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D7ED2-3F00-7845-82C8-B8E2071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8504"/>
            <a:ext cx="9144000" cy="4756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413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26A9793-B50B-C840-9720-6FEF31530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BA3B2A26-3AE4-6F4E-BFEA-6FE439811EA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B3D117-C33C-044A-8252-BC407F21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3BC512-DC60-E745-AEC7-8FD027D10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9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4F6A6-00E2-FC4A-B221-D1772F1EB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F694BBC-2CBE-F04C-8270-2C6710EF8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373" y="3616622"/>
            <a:ext cx="3917652" cy="30948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Subheading</a:t>
            </a:r>
          </a:p>
          <a:p>
            <a:pPr lvl="0"/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32012-A5FA-7B4D-B366-52A418F4BA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091" y="520721"/>
            <a:ext cx="5451475" cy="55594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610388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rgbClr val="A601F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782791B-D25F-DB43-8B34-47F57B23B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4021689"/>
            <a:ext cx="4252341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2" name="Picture 11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23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32012-A5FA-7B4D-B366-52A418F4BA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091" y="520721"/>
            <a:ext cx="5451475" cy="55594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610388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rgbClr val="A601F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pic>
        <p:nvPicPr>
          <p:cNvPr id="9" name="Picture 8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5DBB5A-F19E-E243-AB70-2555DE2630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1450" y="0"/>
            <a:ext cx="6932613" cy="685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F49A41-E3BA-0549-99E0-5AD07E1021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7375" y="143993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413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E7143EB-3076-5143-A53E-7FEBCC57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646C2155-E0D6-5C4C-8A5B-5AA2917F8040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9F75B8D-8DC2-8541-B31D-56B23FE91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CE6610A-EA4E-1B42-AED5-122D84D0E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D9B38D-098E-7B41-B107-613EF98C55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pic>
        <p:nvPicPr>
          <p:cNvPr id="12" name="Picture 11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5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4F6A6-00E2-FC4A-B221-D1772F1EB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610388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rgbClr val="A601F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782791B-D25F-DB43-8B34-47F57B23B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4021689"/>
            <a:ext cx="4252341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F694BBC-2CBE-F04C-8270-2C6710EF8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373" y="3616622"/>
            <a:ext cx="3917652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26D39A2-DEA6-644D-880C-B5BEA28449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0"/>
            <a:ext cx="5988050" cy="685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12" name="Picture 11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0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868362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rgbClr val="A601F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782791B-D25F-DB43-8B34-47F57B23B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3279663"/>
            <a:ext cx="4252341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F694BBC-2CBE-F04C-8270-2C6710EF8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373" y="2874596"/>
            <a:ext cx="3917652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B0DAB38-B669-AF48-82D3-E533DAFA757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14253" y="868362"/>
            <a:ext cx="5126657" cy="512127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rgbClr val="041340"/>
                </a:solidFill>
              </a:defRPr>
            </a:lvl1pPr>
            <a:lvl2pPr marL="457200" indent="0">
              <a:buNone/>
              <a:defRPr sz="1200">
                <a:solidFill>
                  <a:srgbClr val="041340"/>
                </a:solidFill>
              </a:defRPr>
            </a:lvl2pPr>
            <a:lvl3pPr marL="914400" indent="0">
              <a:buNone/>
              <a:defRPr sz="1200">
                <a:solidFill>
                  <a:srgbClr val="041340"/>
                </a:solidFill>
              </a:defRPr>
            </a:lvl3pPr>
            <a:lvl4pPr marL="1371600" indent="0">
              <a:buNone/>
              <a:defRPr sz="1200">
                <a:solidFill>
                  <a:srgbClr val="041340"/>
                </a:solidFill>
              </a:defRPr>
            </a:lvl4pPr>
            <a:lvl5pPr marL="1828800" indent="0">
              <a:buNone/>
              <a:defRPr sz="1200">
                <a:solidFill>
                  <a:srgbClr val="04134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10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05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E02549-5E67-F545-A615-E054499CC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868362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782791B-D25F-DB43-8B34-47F57B23B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3279663"/>
            <a:ext cx="4252341" cy="169277"/>
          </a:xfrm>
        </p:spPr>
        <p:txBody>
          <a:bodyPr wrap="square"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F694BBC-2CBE-F04C-8270-2C6710EF8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373" y="2874596"/>
            <a:ext cx="3917652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12" name="Picture 11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2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8D744D-6F45-2C49-A0A1-F60A6C929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0"/>
            <a:ext cx="5988050" cy="685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36857A-FE6D-3D4D-AB1B-BD386A98879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3EB66863-BBE5-8E40-8B1F-D5DE363F8FD0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A5353B-5C66-5740-BC7E-8CB71599A15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38B49C-2058-7F40-BFD1-1E86D7A503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872561-B765-4041-9487-055C9EE57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610388"/>
            <a:ext cx="3917652" cy="1818612"/>
          </a:xfrm>
          <a:prstGeom prst="rect">
            <a:avLst/>
          </a:prstGeom>
        </p:spPr>
        <p:txBody>
          <a:bodyPr/>
          <a:lstStyle>
            <a:lvl1pPr>
              <a:defRPr sz="4800" b="0" i="0" baseline="0"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559B933-86D3-3D40-B049-81BD5E3C0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3533552"/>
            <a:ext cx="4252341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1" name="Picture 10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5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4F6A6-00E2-FC4A-B221-D1772F1EB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C6D72-56FE-DE48-89FB-9E02CE47B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79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8DE4848-BC36-534B-B882-C252D91AD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70610350-2B03-FA4D-9F2C-EF495A6A50F9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23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EE052CFF-0B2F-E948-BFF7-2B46C5A8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27FEEF4-A8A9-3C40-8141-7AA3B1D16E6A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8956434F-C3DB-9647-A418-191A513B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E93B6FD2-09AE-0746-8B4A-2BD80A5F7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D4A50AF-F3D1-BD48-B12D-52E3C8D9F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4" y="4150966"/>
            <a:ext cx="193397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80F35E9-3D27-5C4E-8F00-8EBC7B96E7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018" y="3743644"/>
            <a:ext cx="193397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183ED5B-55E9-F047-AA26-C835DE243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8361" y="3743644"/>
            <a:ext cx="193397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BCAE9EFB-F3EE-FD40-8F35-AACAA7BC63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0818" y="3743644"/>
            <a:ext cx="193397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2E05A271-920A-E746-B686-C376A9221A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4160" y="3743644"/>
            <a:ext cx="193397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87299FFB-83A7-754E-95A3-E80253592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6618" y="3743644"/>
            <a:ext cx="193397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34336B19-ACD1-B64B-B074-299AB693B1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79831" y="4150966"/>
            <a:ext cx="193397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F5C78658-A7FB-E844-A61F-8204DD230A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3174" y="4150966"/>
            <a:ext cx="193397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C62DCE52-BCD7-4D43-BED1-28264584EA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64746" y="4150966"/>
            <a:ext cx="193397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B742F128-B566-3B48-9F0F-63D7085F1D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18089" y="4150966"/>
            <a:ext cx="193397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B4057C5-2CF7-D648-A899-1EF23A10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4174963" cy="1368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FB5633A-A710-ED4E-B905-4DAAB446D1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7374" y="2556094"/>
            <a:ext cx="1921620" cy="914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2DE15773-A4F3-8E47-B824-647ACADB10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3365" y="2556094"/>
            <a:ext cx="1921620" cy="914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6BCC6F78-D9F1-6C4D-9859-5970902066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09481" y="2556094"/>
            <a:ext cx="1921620" cy="914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56E8E8FE-C263-D647-A497-3BF2AE82E8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0717" y="2556094"/>
            <a:ext cx="1921620" cy="914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9ED00040-1223-F74F-BAE5-7E316FC1B2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1403" y="2556094"/>
            <a:ext cx="1921620" cy="914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pic>
        <p:nvPicPr>
          <p:cNvPr id="24" name="Picture 23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7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6DEA62-1416-1D48-9AD8-BDE67881C6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8163" y="1839913"/>
            <a:ext cx="3571875" cy="2151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PICTURE 1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20C1271-0B39-8A42-8B01-AFB7C52671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3340" y="1839913"/>
            <a:ext cx="3571875" cy="2151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PICTURE 2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39E5E43-4011-7348-A6E5-2C285401FE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9274" y="1839913"/>
            <a:ext cx="3571875" cy="2151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PICTURE 3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B72E811B-4B03-BB4B-95B3-C2BFA73A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1EFF307B-DEE5-1F47-9CFA-1488CE57562A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1BCEA2F-7000-434E-9730-E7EEB695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B70E4B9-53A3-6F48-AACE-B323DB8F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79B2AB4-98A5-BE45-AB47-C1F3BB48E8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959" y="4688959"/>
            <a:ext cx="3571876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D58178B-2E4E-AE47-88F9-A33423BE07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6378" y="4688959"/>
            <a:ext cx="3571876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17D756D-576A-3749-8665-D1055AF1A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2312" y="4688959"/>
            <a:ext cx="3571876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DE5B8C-DE1B-9C4F-B4E2-189596707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959" y="4283891"/>
            <a:ext cx="3558079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134C5CC-1BBB-5944-91C7-A0536AEBF0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6378" y="4283891"/>
            <a:ext cx="3558079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4924CA9D-C6F3-D249-8DC1-0783A12246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2312" y="4283891"/>
            <a:ext cx="3558079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066CFCD-497C-634B-A8C4-0AD101F8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4174963" cy="1368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7" name="Picture 16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1212C1-A777-A144-8A5E-2C15EA3779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49375" y="1849438"/>
            <a:ext cx="1970088" cy="173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5E88033E-9B30-4C4D-9CB2-8A997472285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83175" y="1849438"/>
            <a:ext cx="1970088" cy="173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177F8070-8E69-F340-855F-D3D0F0C6E62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84318" y="1849438"/>
            <a:ext cx="1970088" cy="17319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1A59B5D5-DCED-E94A-90AB-6E764A2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8DB6F110-3236-CD4E-8D97-6503BC67BADA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E45E273-19D0-1341-8378-58C73AD2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8327447-898D-7B4A-BD46-E8E7B63A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885C07-DA71-EF4B-ADDD-DA1D355C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5656597" cy="1368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71CD72D-32F3-4A4B-B5FC-BBE67F383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228" y="4150966"/>
            <a:ext cx="3204473" cy="169277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2BD502F-5549-2948-B59D-DD7661915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28" y="3735436"/>
            <a:ext cx="3204473" cy="30948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98F72C0-4DC2-E444-8799-7D78CB844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2571" y="4150966"/>
            <a:ext cx="3204473" cy="169277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FFDBDDC-D765-6844-B580-EBB1A7E246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2571" y="3735436"/>
            <a:ext cx="3204473" cy="30948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0B5F964-FD98-9F4D-8A74-A315CFB2B6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8142" y="4150966"/>
            <a:ext cx="3204473" cy="169277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E0421CC-135B-CA45-ACC7-3F1D320719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142" y="3735436"/>
            <a:ext cx="3204473" cy="30948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18" name="Picture 17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rgbClr val="632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5DBB5A-F19E-E243-AB70-2555DE2630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1450" y="0"/>
            <a:ext cx="6932613" cy="685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F49A41-E3BA-0549-99E0-5AD07E1021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7375" y="143993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E7143EB-3076-5143-A53E-7FEBCC57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646C2155-E0D6-5C4C-8A5B-5AA2917F8040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9F75B8D-8DC2-8541-B31D-56B23FE91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CE6610A-EA4E-1B42-AED5-122D84D0E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BB54F4-77BF-7E44-AB69-E894E9673B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Date Placeholder 3">
            <a:extLst>
              <a:ext uri="{FF2B5EF4-FFF2-40B4-BE49-F238E27FC236}">
                <a16:creationId xmlns:a16="http://schemas.microsoft.com/office/drawing/2014/main" id="{72DF679F-595A-494F-A73C-75B1576C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F28BE417-5AAD-A14D-934C-7559168DC06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7" name="Footer Placeholder 4">
            <a:extLst>
              <a:ext uri="{FF2B5EF4-FFF2-40B4-BE49-F238E27FC236}">
                <a16:creationId xmlns:a16="http://schemas.microsoft.com/office/drawing/2014/main" id="{81F2B39B-F0B6-9F4D-9FB1-FF81811C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8" name="Slide Number Placeholder 5">
            <a:extLst>
              <a:ext uri="{FF2B5EF4-FFF2-40B4-BE49-F238E27FC236}">
                <a16:creationId xmlns:a16="http://schemas.microsoft.com/office/drawing/2014/main" id="{480270AA-F1F1-3746-8C02-5B5A54A5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3CD2B21-64AA-7441-AD47-4FF99E24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4174963" cy="1368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D94CC5-98B6-D149-98AD-DB562BA977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2" y="1890858"/>
            <a:ext cx="3540357" cy="16927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4072AFE-8D9B-BB46-8089-C82EDFB93C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4063" y="1890858"/>
            <a:ext cx="3540357" cy="16927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8A12AD8A-7F23-CF4C-9B58-121130C0B5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270" y="1890858"/>
            <a:ext cx="3540357" cy="16927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pic>
        <p:nvPicPr>
          <p:cNvPr id="11" name="Picture 10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09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36857A-FE6D-3D4D-AB1B-BD386A98879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8A9AB25A-31E9-444A-A75A-54F9E399A975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A5353B-5C66-5740-BC7E-8CB71599A15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38B49C-2058-7F40-BFD1-1E86D7A503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872561-B765-4041-9487-055C9EE57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610388"/>
            <a:ext cx="3917652" cy="1818612"/>
          </a:xfrm>
          <a:prstGeom prst="rect">
            <a:avLst/>
          </a:prstGeom>
        </p:spPr>
        <p:txBody>
          <a:bodyPr/>
          <a:lstStyle>
            <a:lvl1pPr>
              <a:defRPr sz="4800" b="0" i="0" baseline="0"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5A50464-7A95-BF44-98B7-9A07FA26C208}"/>
              </a:ext>
            </a:extLst>
          </p:cNvPr>
          <p:cNvSpPr/>
          <p:nvPr userDrawn="1"/>
        </p:nvSpPr>
        <p:spPr>
          <a:xfrm>
            <a:off x="7288602" y="-113075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AB9F782-5BAC-6948-8E2D-A50045D1A24C}"/>
              </a:ext>
            </a:extLst>
          </p:cNvPr>
          <p:cNvSpPr/>
          <p:nvPr userDrawn="1"/>
        </p:nvSpPr>
        <p:spPr>
          <a:xfrm>
            <a:off x="7288602" y="4565806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CCB8DA2-62AD-2F4C-BB75-63EFA054A0D4}"/>
              </a:ext>
            </a:extLst>
          </p:cNvPr>
          <p:cNvSpPr/>
          <p:nvPr userDrawn="1"/>
        </p:nvSpPr>
        <p:spPr>
          <a:xfrm rot="2700000">
            <a:off x="8942835" y="572131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B58FA20-56F3-6B4B-9D6C-4420C46EAB12}"/>
              </a:ext>
            </a:extLst>
          </p:cNvPr>
          <p:cNvSpPr/>
          <p:nvPr userDrawn="1"/>
        </p:nvSpPr>
        <p:spPr>
          <a:xfrm rot="2700000">
            <a:off x="5634367" y="3880600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164254D-EC19-BE49-A667-CCC393789E97}"/>
              </a:ext>
            </a:extLst>
          </p:cNvPr>
          <p:cNvSpPr/>
          <p:nvPr userDrawn="1"/>
        </p:nvSpPr>
        <p:spPr>
          <a:xfrm rot="18900000">
            <a:off x="5634367" y="572131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7574603-4D37-E647-A0E8-AE0C74DC79C6}"/>
              </a:ext>
            </a:extLst>
          </p:cNvPr>
          <p:cNvSpPr/>
          <p:nvPr userDrawn="1"/>
        </p:nvSpPr>
        <p:spPr>
          <a:xfrm rot="18900000">
            <a:off x="8942835" y="3880600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8DD1621-4056-B54B-80B2-2CCD553CE964}"/>
              </a:ext>
            </a:extLst>
          </p:cNvPr>
          <p:cNvSpPr/>
          <p:nvPr userDrawn="1"/>
        </p:nvSpPr>
        <p:spPr>
          <a:xfrm rot="5400000">
            <a:off x="9628043" y="2226366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F56D19-5715-6C41-AAE6-89B1B026E875}"/>
              </a:ext>
            </a:extLst>
          </p:cNvPr>
          <p:cNvSpPr/>
          <p:nvPr userDrawn="1"/>
        </p:nvSpPr>
        <p:spPr>
          <a:xfrm rot="5400000">
            <a:off x="4949162" y="2226366"/>
            <a:ext cx="2405269" cy="24052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E4B20874-5BB0-FF4A-9040-CC389A05C4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373" y="4036123"/>
            <a:ext cx="4344527" cy="16927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 b="0" i="0">
                <a:solidFill>
                  <a:srgbClr val="04134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4FF5C76-4706-A245-B37C-F2389930C2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8" y="3626294"/>
            <a:ext cx="3944716" cy="30948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 cap="none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634923E-D33E-D34F-AE6C-0335B1FB2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08" y="1961655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AF64F68C-A5FB-DA47-A919-61BFD978A0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7030" y="3130031"/>
            <a:ext cx="1960989" cy="74789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000" b="0" i="0" cap="none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44B033-4DA8-414A-AC48-A413E7BCBA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58367" y="1231900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9CAB603-FC9E-8347-8044-71B664A27A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7420" y="1283741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2B22339B-2F92-0B4B-AFC7-34FFE17DC2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1825" y="1972230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005B36E6-A5F3-F544-93E1-31CF494B07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2587" y="3682696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077253-DFBA-1E41-A8E8-76475F6970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4098" y="5285586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265D4A0-2E0D-CC4F-A091-06622EC27F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7421" y="5995591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97825B04-6DC6-074F-9A14-AE43BF6DA8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0743" y="5274829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F7B62075-3CD3-4A40-B261-A340A0F904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2253" y="3682698"/>
            <a:ext cx="1573308" cy="155171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100" b="0" i="0" cap="all" baseline="0">
                <a:solidFill>
                  <a:srgbClr val="0413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58" name="Picture Placeholder 3">
            <a:extLst>
              <a:ext uri="{FF2B5EF4-FFF2-40B4-BE49-F238E27FC236}">
                <a16:creationId xmlns:a16="http://schemas.microsoft.com/office/drawing/2014/main" id="{9D1295F0-7281-0F4F-8AE2-EC724D371F4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47318" y="554168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EFA6A22A-6EDA-AC4E-BC14-10FE9FA6F5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693238" y="1274930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0" name="Picture Placeholder 3">
            <a:extLst>
              <a:ext uri="{FF2B5EF4-FFF2-40B4-BE49-F238E27FC236}">
                <a16:creationId xmlns:a16="http://schemas.microsoft.com/office/drawing/2014/main" id="{ABDB1868-36D5-F246-A398-AA363228422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360212" y="2996153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6E1994BB-92BC-4844-859D-039DD56107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36268" y="4642073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3F514A37-FAD7-ED44-8C0C-DD93F5DF4E8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36560" y="5309047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F585092C-625B-8141-89C7-A2C61E32A67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01397" y="4588285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6" name="Picture Placeholder 3">
            <a:extLst>
              <a:ext uri="{FF2B5EF4-FFF2-40B4-BE49-F238E27FC236}">
                <a16:creationId xmlns:a16="http://schemas.microsoft.com/office/drawing/2014/main" id="{355D099C-A4FB-184B-8806-7B68061DB89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69877" y="2985396"/>
            <a:ext cx="895909" cy="58578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35" name="Picture 34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84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F51ABF13-B517-7840-9599-4E7BC851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A39878BB-BF5D-1442-BB58-A1411D12B560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CC7E15F2-D125-E947-9A3E-6F1D3BEE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839B293E-621E-C143-B557-CDC78D5D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B82F1-9580-7644-8A13-402F3C37A5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8163" y="1108075"/>
            <a:ext cx="11317287" cy="512127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rgbClr val="041340"/>
                </a:solidFill>
              </a:defRPr>
            </a:lvl1pPr>
            <a:lvl2pPr marL="457200" indent="0">
              <a:buNone/>
              <a:defRPr sz="1200">
                <a:solidFill>
                  <a:srgbClr val="041340"/>
                </a:solidFill>
              </a:defRPr>
            </a:lvl2pPr>
            <a:lvl3pPr marL="914400" indent="0">
              <a:buNone/>
              <a:defRPr sz="1200">
                <a:solidFill>
                  <a:srgbClr val="041340"/>
                </a:solidFill>
              </a:defRPr>
            </a:lvl3pPr>
            <a:lvl4pPr marL="1371600" indent="0">
              <a:buNone/>
              <a:defRPr sz="1200">
                <a:solidFill>
                  <a:srgbClr val="041340"/>
                </a:solidFill>
              </a:defRPr>
            </a:lvl4pPr>
            <a:lvl5pPr marL="1828800" indent="0">
              <a:buNone/>
              <a:defRPr sz="1200">
                <a:solidFill>
                  <a:srgbClr val="04134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6EDCFD-5A11-074A-AE07-0EAE7587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6853130" cy="62616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1A59B5D5-DCED-E94A-90AB-6E764A2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E45E273-19D0-1341-8378-58C73AD2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8327447-898D-7B4A-BD46-E8E7B63A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A3AF6889-F3F0-3940-B4C3-F4B55722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6853130" cy="62616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8" name="Picture 7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58A2DC-FF7C-2241-814A-78AFFC220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9717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119735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051C076-E7A7-F043-BD06-5713B5BD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999" y="1906377"/>
            <a:ext cx="4683125" cy="2374900"/>
          </a:xfrm>
        </p:spPr>
        <p:txBody>
          <a:bodyPr vert="horz" lIns="0">
            <a:normAutofit/>
          </a:bodyPr>
          <a:lstStyle>
            <a:lvl1pPr marL="0" indent="0">
              <a:buNone/>
              <a:defRPr sz="1800">
                <a:solidFill>
                  <a:srgbClr val="A601F6"/>
                </a:solidFill>
              </a:defRPr>
            </a:lvl1pPr>
            <a:lvl4pPr marL="1371600" indent="0" algn="l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86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B65BB5-04E5-914D-8F2E-610DF3D40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0" y="0"/>
            <a:ext cx="610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119735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051C076-E7A7-F043-BD06-5713B5BD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999" y="1906377"/>
            <a:ext cx="4683125" cy="2374900"/>
          </a:xfrm>
        </p:spPr>
        <p:txBody>
          <a:bodyPr vert="horz" lIns="0">
            <a:normAutofit/>
          </a:bodyPr>
          <a:lstStyle>
            <a:lvl1pPr marL="0" indent="0">
              <a:buNone/>
              <a:defRPr sz="1800">
                <a:solidFill>
                  <a:srgbClr val="A601F6"/>
                </a:solidFill>
              </a:defRPr>
            </a:lvl1pPr>
            <a:lvl4pPr marL="1371600" indent="0" algn="l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1" name="Picture 10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3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AC55C5-1629-D24C-B7FE-898489F96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10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119735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051C076-E7A7-F043-BD06-5713B5BD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999" y="1906377"/>
            <a:ext cx="4683125" cy="2374900"/>
          </a:xfrm>
        </p:spPr>
        <p:txBody>
          <a:bodyPr vert="horz" lIns="0">
            <a:normAutofit/>
          </a:bodyPr>
          <a:lstStyle>
            <a:lvl1pPr marL="0" indent="0">
              <a:buNone/>
              <a:defRPr sz="1800">
                <a:solidFill>
                  <a:srgbClr val="A601F6"/>
                </a:solidFill>
              </a:defRPr>
            </a:lvl1pPr>
            <a:lvl4pPr marL="1371600" indent="0" algn="l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4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A8E8AF-ABCA-814B-9695-EE4AAB96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42" y="0"/>
            <a:ext cx="61596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119735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051C076-E7A7-F043-BD06-5713B5BD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999" y="1906377"/>
            <a:ext cx="4683125" cy="2374900"/>
          </a:xfrm>
        </p:spPr>
        <p:txBody>
          <a:bodyPr vert="horz" lIns="0">
            <a:normAutofit/>
          </a:bodyPr>
          <a:lstStyle>
            <a:lvl1pPr marL="0" indent="0">
              <a:buNone/>
              <a:defRPr sz="1800">
                <a:solidFill>
                  <a:srgbClr val="A601F6"/>
                </a:solidFill>
              </a:defRPr>
            </a:lvl1pPr>
            <a:lvl4pPr marL="1371600" indent="0" algn="l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5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A5EF29-3F5C-DD42-B787-D2DA32961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102000" cy="68580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2A8B06-783B-974A-896C-8933FF6C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82B34BE-1E08-1844-81AC-3CB71D35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AC6B02D-BDDB-4B4B-B2E7-1793D2A4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1774170-8941-684D-AC1A-E1BDEABDD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5" y="1119735"/>
            <a:ext cx="3917652" cy="1818612"/>
          </a:xfrm>
          <a:prstGeom prst="rect">
            <a:avLst/>
          </a:prstGeom>
        </p:spPr>
        <p:txBody>
          <a:bodyPr anchor="t" anchorCtr="0"/>
          <a:lstStyle>
            <a:lvl1pPr>
              <a:defRPr sz="48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051C076-E7A7-F043-BD06-5713B5BD06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999" y="1906377"/>
            <a:ext cx="4683125" cy="2374900"/>
          </a:xfrm>
        </p:spPr>
        <p:txBody>
          <a:bodyPr vert="horz" lIns="0">
            <a:normAutofit/>
          </a:bodyPr>
          <a:lstStyle>
            <a:lvl1pPr marL="0" indent="0">
              <a:buNone/>
              <a:defRPr sz="1800">
                <a:solidFill>
                  <a:srgbClr val="041340"/>
                </a:solidFill>
              </a:defRPr>
            </a:lvl1pPr>
            <a:lvl4pPr marL="1371600" indent="0" algn="l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GB" dirty="0"/>
              <a:t>Add Text</a:t>
            </a:r>
          </a:p>
        </p:txBody>
      </p:sp>
      <p:pic>
        <p:nvPicPr>
          <p:cNvPr id="12" name="Picture 11" descr="VM_TEMP_WORDMARK_short_RED_redextr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3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BAA809-D8EF-154C-8FBE-94BF4729C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07565" y="907565"/>
            <a:ext cx="6866432" cy="505130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36857A-FE6D-3D4D-AB1B-BD386A98879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8F1311F6-1D4C-084D-A4F8-217A6FBDBA4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A5353B-5C66-5740-BC7E-8CB71599A15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38B49C-2058-7F40-BFD1-1E86D7A503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5E1FE-7803-FA4B-A7BC-E48792D6DC13}"/>
              </a:ext>
            </a:extLst>
          </p:cNvPr>
          <p:cNvSpPr txBox="1"/>
          <p:nvPr userDrawn="1"/>
        </p:nvSpPr>
        <p:spPr>
          <a:xfrm>
            <a:off x="12091737" y="-950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E1DE5-97DA-2E47-9193-B8B42B478632}"/>
              </a:ext>
            </a:extLst>
          </p:cNvPr>
          <p:cNvSpPr txBox="1"/>
          <p:nvPr userDrawn="1"/>
        </p:nvSpPr>
        <p:spPr>
          <a:xfrm>
            <a:off x="10623884" y="-733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1CED73-0226-4941-AA11-4C5C55280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0450" y="758825"/>
            <a:ext cx="10071100" cy="53403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11" name="Picture 10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D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7143EB-3076-5143-A53E-7FEBCC57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rgbClr val="000000"/>
                </a:solidFill>
                <a:latin typeface="Calibri Light" panose="020F0302020204030204" pitchFamily="34" charset="0"/>
              </a:defRPr>
            </a:lvl1pPr>
          </a:lstStyle>
          <a:p>
            <a:fld id="{646C2155-E0D6-5C4C-8A5B-5AA2917F8040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F75B8D-8DC2-8541-B31D-56B23FE91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rgbClr val="04134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BB54F4-77BF-7E44-AB69-E894E9673B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C957F-4AB4-D940-8C03-CE86CB00A0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7375" y="144578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pic>
        <p:nvPicPr>
          <p:cNvPr id="14" name="Picture 13" descr="VM_TEMP_WORDMARK_short_RED_redextr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69" y="6117294"/>
            <a:ext cx="1950133" cy="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66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4283A8B-BEAB-BD4C-850F-5B5D567B6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4" y="520721"/>
            <a:ext cx="7823886" cy="1818612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sym typeface="Wingdings" pitchFamily="2" charset="2"/>
              </a:defRPr>
            </a:lvl1pPr>
          </a:lstStyle>
          <a:p>
            <a:r>
              <a:rPr lang="en-GB" dirty="0"/>
              <a:t>Thanks </a:t>
            </a:r>
            <a:endParaRPr lang="en-US" dirty="0"/>
          </a:p>
        </p:txBody>
      </p:sp>
      <p:pic>
        <p:nvPicPr>
          <p:cNvPr id="5" name="Picture 4" descr="VM_TEMP_WORDMARK_long_WHITE_FULL_O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99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1C50F-FD45-5A46-B82C-26137FB5B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4283A8B-BEAB-BD4C-850F-5B5D567B6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374" y="520721"/>
            <a:ext cx="7823886" cy="1818612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Thanks</a:t>
            </a:r>
            <a:endParaRPr lang="en-US" dirty="0"/>
          </a:p>
        </p:txBody>
      </p:sp>
      <p:pic>
        <p:nvPicPr>
          <p:cNvPr id="6" name="Picture 5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7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B5D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3F49A41-E3BA-0549-99E0-5AD07E1021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7375" y="143993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BB54F4-77BF-7E44-AB69-E894E9673B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pic>
        <p:nvPicPr>
          <p:cNvPr id="9" name="Picture 8" descr="VM_TEMP_WORDMARK_long_WHITE_FULL_O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4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BB54F4-77BF-7E44-AB69-E894E9673B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FC957F-4AB4-D940-8C03-CE86CB00A0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7375" y="144578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C31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CF07F2-AD53-1B43-A7D5-684A3B35BFE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76488" y="1439936"/>
            <a:ext cx="4528895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BB54F4-77BF-7E44-AB69-E894E9673B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7374" y="810544"/>
            <a:ext cx="4714075" cy="4865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Contents / Agenda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FC957F-4AB4-D940-8C03-CE86CB00A0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7375" y="1445786"/>
            <a:ext cx="611804" cy="4194518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00</a:t>
            </a:r>
          </a:p>
          <a:p>
            <a:pPr lvl="0"/>
            <a:endParaRPr lang="en-GB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0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772550-CFAB-104E-BD45-DE9C28C30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AA5A37-3732-C842-AAF8-73D444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59" y="520721"/>
            <a:ext cx="7349967" cy="181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478059-1CEF-1943-89C6-7BAFB18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B4C6F8B1-1119-7E4D-84D6-A879425C963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E3E8BD-CAA3-F74D-A7B1-3EC4F92DA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941AC4-34C4-0240-B058-7D3B366A4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VM_TEMP_WORDMARK_long_WHITE_FULL_O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5" y="6375400"/>
            <a:ext cx="1454218" cy="2873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CEB12-E59D-5C4C-8D82-93F129C1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520721"/>
            <a:ext cx="7823886" cy="181861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53FB1-9EF8-7848-9489-E8D6DC42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374" y="2729106"/>
            <a:ext cx="10515600" cy="3422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25404FF-EF90-BC46-A40B-EB2543E99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42911" y="6444997"/>
            <a:ext cx="2743200" cy="365125"/>
          </a:xfrm>
          <a:prstGeom prst="rect">
            <a:avLst/>
          </a:prstGeom>
        </p:spPr>
        <p:txBody>
          <a:bodyPr lIns="0" anchor="ctr" anchorCtr="0"/>
          <a:lstStyle>
            <a:lvl1pPr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fld id="{7D722E6C-C62B-2745-8BE1-930AB0B56A9E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5C02ED9-5844-7045-A616-A7B128E33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4659" y="6444997"/>
            <a:ext cx="2627482" cy="365125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900" b="0" i="0" baseline="0">
                <a:solidFill>
                  <a:schemeClr val="bg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4E5E11-3ACA-0C48-83D5-C9CF0AB24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0994" y="6444997"/>
            <a:ext cx="941319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900" b="0" i="0" baseline="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fld id="{8B1D06A5-26CB-D24C-AE82-9743185D9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MSIPCMContentMarking" descr="{&quot;HashCode&quot;:-1303566350,&quot;Placement&quot;:&quot;Footer&quot;}">
            <a:extLst>
              <a:ext uri="{FF2B5EF4-FFF2-40B4-BE49-F238E27FC236}">
                <a16:creationId xmlns:a16="http://schemas.microsoft.com/office/drawing/2014/main" id="{C088BCCF-5D9A-42DD-A5BA-9128F4A21765}"/>
              </a:ext>
            </a:extLst>
          </p:cNvPr>
          <p:cNvSpPr txBox="1"/>
          <p:nvPr userDrawn="1"/>
        </p:nvSpPr>
        <p:spPr>
          <a:xfrm>
            <a:off x="0" y="6595656"/>
            <a:ext cx="139335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Classification: Private</a:t>
            </a:r>
          </a:p>
        </p:txBody>
      </p:sp>
    </p:spTree>
    <p:extLst>
      <p:ext uri="{BB962C8B-B14F-4D97-AF65-F5344CB8AC3E}">
        <p14:creationId xmlns:p14="http://schemas.microsoft.com/office/powerpoint/2010/main" val="222522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1" r:id="rId2"/>
    <p:sldLayoutId id="2147483667" r:id="rId3"/>
    <p:sldLayoutId id="2147483771" r:id="rId4"/>
    <p:sldLayoutId id="2147483795" r:id="rId5"/>
    <p:sldLayoutId id="2147483796" r:id="rId6"/>
    <p:sldLayoutId id="2147483797" r:id="rId7"/>
    <p:sldLayoutId id="2147483809" r:id="rId8"/>
    <p:sldLayoutId id="2147483753" r:id="rId9"/>
    <p:sldLayoutId id="2147483682" r:id="rId10"/>
    <p:sldLayoutId id="2147483810" r:id="rId11"/>
    <p:sldLayoutId id="2147483761" r:id="rId12"/>
    <p:sldLayoutId id="2147483770" r:id="rId13"/>
    <p:sldLayoutId id="2147483763" r:id="rId14"/>
    <p:sldLayoutId id="2147483764" r:id="rId15"/>
    <p:sldLayoutId id="2147483767" r:id="rId16"/>
    <p:sldLayoutId id="2147483768" r:id="rId17"/>
    <p:sldLayoutId id="2147483762" r:id="rId18"/>
    <p:sldLayoutId id="2147483769" r:id="rId19"/>
    <p:sldLayoutId id="2147483660" r:id="rId20"/>
    <p:sldLayoutId id="2147483765" r:id="rId21"/>
    <p:sldLayoutId id="2147483793" r:id="rId22"/>
    <p:sldLayoutId id="2147483798" r:id="rId23"/>
    <p:sldLayoutId id="2147483811" r:id="rId24"/>
    <p:sldLayoutId id="2147483799" r:id="rId25"/>
    <p:sldLayoutId id="2147483754" r:id="rId26"/>
    <p:sldLayoutId id="2147483766" r:id="rId27"/>
    <p:sldLayoutId id="2147483698" r:id="rId28"/>
    <p:sldLayoutId id="2147483787" r:id="rId29"/>
    <p:sldLayoutId id="2147483779" r:id="rId30"/>
    <p:sldLayoutId id="2147483785" r:id="rId31"/>
    <p:sldLayoutId id="2147483786" r:id="rId32"/>
    <p:sldLayoutId id="2147483725" r:id="rId33"/>
    <p:sldLayoutId id="2147483736" r:id="rId34"/>
    <p:sldLayoutId id="2147483792" r:id="rId35"/>
    <p:sldLayoutId id="2147483738" r:id="rId36"/>
    <p:sldLayoutId id="2147483684" r:id="rId37"/>
    <p:sldLayoutId id="2147483690" r:id="rId38"/>
    <p:sldLayoutId id="2147483702" r:id="rId39"/>
    <p:sldLayoutId id="2147483685" r:id="rId40"/>
    <p:sldLayoutId id="2147483703" r:id="rId41"/>
    <p:sldLayoutId id="2147483701" r:id="rId42"/>
    <p:sldLayoutId id="2147483760" r:id="rId43"/>
    <p:sldLayoutId id="2147483780" r:id="rId44"/>
    <p:sldLayoutId id="2147483805" r:id="rId45"/>
    <p:sldLayoutId id="2147483806" r:id="rId46"/>
    <p:sldLayoutId id="2147483807" r:id="rId47"/>
    <p:sldLayoutId id="2147483808" r:id="rId48"/>
    <p:sldLayoutId id="2147483743" r:id="rId49"/>
    <p:sldLayoutId id="2147483745" r:id="rId50"/>
    <p:sldLayoutId id="2147483746" r:id="rId5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000" b="0" i="0" kern="1200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 baseline="0">
          <a:solidFill>
            <a:schemeClr val="accent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 baseline="0">
          <a:solidFill>
            <a:schemeClr val="bg2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RCVW1xgNOsg?feature=oembed" TargetMode="External"/><Relationship Id="rId5" Type="http://schemas.openxmlformats.org/officeDocument/2006/relationships/hyperlink" Target="https://www.youtube.com/watch?v=RCVW1xgNOsg&amp;feature=youtu.be" TargetMode="Externa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7A205-E541-7EA6-AC17-C123731F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E74F0-D1FE-83D9-4B42-BE7C5E11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F70B3-EE63-86FB-2E35-EE44F66B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C4ED8-4478-F6B8-6FC4-89B47672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A0FCE-74C8-C1B1-3E82-0BB7A17E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053" y="-86499"/>
            <a:ext cx="12192000" cy="71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4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37FDC-CEC6-089B-EBE3-FDF2F549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2911" y="6444997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54656-D3F2-8E46-92E7-58322D414FFB}" type="datetime1">
              <a:rPr lang="en-US" smtClean="0"/>
              <a:pPr>
                <a:spcAft>
                  <a:spcPts val="600"/>
                </a:spcAft>
              </a:pPr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0A204-71A2-94D0-D15C-7EDDAB5B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659" y="6444997"/>
            <a:ext cx="262748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EA82-9057-CD42-F15D-F33CA99E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0994" y="6444997"/>
            <a:ext cx="9413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1D06A5-26CB-D24C-AE82-9743185D946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026" name="Picture 2" descr="Richard Branson launched his first ...">
            <a:extLst>
              <a:ext uri="{FF2B5EF4-FFF2-40B4-BE49-F238E27FC236}">
                <a16:creationId xmlns:a16="http://schemas.microsoft.com/office/drawing/2014/main" id="{10925442-7784-064E-914A-9F93CD157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35344"/>
          <a:stretch/>
        </p:blipFill>
        <p:spPr bwMode="auto">
          <a:xfrm>
            <a:off x="899324" y="1802523"/>
            <a:ext cx="3595921" cy="366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itle 5">
            <a:extLst>
              <a:ext uri="{FF2B5EF4-FFF2-40B4-BE49-F238E27FC236}">
                <a16:creationId xmlns:a16="http://schemas.microsoft.com/office/drawing/2014/main" id="{BA81455F-722B-04B4-D4FD-E1F34740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4" y="481907"/>
            <a:ext cx="6853130" cy="626168"/>
          </a:xfrm>
        </p:spPr>
        <p:txBody>
          <a:bodyPr anchor="ctr">
            <a:noAutofit/>
          </a:bodyPr>
          <a:lstStyle/>
          <a:p>
            <a:br>
              <a:rPr lang="en-US" sz="4800" b="1" dirty="0"/>
            </a:br>
            <a:r>
              <a:rPr lang="en-US" sz="4800" b="1" dirty="0"/>
              <a:t>Richard Branson…</a:t>
            </a:r>
          </a:p>
        </p:txBody>
      </p:sp>
      <p:pic>
        <p:nvPicPr>
          <p:cNvPr id="1028" name="Picture 4" descr="O'Connor Utilities Ltd for Virgin Media ...">
            <a:extLst>
              <a:ext uri="{FF2B5EF4-FFF2-40B4-BE49-F238E27FC236}">
                <a16:creationId xmlns:a16="http://schemas.microsoft.com/office/drawing/2014/main" id="{44EA7ECD-4A3E-30DB-09BA-054465ACE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8109" y="1475264"/>
            <a:ext cx="4109086" cy="345498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30" name="Picture 6" descr="Virgin Atlantic - Apps on Google Play">
            <a:extLst>
              <a:ext uri="{FF2B5EF4-FFF2-40B4-BE49-F238E27FC236}">
                <a16:creationId xmlns:a16="http://schemas.microsoft.com/office/drawing/2014/main" id="{9E15F874-600C-D31E-AD59-77E491D8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87" y="1202934"/>
            <a:ext cx="1480386" cy="14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rgin Active UK">
            <a:extLst>
              <a:ext uri="{FF2B5EF4-FFF2-40B4-BE49-F238E27FC236}">
                <a16:creationId xmlns:a16="http://schemas.microsoft.com/office/drawing/2014/main" id="{135E0CD6-4C5B-1C81-3C13-885120C4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5" y="3127164"/>
            <a:ext cx="1582898" cy="15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| Virgin Galactic">
            <a:extLst>
              <a:ext uri="{FF2B5EF4-FFF2-40B4-BE49-F238E27FC236}">
                <a16:creationId xmlns:a16="http://schemas.microsoft.com/office/drawing/2014/main" id="{42AD4C77-49C0-0EFE-F22B-CB2447C25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9"/>
          <a:stretch/>
        </p:blipFill>
        <p:spPr bwMode="auto">
          <a:xfrm>
            <a:off x="9049100" y="711580"/>
            <a:ext cx="2019013" cy="14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rgin Money Australia Reviews | Read ...">
            <a:extLst>
              <a:ext uri="{FF2B5EF4-FFF2-40B4-BE49-F238E27FC236}">
                <a16:creationId xmlns:a16="http://schemas.microsoft.com/office/drawing/2014/main" id="{FD625E0B-5CB8-87BB-4B95-ABDA345D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78" y="4316023"/>
            <a:ext cx="33432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6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01572-F31D-AD16-F8D5-198319E4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FFA70-08A9-B760-1291-08BE3A25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5454E-4D24-95E0-4432-75FDE102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£5 pound grow_1_2">
            <a:hlinkClick r:id="" action="ppaction://media"/>
            <a:extLst>
              <a:ext uri="{FF2B5EF4-FFF2-40B4-BE49-F238E27FC236}">
                <a16:creationId xmlns:a16="http://schemas.microsoft.com/office/drawing/2014/main" id="{9066EDF6-5462-EC10-3ECB-9C1EC8BE2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" y="3174"/>
            <a:ext cx="12110693" cy="68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F6BB8-6DFE-4C37-BB72-31E18745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Online Media 1" title="Make £5 Grow">
            <a:hlinkClick r:id="" action="ppaction://media"/>
            <a:extLst>
              <a:ext uri="{FF2B5EF4-FFF2-40B4-BE49-F238E27FC236}">
                <a16:creationId xmlns:a16="http://schemas.microsoft.com/office/drawing/2014/main" id="{2BF59FD4-713C-41D6-9AD4-1482020B67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7328" y="367832"/>
            <a:ext cx="10176594" cy="5749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F23FAF-166B-9476-30CF-1000B10DAA5D}"/>
              </a:ext>
            </a:extLst>
          </p:cNvPr>
          <p:cNvSpPr txBox="1"/>
          <p:nvPr/>
        </p:nvSpPr>
        <p:spPr>
          <a:xfrm>
            <a:off x="4619446" y="6305502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Make £5 Grow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9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0F3FE-F3D3-83D6-8B18-2F6DD71B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A0710-A1DA-0379-254C-875ECEA2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3423-B7D1-9D13-34C2-21974CF1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"/>
            <a:ext cx="12192000" cy="53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C5B32-B7D5-7A4E-9A4F-AF00949C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89BBE-6929-2D45-BA7B-442333E8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ACEBC-3723-C041-9321-92D972CD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8B7CCD6-1313-7A49-909E-7436BA6575B2}"/>
              </a:ext>
            </a:extLst>
          </p:cNvPr>
          <p:cNvSpPr txBox="1">
            <a:spLocks/>
          </p:cNvSpPr>
          <p:nvPr/>
        </p:nvSpPr>
        <p:spPr>
          <a:xfrm>
            <a:off x="365677" y="248455"/>
            <a:ext cx="10056280" cy="1818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  <a:latin typeface="Virgin Money Sans" panose="020B0504040101010104" pitchFamily="34" charset="0"/>
              </a:rPr>
              <a:t>Make £5 Grow – Lets sum it up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AFF00-42B0-452A-B7BC-D931FD6EDC57}"/>
              </a:ext>
            </a:extLst>
          </p:cNvPr>
          <p:cNvSpPr txBox="1"/>
          <p:nvPr/>
        </p:nvSpPr>
        <p:spPr>
          <a:xfrm>
            <a:off x="551575" y="1545906"/>
            <a:ext cx="11274748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ct val="60000"/>
              </a:spcBef>
              <a:buClr>
                <a:srgbClr val="C42C7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accent6"/>
                </a:solidFill>
                <a:latin typeface="Virgin Money Sans" panose="020B050404010101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Virgin Money loans £5 to each of you.</a:t>
            </a:r>
          </a:p>
          <a:p>
            <a:pPr marL="342900" indent="-342900" algn="l">
              <a:spcBef>
                <a:spcPct val="60000"/>
              </a:spcBef>
              <a:buClr>
                <a:srgbClr val="C42C7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accent6"/>
                </a:solidFill>
                <a:latin typeface="Virgin Money Sans" panose="020B050404010101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set up a small business with your business idea.</a:t>
            </a:r>
          </a:p>
          <a:p>
            <a:pPr marL="342900" indent="-342900" algn="l">
              <a:spcBef>
                <a:spcPct val="60000"/>
              </a:spcBef>
              <a:buClr>
                <a:srgbClr val="C42C7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accent6"/>
                </a:solidFill>
                <a:latin typeface="Virgin Money Sans" panose="020B050404010101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loan to create and promote your product or service.</a:t>
            </a:r>
          </a:p>
          <a:p>
            <a:pPr marL="342900" indent="-342900" algn="l">
              <a:spcBef>
                <a:spcPct val="60000"/>
              </a:spcBef>
              <a:buClr>
                <a:srgbClr val="C42C7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accent6"/>
                </a:solidFill>
                <a:latin typeface="Virgin Money Sans" panose="020B050404010101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return the £5 loan to Virgin Money.</a:t>
            </a:r>
          </a:p>
          <a:p>
            <a:pPr marL="342900" indent="-342900" algn="l">
              <a:spcBef>
                <a:spcPct val="60000"/>
              </a:spcBef>
              <a:buClr>
                <a:srgbClr val="C42C7C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chemeClr val="accent6"/>
                </a:solidFill>
                <a:latin typeface="Virgin Money Sans" panose="020B05040401010101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class keeps the profit and you choose together with your teacher how to spend it.</a:t>
            </a:r>
          </a:p>
          <a:p>
            <a:endParaRPr lang="en-GB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5515A-C783-4682-9983-3DA559FC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02DBE9-2956-4B3B-9098-88F591CA66CD}"/>
              </a:ext>
            </a:extLst>
          </p:cNvPr>
          <p:cNvSpPr txBox="1">
            <a:spLocks/>
          </p:cNvSpPr>
          <p:nvPr/>
        </p:nvSpPr>
        <p:spPr>
          <a:xfrm>
            <a:off x="149185" y="168823"/>
            <a:ext cx="6853130" cy="626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latin typeface="Virgin Money Sans" panose="020B0504040101010104" pitchFamily="34" charset="0"/>
              </a:rPr>
              <a:t>Inspiration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145EF-7B4E-457A-9DAA-2985D65749BC}"/>
              </a:ext>
            </a:extLst>
          </p:cNvPr>
          <p:cNvSpPr txBox="1"/>
          <p:nvPr/>
        </p:nvSpPr>
        <p:spPr>
          <a:xfrm>
            <a:off x="286734" y="2148725"/>
            <a:ext cx="325156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Cake, sweets, hot chocolate</a:t>
            </a:r>
          </a:p>
        </p:txBody>
      </p:sp>
      <p:pic>
        <p:nvPicPr>
          <p:cNvPr id="13" name="Picture 12" descr="Boy dressed up with jet pack">
            <a:extLst>
              <a:ext uri="{FF2B5EF4-FFF2-40B4-BE49-F238E27FC236}">
                <a16:creationId xmlns:a16="http://schemas.microsoft.com/office/drawing/2014/main" id="{E72382AC-6035-464A-9EE4-C0E506A48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41"/>
          <a:stretch/>
        </p:blipFill>
        <p:spPr>
          <a:xfrm>
            <a:off x="7852742" y="-1481070"/>
            <a:ext cx="470843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E1B8B8-694B-4398-BD23-31A0C225496A}"/>
              </a:ext>
            </a:extLst>
          </p:cNvPr>
          <p:cNvSpPr txBox="1"/>
          <p:nvPr/>
        </p:nvSpPr>
        <p:spPr>
          <a:xfrm>
            <a:off x="272458" y="3817118"/>
            <a:ext cx="325156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3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Festive cards/crafts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C80C2-2EE6-43D6-8C40-5F4D4AA6F2F6}"/>
              </a:ext>
            </a:extLst>
          </p:cNvPr>
          <p:cNvSpPr txBox="1"/>
          <p:nvPr/>
        </p:nvSpPr>
        <p:spPr>
          <a:xfrm>
            <a:off x="1502740" y="5379867"/>
            <a:ext cx="4716534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The sky is the limit with your ideas!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984C781-F5F9-1E52-CDE7-62161E4E2BD1}"/>
              </a:ext>
            </a:extLst>
          </p:cNvPr>
          <p:cNvSpPr txBox="1">
            <a:spLocks/>
          </p:cNvSpPr>
          <p:nvPr/>
        </p:nvSpPr>
        <p:spPr>
          <a:xfrm>
            <a:off x="272458" y="1726000"/>
            <a:ext cx="3051867" cy="626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chemeClr val="accent3"/>
                </a:solidFill>
                <a:latin typeface="Virgin Money Sans" panose="020B0504040101010104" pitchFamily="34" charset="0"/>
              </a:rPr>
              <a:t>Products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7280C-3865-0D24-8362-C1268D29ACEE}"/>
              </a:ext>
            </a:extLst>
          </p:cNvPr>
          <p:cNvSpPr txBox="1"/>
          <p:nvPr/>
        </p:nvSpPr>
        <p:spPr>
          <a:xfrm>
            <a:off x="282783" y="2679752"/>
            <a:ext cx="325156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Bookmarks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3E636-E0E0-54FF-04AC-A526173B8D3C}"/>
              </a:ext>
            </a:extLst>
          </p:cNvPr>
          <p:cNvSpPr txBox="1"/>
          <p:nvPr/>
        </p:nvSpPr>
        <p:spPr>
          <a:xfrm>
            <a:off x="272459" y="3210779"/>
            <a:ext cx="325156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Paintings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484C7-1211-9E6F-0734-90E1BEEFE47E}"/>
              </a:ext>
            </a:extLst>
          </p:cNvPr>
          <p:cNvSpPr txBox="1"/>
          <p:nvPr/>
        </p:nvSpPr>
        <p:spPr>
          <a:xfrm>
            <a:off x="286734" y="4391154"/>
            <a:ext cx="3251561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3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Jewellery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6B88A9-905D-8CC8-B664-69100DA10D55}"/>
              </a:ext>
            </a:extLst>
          </p:cNvPr>
          <p:cNvSpPr txBox="1"/>
          <p:nvPr/>
        </p:nvSpPr>
        <p:spPr>
          <a:xfrm>
            <a:off x="3836573" y="2115376"/>
            <a:ext cx="3251561" cy="369332"/>
          </a:xfrm>
          <a:prstGeom prst="rect">
            <a:avLst/>
          </a:prstGeom>
          <a:solidFill>
            <a:srgbClr val="5DDCE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Car wash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35B4C-AC05-7597-5B94-6FC4FA7E9FA5}"/>
              </a:ext>
            </a:extLst>
          </p:cNvPr>
          <p:cNvSpPr txBox="1"/>
          <p:nvPr/>
        </p:nvSpPr>
        <p:spPr>
          <a:xfrm>
            <a:off x="3822297" y="3783769"/>
            <a:ext cx="3251561" cy="369332"/>
          </a:xfrm>
          <a:prstGeom prst="rect">
            <a:avLst/>
          </a:prstGeom>
          <a:solidFill>
            <a:srgbClr val="5DDCE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3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Nail painting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623408-76B5-BF2E-60F6-B2BCBCC1BC81}"/>
              </a:ext>
            </a:extLst>
          </p:cNvPr>
          <p:cNvSpPr txBox="1"/>
          <p:nvPr/>
        </p:nvSpPr>
        <p:spPr>
          <a:xfrm>
            <a:off x="3832622" y="2646403"/>
            <a:ext cx="3251561" cy="369332"/>
          </a:xfrm>
          <a:prstGeom prst="rect">
            <a:avLst/>
          </a:prstGeom>
          <a:solidFill>
            <a:srgbClr val="5DDCE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Football penalty challenge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8538F3-36E7-2406-FFAA-CB264AFFCBEB}"/>
              </a:ext>
            </a:extLst>
          </p:cNvPr>
          <p:cNvSpPr txBox="1"/>
          <p:nvPr/>
        </p:nvSpPr>
        <p:spPr>
          <a:xfrm>
            <a:off x="3822298" y="3177430"/>
            <a:ext cx="3251561" cy="369332"/>
          </a:xfrm>
          <a:prstGeom prst="rect">
            <a:avLst/>
          </a:prstGeom>
          <a:solidFill>
            <a:srgbClr val="5DDCE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/>
              <a:t> Tattoo transfers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64B62-064C-1116-7B95-024F5E65CD2C}"/>
              </a:ext>
            </a:extLst>
          </p:cNvPr>
          <p:cNvSpPr txBox="1"/>
          <p:nvPr/>
        </p:nvSpPr>
        <p:spPr>
          <a:xfrm>
            <a:off x="3836573" y="4357805"/>
            <a:ext cx="3251561" cy="369332"/>
          </a:xfrm>
          <a:prstGeom prst="rect">
            <a:avLst/>
          </a:prstGeom>
          <a:solidFill>
            <a:srgbClr val="5DDCE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3"/>
                </a:solidFill>
                <a:latin typeface="Virgin Money Sans" panose="020B05040401010101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Connect 4 challenge  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FBFCC0D0-0ED5-F299-62B5-04408D1119F8}"/>
              </a:ext>
            </a:extLst>
          </p:cNvPr>
          <p:cNvSpPr txBox="1">
            <a:spLocks/>
          </p:cNvSpPr>
          <p:nvPr/>
        </p:nvSpPr>
        <p:spPr>
          <a:xfrm>
            <a:off x="3713299" y="1708673"/>
            <a:ext cx="3289016" cy="626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chemeClr val="accent4"/>
                </a:solidFill>
                <a:latin typeface="Virgin Money Sans" panose="020B0504040101010104" pitchFamily="34" charset="0"/>
              </a:rPr>
              <a:t>Services </a:t>
            </a:r>
          </a:p>
        </p:txBody>
      </p:sp>
    </p:spTree>
    <p:extLst>
      <p:ext uri="{BB962C8B-B14F-4D97-AF65-F5344CB8AC3E}">
        <p14:creationId xmlns:p14="http://schemas.microsoft.com/office/powerpoint/2010/main" val="37910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3" grpId="0"/>
      <p:bldP spid="8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A7F0-3AFD-FC4C-BBF2-09B5AC71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irgin Money Sans" panose="020B0504040101010104" pitchFamily="34" charset="0"/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36258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F07F4-5BC4-E417-E53C-36C4944C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1978C-6E6E-78CA-4832-5E9675B5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DE14-F0EC-F5AF-248D-E7107CBB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126D85-176F-C3E1-C49C-E5C59F11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0F6E5A-67BA-2750-C302-44B4C71F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DAEA5-C3D6-DEF3-549C-CC035EB8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85986-99C7-A174-E569-FCFAF833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AAB110-72CC-864E-0EF7-2B522240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816B4-D16A-A6C0-3C65-5CEBCC65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793B6-73A8-03A8-3915-C424888A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F88FD-AB43-9841-7489-75FD6AE1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610C17-FB85-DAA9-C7D4-15442006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6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677D7-66FF-44C0-F412-B5A65429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4163-09D9-804B-B830-391865DC4AE7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071D1-CA44-88A3-1F83-4FB437C5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3AFDE62-C615-DE24-4401-90D1825EB2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135" y="1095365"/>
            <a:ext cx="6851650" cy="625475"/>
          </a:xfrm>
        </p:spPr>
        <p:txBody>
          <a:bodyPr/>
          <a:lstStyle/>
          <a:p>
            <a:r>
              <a:rPr lang="en-GB" sz="4800" dirty="0">
                <a:latin typeface="Virgin Money Sans" panose="020B0504040101010104" pitchFamily="34" charset="0"/>
              </a:rPr>
              <a:t>About me…</a:t>
            </a:r>
            <a:br>
              <a:rPr lang="en-GB" sz="4800" dirty="0">
                <a:latin typeface="Virgin Money Sans" panose="020B0504040101010104" pitchFamily="34" charset="0"/>
              </a:rPr>
            </a:br>
            <a:br>
              <a:rPr lang="en-GB" sz="4800" dirty="0">
                <a:latin typeface="Virgin Money Sans" panose="020B0504040101010104" pitchFamily="34" charset="0"/>
              </a:rPr>
            </a:br>
            <a:endParaRPr lang="en-GB" sz="4800" dirty="0">
              <a:latin typeface="Virgin Money Sans" panose="020B05040401010101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D8E8EF6-EC5A-40A2-AE1E-12AAAD1DFD5F}"/>
              </a:ext>
            </a:extLst>
          </p:cNvPr>
          <p:cNvSpPr txBox="1"/>
          <p:nvPr/>
        </p:nvSpPr>
        <p:spPr>
          <a:xfrm>
            <a:off x="537374" y="1720839"/>
            <a:ext cx="515834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C0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C00000"/>
                </a:solidFill>
                <a:latin typeface="Virgin Money Sans"/>
              </a:rPr>
              <a:t>I live in Leeds with my husband Chris, my daughter &amp; my son.</a:t>
            </a:r>
          </a:p>
          <a:p>
            <a:endParaRPr lang="en-GB" dirty="0">
              <a:solidFill>
                <a:srgbClr val="C00000"/>
              </a:solidFill>
              <a:latin typeface="Virgin Money Sans"/>
            </a:endParaRPr>
          </a:p>
          <a:p>
            <a:r>
              <a:rPr lang="en-GB" dirty="0">
                <a:solidFill>
                  <a:srgbClr val="C00000"/>
                </a:solidFill>
                <a:latin typeface="Virgin Money Sans"/>
              </a:rPr>
              <a:t>My daughter Olivia is a PE teacher in this school.</a:t>
            </a:r>
          </a:p>
          <a:p>
            <a:endParaRPr lang="en-GB" dirty="0">
              <a:solidFill>
                <a:srgbClr val="C0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C00000"/>
                </a:solidFill>
                <a:latin typeface="Virgin Money Sans"/>
              </a:rPr>
              <a:t>The picture is the store I work in - Shipley</a:t>
            </a:r>
          </a:p>
          <a:p>
            <a:endParaRPr lang="en-GB" dirty="0">
              <a:solidFill>
                <a:srgbClr val="C00000"/>
              </a:solidFill>
              <a:latin typeface="Virgin Money Sans"/>
            </a:endParaRPr>
          </a:p>
          <a:p>
            <a:r>
              <a:rPr lang="en-GB" dirty="0">
                <a:solidFill>
                  <a:srgbClr val="C00000"/>
                </a:solidFill>
                <a:latin typeface="Virgin Money Sans"/>
              </a:rPr>
              <a:t>I’ve worked at Virgin Money for 33 years.</a:t>
            </a:r>
            <a:endParaRPr lang="en-GB" dirty="0"/>
          </a:p>
          <a:p>
            <a:endParaRPr lang="en-GB" dirty="0">
              <a:solidFill>
                <a:srgbClr val="C0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C00000"/>
                </a:solidFill>
                <a:latin typeface="Virgin Money Sans"/>
              </a:rPr>
              <a:t>My job is customer consultant. </a:t>
            </a:r>
            <a:endParaRPr lang="en-GB" dirty="0">
              <a:solidFill>
                <a:srgbClr val="C00000"/>
              </a:solidFill>
              <a:latin typeface="Virgin Money Sans" panose="020B0504040101010104" pitchFamily="34" charset="0"/>
            </a:endParaRPr>
          </a:p>
          <a:p>
            <a:endParaRPr lang="en-GB" dirty="0">
              <a:solidFill>
                <a:srgbClr val="C00000"/>
              </a:solidFill>
              <a:latin typeface="Virgin Money Sans" panose="020B05040401010101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6F637-99A7-1D5A-EA8F-2A8F88699044}"/>
              </a:ext>
            </a:extLst>
          </p:cNvPr>
          <p:cNvSpPr txBox="1"/>
          <p:nvPr/>
        </p:nvSpPr>
        <p:spPr>
          <a:xfrm>
            <a:off x="7437538" y="481907"/>
            <a:ext cx="4321863" cy="30324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59013-FBBC-0C95-4297-82A22E3E7F54}"/>
              </a:ext>
            </a:extLst>
          </p:cNvPr>
          <p:cNvSpPr txBox="1"/>
          <p:nvPr/>
        </p:nvSpPr>
        <p:spPr>
          <a:xfrm>
            <a:off x="9182501" y="3682494"/>
            <a:ext cx="2050412" cy="28149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building with a red awning&#10;&#10;Description automatically generated">
            <a:extLst>
              <a:ext uri="{FF2B5EF4-FFF2-40B4-BE49-F238E27FC236}">
                <a16:creationId xmlns:a16="http://schemas.microsoft.com/office/drawing/2014/main" id="{A5D32143-8113-64DB-773C-0FC538BE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89" y="486527"/>
            <a:ext cx="4321863" cy="3032474"/>
          </a:xfrm>
          <a:prstGeom prst="rect">
            <a:avLst/>
          </a:prstGeom>
        </p:spPr>
      </p:pic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2C98251-2F19-305A-7698-98330DC6C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778" y="3676824"/>
            <a:ext cx="2050411" cy="28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F586D7-1262-1895-7302-82671893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DEC70-6187-9A42-4878-CF7E0019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0688" y="5514909"/>
            <a:ext cx="2627482" cy="365125"/>
          </a:xfrm>
        </p:spPr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622D2-1175-9A92-930F-37A0A8C0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BAA33-B34C-07AE-2D36-8409EF07DB47}"/>
              </a:ext>
            </a:extLst>
          </p:cNvPr>
          <p:cNvSpPr txBox="1"/>
          <p:nvPr/>
        </p:nvSpPr>
        <p:spPr>
          <a:xfrm>
            <a:off x="789272" y="837398"/>
            <a:ext cx="4880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Virgin Money Sans" panose="020B0504040101010104" pitchFamily="34" charset="0"/>
              </a:rPr>
              <a:t>About 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BCEF1-CBC3-C78D-59E8-E08EA8BEFA2A}"/>
              </a:ext>
            </a:extLst>
          </p:cNvPr>
          <p:cNvSpPr txBox="1"/>
          <p:nvPr/>
        </p:nvSpPr>
        <p:spPr>
          <a:xfrm>
            <a:off x="789272" y="1771048"/>
            <a:ext cx="5306728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Virgin Money Sans"/>
              </a:rPr>
              <a:t>I live in Bradford with my partner, my daughter &amp; my twin boys.</a:t>
            </a:r>
          </a:p>
          <a:p>
            <a:endParaRPr lang="en-GB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Virgin Money Sans"/>
              </a:rPr>
              <a:t>I work in Shipley Store with Rebecca.</a:t>
            </a:r>
          </a:p>
          <a:p>
            <a:endParaRPr lang="en-GB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Virgin Money Sans"/>
              </a:rPr>
              <a:t>I have worked at Virgin Money for 16 years.</a:t>
            </a:r>
          </a:p>
          <a:p>
            <a:endParaRPr lang="en-GB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Virgin Money Sans"/>
              </a:rPr>
              <a:t>I am the Store Manager in at Virgin Money in Shipley.</a:t>
            </a:r>
          </a:p>
          <a:p>
            <a:endParaRPr lang="en-GB" dirty="0">
              <a:solidFill>
                <a:srgbClr val="FF0000"/>
              </a:solidFill>
              <a:latin typeface="Virgin Money Sans"/>
              <a:ea typeface="Calibri"/>
              <a:cs typeface="Calibri"/>
            </a:endParaRPr>
          </a:p>
          <a:p>
            <a:r>
              <a:rPr lang="en-GB" dirty="0">
                <a:solidFill>
                  <a:srgbClr val="FF0000"/>
                </a:solidFill>
                <a:latin typeface="Virgin Money Sans"/>
                <a:ea typeface="Calibri"/>
                <a:cs typeface="Calibri"/>
              </a:rPr>
              <a:t>My cousin works in your school, Miss Lawrence.</a:t>
            </a:r>
          </a:p>
          <a:p>
            <a:endParaRPr lang="en-GB" dirty="0"/>
          </a:p>
          <a:p>
            <a:endParaRPr lang="en-GB" dirty="0">
              <a:ea typeface="Calibri"/>
              <a:cs typeface="Calibri"/>
            </a:endParaRPr>
          </a:p>
        </p:txBody>
      </p:sp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EF88DC4B-8131-6720-06AA-56885EC2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833" y="985520"/>
            <a:ext cx="2548255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8591F-6DFB-978F-458C-B0E9761B0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647FF-CB62-D7B1-0CA8-E929E31B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9543A101-BBD4-E558-D627-9D3ADE19F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21688" r="42362" b="156"/>
          <a:stretch/>
        </p:blipFill>
        <p:spPr>
          <a:xfrm>
            <a:off x="5589917" y="-7224"/>
            <a:ext cx="6602083" cy="6872447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A24CBE72-6BE8-1756-E9D8-963B9F060361}"/>
              </a:ext>
            </a:extLst>
          </p:cNvPr>
          <p:cNvSpPr txBox="1">
            <a:spLocks/>
          </p:cNvSpPr>
          <p:nvPr/>
        </p:nvSpPr>
        <p:spPr>
          <a:xfrm>
            <a:off x="384530" y="1472734"/>
            <a:ext cx="4687802" cy="5125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GB" sz="8000" dirty="0">
                <a:latin typeface="Virgin Money Sans" panose="020B0504040101010104" pitchFamily="34" charset="0"/>
              </a:rPr>
              <a:t>What does a bank do?</a:t>
            </a:r>
          </a:p>
          <a:p>
            <a:endParaRPr lang="en-GB" sz="8000" dirty="0">
              <a:latin typeface="Virgin Money Sans" panose="020B0504040101010104" pitchFamily="34" charset="0"/>
            </a:endParaRPr>
          </a:p>
          <a:p>
            <a:br>
              <a:rPr lang="en-GB" sz="8000" dirty="0">
                <a:latin typeface="Virgin Money Sans" panose="020B0504040101010104" pitchFamily="34" charset="0"/>
              </a:rPr>
            </a:br>
            <a:br>
              <a:rPr lang="en-GB" sz="8000" dirty="0">
                <a:latin typeface="Virgin Money Sans" panose="020B0504040101010104" pitchFamily="34" charset="0"/>
              </a:rPr>
            </a:br>
            <a:endParaRPr lang="en-GB" sz="8000" dirty="0">
              <a:latin typeface="Virgin Money Sans" panose="020B050404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074B7-7F31-C053-AAC7-2D54D379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CD0A-BFF1-B04D-B50A-9362A1EFFE3C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72986-2C38-9FF0-165B-FC1DF5EB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6B4D8-84B4-4EEF-D22F-BBDE6557D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1882" r="8391" b="5952"/>
          <a:stretch/>
        </p:blipFill>
        <p:spPr>
          <a:xfrm>
            <a:off x="3585632" y="313959"/>
            <a:ext cx="7677510" cy="6239774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27C9863E-F302-0856-D2B2-F79BBA0EE400}"/>
              </a:ext>
            </a:extLst>
          </p:cNvPr>
          <p:cNvSpPr txBox="1">
            <a:spLocks/>
          </p:cNvSpPr>
          <p:nvPr/>
        </p:nvSpPr>
        <p:spPr>
          <a:xfrm>
            <a:off x="228799" y="1239387"/>
            <a:ext cx="3349627" cy="52056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GB" sz="6600" dirty="0">
                <a:latin typeface="Virgin Money Sans" panose="020B0504040101010104" pitchFamily="34" charset="0"/>
              </a:rPr>
              <a:t>What does a bank do?</a:t>
            </a:r>
          </a:p>
          <a:p>
            <a:endParaRPr lang="en-GB" sz="6600" dirty="0">
              <a:latin typeface="Virgin Money Sans" panose="020B0504040101010104" pitchFamily="34" charset="0"/>
            </a:endParaRPr>
          </a:p>
          <a:p>
            <a:br>
              <a:rPr lang="en-GB" sz="6600" dirty="0">
                <a:latin typeface="Virgin Money Sans" panose="020B0504040101010104" pitchFamily="34" charset="0"/>
              </a:rPr>
            </a:br>
            <a:br>
              <a:rPr lang="en-GB" sz="6600" dirty="0">
                <a:latin typeface="Virgin Money Sans" panose="020B0504040101010104" pitchFamily="34" charset="0"/>
              </a:rPr>
            </a:br>
            <a:endParaRPr lang="en-GB" sz="6600" dirty="0">
              <a:latin typeface="Virgin Money Sans" panose="020B050404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EA464-2C48-775F-F385-45969C69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4656-D3F2-8E46-92E7-58322D414FFB}" type="datetime1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61D0D-75E7-BF28-F5D7-82698DE32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8E6A7-3838-0ACB-D772-8FC92242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06A5-26CB-D24C-AE82-9743185D946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69F77-91F7-7243-D67B-1E65FFD3E430}"/>
              </a:ext>
            </a:extLst>
          </p:cNvPr>
          <p:cNvSpPr txBox="1"/>
          <p:nvPr/>
        </p:nvSpPr>
        <p:spPr>
          <a:xfrm>
            <a:off x="914400" y="943276"/>
            <a:ext cx="78927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endParaRPr lang="en-GB" sz="4400" dirty="0">
              <a:solidFill>
                <a:srgbClr val="FF0000"/>
              </a:solidFill>
              <a:latin typeface="Virgin Money Sans" panose="020B0504040101010104" pitchFamily="34" charset="0"/>
            </a:endParaRPr>
          </a:p>
          <a:p>
            <a:r>
              <a:rPr lang="en-GB" sz="4400" dirty="0">
                <a:solidFill>
                  <a:srgbClr val="FF0000"/>
                </a:solidFill>
                <a:latin typeface="Virgin Money Sans" panose="020B0504040101010104" pitchFamily="34" charset="0"/>
              </a:rPr>
              <a:t>What is an entrepreneur? </a:t>
            </a:r>
          </a:p>
        </p:txBody>
      </p:sp>
    </p:spTree>
    <p:extLst>
      <p:ext uri="{BB962C8B-B14F-4D97-AF65-F5344CB8AC3E}">
        <p14:creationId xmlns:p14="http://schemas.microsoft.com/office/powerpoint/2010/main" val="889513426"/>
      </p:ext>
    </p:extLst>
  </p:cSld>
  <p:clrMapOvr>
    <a:masterClrMapping/>
  </p:clrMapOvr>
</p:sld>
</file>

<file path=ppt/theme/theme1.xml><?xml version="1.0" encoding="utf-8"?>
<a:theme xmlns:a="http://schemas.openxmlformats.org/drawingml/2006/main" name="TOPCO Theme">
  <a:themeElements>
    <a:clrScheme name="Custom 3_PINK">
      <a:dk1>
        <a:srgbClr val="C31B77"/>
      </a:dk1>
      <a:lt1>
        <a:srgbClr val="FFFFFF"/>
      </a:lt1>
      <a:dk2>
        <a:srgbClr val="23282C"/>
      </a:dk2>
      <a:lt2>
        <a:srgbClr val="DFE3E6"/>
      </a:lt2>
      <a:accent1>
        <a:srgbClr val="E0090A"/>
      </a:accent1>
      <a:accent2>
        <a:srgbClr val="6D2492"/>
      </a:accent2>
      <a:accent3>
        <a:srgbClr val="A500F5"/>
      </a:accent3>
      <a:accent4>
        <a:srgbClr val="69E1E5"/>
      </a:accent4>
      <a:accent5>
        <a:srgbClr val="FF7300"/>
      </a:accent5>
      <a:accent6>
        <a:srgbClr val="041340"/>
      </a:accent6>
      <a:hlink>
        <a:srgbClr val="383DFE"/>
      </a:hlink>
      <a:folHlink>
        <a:srgbClr val="A401F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rgin_Money_PPT_template_small" id="{F0912B8E-AD42-4A8D-80AE-9899B259BF64}" vid="{F77A3E46-B886-495E-87A5-25F6B5AC91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66F870503C04E860C1C70E21A315B" ma:contentTypeVersion="17" ma:contentTypeDescription="Create a new document." ma:contentTypeScope="" ma:versionID="f36564f2a5398d0a8a4d2f14293bb106">
  <xsd:schema xmlns:xsd="http://www.w3.org/2001/XMLSchema" xmlns:xs="http://www.w3.org/2001/XMLSchema" xmlns:p="http://schemas.microsoft.com/office/2006/metadata/properties" xmlns:ns2="69c6ea91-e09a-4f54-aa86-575f6251915b" xmlns:ns3="c3cd8013-771b-4a6d-9228-4280581fb393" targetNamespace="http://schemas.microsoft.com/office/2006/metadata/properties" ma:root="true" ma:fieldsID="adf82665c74ba10e048f89d920b61438" ns2:_="" ns3:_="">
    <xsd:import namespace="69c6ea91-e09a-4f54-aa86-575f6251915b"/>
    <xsd:import namespace="c3cd8013-771b-4a6d-9228-4280581fb3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6ea91-e09a-4f54-aa86-575f62519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1c5d2b-e065-4e94-b166-a002e95fe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d8013-771b-4a6d-9228-4280581fb39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af24b29-535b-445c-b4f5-53f888df0596}" ma:internalName="TaxCatchAll" ma:showField="CatchAllData" ma:web="c3cd8013-771b-4a6d-9228-4280581fb3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c6ea91-e09a-4f54-aa86-575f6251915b">
      <Terms xmlns="http://schemas.microsoft.com/office/infopath/2007/PartnerControls"/>
    </lcf76f155ced4ddcb4097134ff3c332f>
    <TaxCatchAll xmlns="c3cd8013-771b-4a6d-9228-4280581fb3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A2BA9-947C-4DA6-A8F6-C1DDA920D7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c6ea91-e09a-4f54-aa86-575f6251915b"/>
    <ds:schemaRef ds:uri="c3cd8013-771b-4a6d-9228-4280581fb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AB65B3-EC66-462C-A20D-5B2F630EA3E9}">
  <ds:schemaRefs>
    <ds:schemaRef ds:uri="http://schemas.microsoft.com/office/2006/documentManagement/types"/>
    <ds:schemaRef ds:uri="c3cd8013-771b-4a6d-9228-4280581fb393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69c6ea91-e09a-4f54-aa86-575f6251915b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20F4E9-5472-4F43-BD92-6BC0AE21E9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1448</TotalTime>
  <Words>305</Words>
  <Application>Microsoft Office PowerPoint</Application>
  <PresentationFormat>Widescreen</PresentationFormat>
  <Paragraphs>93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Inter</vt:lpstr>
      <vt:lpstr>Virgin Money Sans</vt:lpstr>
      <vt:lpstr>TOPCO Theme</vt:lpstr>
      <vt:lpstr>PowerPoint Presentation</vt:lpstr>
      <vt:lpstr>PowerPoint Presentation</vt:lpstr>
      <vt:lpstr>PowerPoint Presentation</vt:lpstr>
      <vt:lpstr>PowerPoint Presentation</vt:lpstr>
      <vt:lpstr>About me…  </vt:lpstr>
      <vt:lpstr>PowerPoint Presentation</vt:lpstr>
      <vt:lpstr>PowerPoint Presentation</vt:lpstr>
      <vt:lpstr>PowerPoint Presentation</vt:lpstr>
      <vt:lpstr>PowerPoint Presentation</vt:lpstr>
      <vt:lpstr> Richard Branson…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luck!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Jasmin Sanghera</dc:creator>
  <cp:keywords/>
  <dc:description/>
  <cp:lastModifiedBy>rachels</cp:lastModifiedBy>
  <cp:revision>80</cp:revision>
  <dcterms:created xsi:type="dcterms:W3CDTF">2024-04-04T17:18:14Z</dcterms:created>
  <dcterms:modified xsi:type="dcterms:W3CDTF">2024-11-05T10:28:34Z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65515b1-d194-4c62-9847-b9371b304101_Enabled">
    <vt:lpwstr>True</vt:lpwstr>
  </property>
  <property fmtid="{D5CDD505-2E9C-101B-9397-08002B2CF9AE}" pid="3" name="MSIP_Label_d65515b1-d194-4c62-9847-b9371b304101_SiteId">
    <vt:lpwstr>0f4fe3c0-2a87-4022-a491-0886f6bd32dd</vt:lpwstr>
  </property>
  <property fmtid="{D5CDD505-2E9C-101B-9397-08002B2CF9AE}" pid="4" name="MSIP_Label_d65515b1-d194-4c62-9847-b9371b304101_Owner">
    <vt:lpwstr>S601984@cybg.com</vt:lpwstr>
  </property>
  <property fmtid="{D5CDD505-2E9C-101B-9397-08002B2CF9AE}" pid="5" name="MSIP_Label_d65515b1-d194-4c62-9847-b9371b304101_SetDate">
    <vt:lpwstr>2019-10-15T08:55:12.7836439Z</vt:lpwstr>
  </property>
  <property fmtid="{D5CDD505-2E9C-101B-9397-08002B2CF9AE}" pid="6" name="MSIP_Label_d65515b1-d194-4c62-9847-b9371b304101_Name">
    <vt:lpwstr>Private</vt:lpwstr>
  </property>
  <property fmtid="{D5CDD505-2E9C-101B-9397-08002B2CF9AE}" pid="7" name="MSIP_Label_d65515b1-d194-4c62-9847-b9371b304101_Application">
    <vt:lpwstr>Microsoft Azure Information Protection</vt:lpwstr>
  </property>
  <property fmtid="{D5CDD505-2E9C-101B-9397-08002B2CF9AE}" pid="8" name="MSIP_Label_d65515b1-d194-4c62-9847-b9371b304101_ActionId">
    <vt:lpwstr>70c3ab79-7ee8-49e0-9f41-f88b391ef567</vt:lpwstr>
  </property>
  <property fmtid="{D5CDD505-2E9C-101B-9397-08002B2CF9AE}" pid="9" name="MSIP_Label_d65515b1-d194-4c62-9847-b9371b304101_Extended_MSFT_Method">
    <vt:lpwstr>Automatic</vt:lpwstr>
  </property>
  <property fmtid="{D5CDD505-2E9C-101B-9397-08002B2CF9AE}" pid="10" name="Sensitivity">
    <vt:lpwstr>Private</vt:lpwstr>
  </property>
  <property fmtid="{D5CDD505-2E9C-101B-9397-08002B2CF9AE}" pid="11" name="ContentTypeId">
    <vt:lpwstr>0x0101007AB66F870503C04E860C1C70E21A315B</vt:lpwstr>
  </property>
  <property fmtid="{D5CDD505-2E9C-101B-9397-08002B2CF9AE}" pid="12" name="MediaServiceImageTags">
    <vt:lpwstr/>
  </property>
</Properties>
</file>