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73" r:id="rId4"/>
    <p:sldId id="274" r:id="rId5"/>
    <p:sldId id="275" r:id="rId6"/>
    <p:sldId id="276" r:id="rId7"/>
    <p:sldId id="277" r:id="rId8"/>
    <p:sldId id="278" r:id="rId9"/>
    <p:sldId id="267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winkl" pitchFamily="2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DDFC"/>
    <a:srgbClr val="18A0DB"/>
    <a:srgbClr val="DE1E5A"/>
    <a:srgbClr val="BC0105"/>
    <a:srgbClr val="4DB1E3"/>
    <a:srgbClr val="80C1EB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70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Growing Up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We are learning about how we change as we grow older.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79377" y="5419287"/>
            <a:ext cx="1384324" cy="494951"/>
            <a:chOff x="772196" y="5419287"/>
            <a:chExt cx="1384324" cy="494951"/>
          </a:xfrm>
        </p:grpSpPr>
        <p:sp>
          <p:nvSpPr>
            <p:cNvPr id="29" name="Rectangle 28"/>
            <p:cNvSpPr/>
            <p:nvPr/>
          </p:nvSpPr>
          <p:spPr>
            <a:xfrm>
              <a:off x="864207" y="5419287"/>
              <a:ext cx="1190243" cy="49495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72196" y="5522844"/>
              <a:ext cx="1384324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/>
                <a:t>baby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61631" y="5419287"/>
            <a:ext cx="1416549" cy="494951"/>
            <a:chOff x="2273416" y="5419287"/>
            <a:chExt cx="1416549" cy="494951"/>
          </a:xfrm>
        </p:grpSpPr>
        <p:sp>
          <p:nvSpPr>
            <p:cNvPr id="30" name="Rectangle 29"/>
            <p:cNvSpPr/>
            <p:nvPr/>
          </p:nvSpPr>
          <p:spPr>
            <a:xfrm>
              <a:off x="2367934" y="5419287"/>
              <a:ext cx="1190243" cy="49495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73416" y="5522844"/>
              <a:ext cx="1416549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/>
                <a:t>toddler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069440" y="5419287"/>
            <a:ext cx="1397300" cy="494951"/>
            <a:chOff x="3781463" y="5419287"/>
            <a:chExt cx="1397300" cy="494951"/>
          </a:xfrm>
        </p:grpSpPr>
        <p:sp>
          <p:nvSpPr>
            <p:cNvPr id="31" name="Rectangle 30"/>
            <p:cNvSpPr/>
            <p:nvPr/>
          </p:nvSpPr>
          <p:spPr>
            <a:xfrm>
              <a:off x="3871662" y="5419287"/>
              <a:ext cx="1193264" cy="49495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63" y="5522846"/>
              <a:ext cx="1397300" cy="276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/>
                <a:t>child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43102" y="5419287"/>
            <a:ext cx="1416549" cy="494951"/>
            <a:chOff x="5282959" y="5419287"/>
            <a:chExt cx="1416549" cy="494951"/>
          </a:xfrm>
        </p:grpSpPr>
        <p:sp>
          <p:nvSpPr>
            <p:cNvPr id="32" name="Rectangle 31"/>
            <p:cNvSpPr/>
            <p:nvPr/>
          </p:nvSpPr>
          <p:spPr>
            <a:xfrm>
              <a:off x="5375388" y="5419287"/>
              <a:ext cx="1235963" cy="49495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82959" y="5522844"/>
              <a:ext cx="1416549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/>
                <a:t>teenager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816278" y="5419287"/>
            <a:ext cx="1451295" cy="494951"/>
            <a:chOff x="6778305" y="5419287"/>
            <a:chExt cx="1451295" cy="494951"/>
          </a:xfrm>
        </p:grpSpPr>
        <p:sp>
          <p:nvSpPr>
            <p:cNvPr id="33" name="Rectangle 32"/>
            <p:cNvSpPr/>
            <p:nvPr/>
          </p:nvSpPr>
          <p:spPr>
            <a:xfrm>
              <a:off x="6879114" y="5419287"/>
              <a:ext cx="1248887" cy="49495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78305" y="5522844"/>
              <a:ext cx="145129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/>
                <a:t>adult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829951" y="2050403"/>
            <a:ext cx="1269120" cy="3276606"/>
            <a:chOff x="2341736" y="2050403"/>
            <a:chExt cx="1269120" cy="3276606"/>
          </a:xfrm>
        </p:grpSpPr>
        <p:sp>
          <p:nvSpPr>
            <p:cNvPr id="25" name="Rectangle 24"/>
            <p:cNvSpPr/>
            <p:nvPr/>
          </p:nvSpPr>
          <p:spPr>
            <a:xfrm>
              <a:off x="2367934" y="2050403"/>
              <a:ext cx="1190243" cy="327660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736" y="2978092"/>
              <a:ext cx="1269120" cy="2137782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272331" y="2050403"/>
            <a:ext cx="1489300" cy="3276606"/>
            <a:chOff x="565150" y="2050403"/>
            <a:chExt cx="1489300" cy="3276606"/>
          </a:xfrm>
        </p:grpSpPr>
        <p:sp>
          <p:nvSpPr>
            <p:cNvPr id="24" name="Rectangle 23"/>
            <p:cNvSpPr/>
            <p:nvPr/>
          </p:nvSpPr>
          <p:spPr>
            <a:xfrm>
              <a:off x="864207" y="2050403"/>
              <a:ext cx="1190243" cy="32766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65150" y="3952572"/>
              <a:ext cx="1430424" cy="978793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3159639" y="2050403"/>
            <a:ext cx="1235962" cy="3276606"/>
            <a:chOff x="3871662" y="2050403"/>
            <a:chExt cx="1235962" cy="3276606"/>
          </a:xfrm>
        </p:grpSpPr>
        <p:sp>
          <p:nvSpPr>
            <p:cNvPr id="26" name="Rectangle 25"/>
            <p:cNvSpPr/>
            <p:nvPr/>
          </p:nvSpPr>
          <p:spPr>
            <a:xfrm>
              <a:off x="3871662" y="2050403"/>
              <a:ext cx="1235962" cy="327660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901" y="2735750"/>
              <a:ext cx="826670" cy="230224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4535532" y="2050403"/>
            <a:ext cx="1235962" cy="3276606"/>
            <a:chOff x="5375389" y="2050403"/>
            <a:chExt cx="1235962" cy="3276606"/>
          </a:xfrm>
        </p:grpSpPr>
        <p:sp>
          <p:nvSpPr>
            <p:cNvPr id="27" name="Rectangle 26"/>
            <p:cNvSpPr/>
            <p:nvPr/>
          </p:nvSpPr>
          <p:spPr>
            <a:xfrm>
              <a:off x="5375389" y="2050403"/>
              <a:ext cx="1235962" cy="327660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781" y="2267687"/>
              <a:ext cx="749962" cy="2830455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917088" y="2050403"/>
            <a:ext cx="1248886" cy="3276606"/>
            <a:chOff x="6879115" y="2050403"/>
            <a:chExt cx="1248886" cy="3276606"/>
          </a:xfrm>
        </p:grpSpPr>
        <p:sp>
          <p:nvSpPr>
            <p:cNvPr id="28" name="Rectangle 27"/>
            <p:cNvSpPr/>
            <p:nvPr/>
          </p:nvSpPr>
          <p:spPr>
            <a:xfrm>
              <a:off x="6879115" y="2050403"/>
              <a:ext cx="1248886" cy="327660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5700" y="2197916"/>
              <a:ext cx="844489" cy="2917957"/>
            </a:xfrm>
            <a:prstGeom prst="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7162478" y="5419287"/>
            <a:ext cx="1451295" cy="494951"/>
            <a:chOff x="6778305" y="5419287"/>
            <a:chExt cx="1451295" cy="494951"/>
          </a:xfrm>
        </p:grpSpPr>
        <p:sp>
          <p:nvSpPr>
            <p:cNvPr id="46" name="Rectangle 45"/>
            <p:cNvSpPr/>
            <p:nvPr/>
          </p:nvSpPr>
          <p:spPr>
            <a:xfrm>
              <a:off x="6879114" y="5419287"/>
              <a:ext cx="1248887" cy="49495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778305" y="5522844"/>
              <a:ext cx="1451295" cy="27699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b="1" dirty="0"/>
                <a:t>adult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63288" y="2050403"/>
            <a:ext cx="1248886" cy="3276606"/>
            <a:chOff x="7263288" y="2050403"/>
            <a:chExt cx="1248886" cy="3276606"/>
          </a:xfrm>
        </p:grpSpPr>
        <p:sp>
          <p:nvSpPr>
            <p:cNvPr id="49" name="Rectangle 48"/>
            <p:cNvSpPr/>
            <p:nvPr/>
          </p:nvSpPr>
          <p:spPr>
            <a:xfrm>
              <a:off x="7263288" y="2050403"/>
              <a:ext cx="1248886" cy="327660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159" y="2197916"/>
              <a:ext cx="845288" cy="2900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Baby</a:t>
            </a:r>
          </a:p>
        </p:txBody>
      </p:sp>
      <p:sp>
        <p:nvSpPr>
          <p:cNvPr id="3" name="Rectangle 2"/>
          <p:cNvSpPr/>
          <p:nvPr/>
        </p:nvSpPr>
        <p:spPr>
          <a:xfrm>
            <a:off x="755651" y="4763575"/>
            <a:ext cx="7632700" cy="495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can a baby do?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651" y="5421120"/>
            <a:ext cx="7632700" cy="4951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does a baby need help to do?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786" y="1616836"/>
            <a:ext cx="1999501" cy="298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6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Toddler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078786" y="1934287"/>
            <a:ext cx="3847172" cy="10491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toddler is beginning to learn to walk. What other things are toddlers learning to do?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8785" y="3305980"/>
            <a:ext cx="3847173" cy="10491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Toddlers start to do more for themselves without their mum or dad helping.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82" y="1724331"/>
            <a:ext cx="2265017" cy="42124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958" y="5068136"/>
            <a:ext cx="868599" cy="86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1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Child</a:t>
            </a:r>
          </a:p>
        </p:txBody>
      </p:sp>
      <p:sp>
        <p:nvSpPr>
          <p:cNvPr id="3" name="Rectangle 2"/>
          <p:cNvSpPr/>
          <p:nvPr/>
        </p:nvSpPr>
        <p:spPr>
          <a:xfrm>
            <a:off x="4181583" y="1934287"/>
            <a:ext cx="3847172" cy="104910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All children in the UK have to go to school. What age do children start school?</a:t>
            </a:r>
          </a:p>
        </p:txBody>
      </p:sp>
      <p:sp>
        <p:nvSpPr>
          <p:cNvPr id="4" name="Rectangle 3"/>
          <p:cNvSpPr/>
          <p:nvPr/>
        </p:nvSpPr>
        <p:spPr>
          <a:xfrm>
            <a:off x="4181582" y="3244996"/>
            <a:ext cx="3847173" cy="772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As children get older, what do they get better at doing?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791" y="1551397"/>
            <a:ext cx="1382530" cy="415930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181582" y="4278706"/>
            <a:ext cx="3847173" cy="772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Think about the things you can do that you couldn’t do in nursery.</a:t>
            </a:r>
          </a:p>
        </p:txBody>
      </p:sp>
    </p:spTree>
    <p:extLst>
      <p:ext uri="{BB962C8B-B14F-4D97-AF65-F5344CB8AC3E}">
        <p14:creationId xmlns:p14="http://schemas.microsoft.com/office/powerpoint/2010/main" val="24278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Teenager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7598" y="2072786"/>
            <a:ext cx="3847172" cy="772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teenager is anyone aged 13 to 19 years.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57597" y="3106497"/>
            <a:ext cx="3847173" cy="104910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does your body start to change when you become a teenager?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7597" y="4417207"/>
            <a:ext cx="3847173" cy="772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age can teenagers leave school?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87" y="1337028"/>
            <a:ext cx="1569628" cy="458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0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Adult</a:t>
            </a:r>
          </a:p>
        </p:txBody>
      </p:sp>
      <p:sp>
        <p:nvSpPr>
          <p:cNvPr id="3" name="Rectangle 2"/>
          <p:cNvSpPr/>
          <p:nvPr/>
        </p:nvSpPr>
        <p:spPr>
          <a:xfrm>
            <a:off x="4181583" y="1934287"/>
            <a:ext cx="3847172" cy="10491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a person becomes an adult they usually start work. Why do adults need to have a job?</a:t>
            </a:r>
          </a:p>
        </p:txBody>
      </p:sp>
      <p:sp>
        <p:nvSpPr>
          <p:cNvPr id="4" name="Rectangle 3"/>
          <p:cNvSpPr/>
          <p:nvPr/>
        </p:nvSpPr>
        <p:spPr>
          <a:xfrm>
            <a:off x="4181582" y="3244996"/>
            <a:ext cx="3847173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jobs do the adults in your family do?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81582" y="4278706"/>
            <a:ext cx="3847173" cy="772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job might you like to do when you grow up?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25" y="1308576"/>
            <a:ext cx="2602464" cy="47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4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Elderly</a:t>
            </a:r>
          </a:p>
        </p:txBody>
      </p:sp>
      <p:sp>
        <p:nvSpPr>
          <p:cNvPr id="3" name="Rectangle 2"/>
          <p:cNvSpPr/>
          <p:nvPr/>
        </p:nvSpPr>
        <p:spPr>
          <a:xfrm>
            <a:off x="1311383" y="1795788"/>
            <a:ext cx="3847172" cy="13261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When people get older they eventually stop working. Why do elderly people need to stop working?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1311382" y="3419080"/>
            <a:ext cx="3847173" cy="772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What could some elderly people do with their free time?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11382" y="4452790"/>
            <a:ext cx="3847173" cy="772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How could you help an elderly person?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159" y="1358900"/>
            <a:ext cx="1459323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131</TotalTime>
  <Words>227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Arial</vt:lpstr>
      <vt:lpstr>Twinkl</vt:lpstr>
      <vt:lpstr>Office Theme</vt:lpstr>
      <vt:lpstr>PowerPoint Presentation</vt:lpstr>
      <vt:lpstr>Growing Up</vt:lpstr>
      <vt:lpstr>Baby</vt:lpstr>
      <vt:lpstr>Toddler</vt:lpstr>
      <vt:lpstr>Child</vt:lpstr>
      <vt:lpstr>Teenager</vt:lpstr>
      <vt:lpstr>Adult</vt:lpstr>
      <vt:lpstr>Elderly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Federica Zanusso</dc:creator>
  <cp:lastModifiedBy>rachels</cp:lastModifiedBy>
  <cp:revision>10</cp:revision>
  <dcterms:created xsi:type="dcterms:W3CDTF">2019-10-11T02:27:06Z</dcterms:created>
  <dcterms:modified xsi:type="dcterms:W3CDTF">2020-11-03T14:30:41Z</dcterms:modified>
</cp:coreProperties>
</file>