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8" r:id="rId2"/>
    <p:sldId id="264" r:id="rId3"/>
    <p:sldId id="273" r:id="rId4"/>
    <p:sldId id="274" r:id="rId5"/>
    <p:sldId id="275" r:id="rId6"/>
    <p:sldId id="276" r:id="rId7"/>
    <p:sldId id="277" r:id="rId8"/>
    <p:sldId id="278" r:id="rId9"/>
    <p:sldId id="267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Twinkl" pitchFamily="2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DDFC"/>
    <a:srgbClr val="18A0DB"/>
    <a:srgbClr val="DE1E5A"/>
    <a:srgbClr val="BC0105"/>
    <a:srgbClr val="4DB1E3"/>
    <a:srgbClr val="80C1EB"/>
    <a:srgbClr val="FFFFFF"/>
    <a:srgbClr val="4AA1D9"/>
    <a:srgbClr val="21A6F9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9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1470" y="11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03/11/2020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Growing Up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513946"/>
            <a:ext cx="76327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GB" dirty="0"/>
              <a:t>We are learning about how we change as we grow older.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79377" y="5419287"/>
            <a:ext cx="1384324" cy="494951"/>
            <a:chOff x="772196" y="5419287"/>
            <a:chExt cx="1384324" cy="494951"/>
          </a:xfrm>
        </p:grpSpPr>
        <p:sp>
          <p:nvSpPr>
            <p:cNvPr id="29" name="Rectangle 28"/>
            <p:cNvSpPr/>
            <p:nvPr/>
          </p:nvSpPr>
          <p:spPr>
            <a:xfrm>
              <a:off x="864207" y="5419287"/>
              <a:ext cx="1190243" cy="494951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72196" y="5522844"/>
              <a:ext cx="1384324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b="1" dirty="0"/>
                <a:t>baby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761631" y="5419287"/>
            <a:ext cx="1416549" cy="494951"/>
            <a:chOff x="2273416" y="5419287"/>
            <a:chExt cx="1416549" cy="494951"/>
          </a:xfrm>
        </p:grpSpPr>
        <p:sp>
          <p:nvSpPr>
            <p:cNvPr id="30" name="Rectangle 29"/>
            <p:cNvSpPr/>
            <p:nvPr/>
          </p:nvSpPr>
          <p:spPr>
            <a:xfrm>
              <a:off x="2367934" y="5419287"/>
              <a:ext cx="1190243" cy="494951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273416" y="5522844"/>
              <a:ext cx="1416549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b="1" dirty="0"/>
                <a:t>toddler</a:t>
              </a: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069440" y="5419287"/>
            <a:ext cx="1397300" cy="494951"/>
            <a:chOff x="3781463" y="5419287"/>
            <a:chExt cx="1397300" cy="494951"/>
          </a:xfrm>
        </p:grpSpPr>
        <p:sp>
          <p:nvSpPr>
            <p:cNvPr id="31" name="Rectangle 30"/>
            <p:cNvSpPr/>
            <p:nvPr/>
          </p:nvSpPr>
          <p:spPr>
            <a:xfrm>
              <a:off x="3871662" y="5419287"/>
              <a:ext cx="1193264" cy="494951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781463" y="5522846"/>
              <a:ext cx="1397300" cy="2769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b="1" dirty="0"/>
                <a:t>child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443102" y="5419287"/>
            <a:ext cx="1416549" cy="494951"/>
            <a:chOff x="5282959" y="5419287"/>
            <a:chExt cx="1416549" cy="494951"/>
          </a:xfrm>
        </p:grpSpPr>
        <p:sp>
          <p:nvSpPr>
            <p:cNvPr id="32" name="Rectangle 31"/>
            <p:cNvSpPr/>
            <p:nvPr/>
          </p:nvSpPr>
          <p:spPr>
            <a:xfrm>
              <a:off x="5375388" y="5419287"/>
              <a:ext cx="1235963" cy="49495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282959" y="5522844"/>
              <a:ext cx="1416549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b="1" dirty="0"/>
                <a:t>teenager</a:t>
              </a: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5816278" y="5419287"/>
            <a:ext cx="1451295" cy="494951"/>
            <a:chOff x="6778305" y="5419287"/>
            <a:chExt cx="1451295" cy="494951"/>
          </a:xfrm>
        </p:grpSpPr>
        <p:sp>
          <p:nvSpPr>
            <p:cNvPr id="33" name="Rectangle 32"/>
            <p:cNvSpPr/>
            <p:nvPr/>
          </p:nvSpPr>
          <p:spPr>
            <a:xfrm>
              <a:off x="6879114" y="5419287"/>
              <a:ext cx="1248887" cy="49495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778305" y="5522844"/>
              <a:ext cx="1451295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b="1" dirty="0"/>
                <a:t>adult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829951" y="2050403"/>
            <a:ext cx="1269120" cy="3276606"/>
            <a:chOff x="2341736" y="2050403"/>
            <a:chExt cx="1269120" cy="3276606"/>
          </a:xfrm>
        </p:grpSpPr>
        <p:sp>
          <p:nvSpPr>
            <p:cNvPr id="25" name="Rectangle 24"/>
            <p:cNvSpPr/>
            <p:nvPr/>
          </p:nvSpPr>
          <p:spPr>
            <a:xfrm>
              <a:off x="2367934" y="2050403"/>
              <a:ext cx="1190243" cy="3276606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1736" y="2978092"/>
              <a:ext cx="1269120" cy="2137782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272331" y="2050403"/>
            <a:ext cx="1489300" cy="3276606"/>
            <a:chOff x="565150" y="2050403"/>
            <a:chExt cx="1489300" cy="3276606"/>
          </a:xfrm>
        </p:grpSpPr>
        <p:sp>
          <p:nvSpPr>
            <p:cNvPr id="24" name="Rectangle 23"/>
            <p:cNvSpPr/>
            <p:nvPr/>
          </p:nvSpPr>
          <p:spPr>
            <a:xfrm>
              <a:off x="864207" y="2050403"/>
              <a:ext cx="1190243" cy="327660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65150" y="3952572"/>
              <a:ext cx="1430424" cy="978793"/>
            </a:xfrm>
            <a:prstGeom prst="rect">
              <a:avLst/>
            </a:prstGeom>
          </p:spPr>
        </p:pic>
      </p:grpSp>
      <p:grpSp>
        <p:nvGrpSpPr>
          <p:cNvPr id="42" name="Group 41"/>
          <p:cNvGrpSpPr/>
          <p:nvPr/>
        </p:nvGrpSpPr>
        <p:grpSpPr>
          <a:xfrm>
            <a:off x="3159639" y="2050403"/>
            <a:ext cx="1235962" cy="3276606"/>
            <a:chOff x="3871662" y="2050403"/>
            <a:chExt cx="1235962" cy="3276606"/>
          </a:xfrm>
        </p:grpSpPr>
        <p:sp>
          <p:nvSpPr>
            <p:cNvPr id="26" name="Rectangle 25"/>
            <p:cNvSpPr/>
            <p:nvPr/>
          </p:nvSpPr>
          <p:spPr>
            <a:xfrm>
              <a:off x="3871662" y="2050403"/>
              <a:ext cx="1235962" cy="3276606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3901" y="2735750"/>
              <a:ext cx="826670" cy="2302240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4535532" y="2050403"/>
            <a:ext cx="1235962" cy="3276606"/>
            <a:chOff x="5375389" y="2050403"/>
            <a:chExt cx="1235962" cy="3276606"/>
          </a:xfrm>
        </p:grpSpPr>
        <p:sp>
          <p:nvSpPr>
            <p:cNvPr id="27" name="Rectangle 26"/>
            <p:cNvSpPr/>
            <p:nvPr/>
          </p:nvSpPr>
          <p:spPr>
            <a:xfrm>
              <a:off x="5375389" y="2050403"/>
              <a:ext cx="1235962" cy="3276606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0781" y="2267687"/>
              <a:ext cx="749962" cy="2830455"/>
            </a:xfrm>
            <a:prstGeom prst="rect">
              <a:avLst/>
            </a:prstGeom>
          </p:spPr>
        </p:pic>
      </p:grpSp>
      <p:grpSp>
        <p:nvGrpSpPr>
          <p:cNvPr id="44" name="Group 43"/>
          <p:cNvGrpSpPr/>
          <p:nvPr/>
        </p:nvGrpSpPr>
        <p:grpSpPr>
          <a:xfrm>
            <a:off x="5917088" y="2050403"/>
            <a:ext cx="1248886" cy="3276606"/>
            <a:chOff x="6879115" y="2050403"/>
            <a:chExt cx="1248886" cy="3276606"/>
          </a:xfrm>
        </p:grpSpPr>
        <p:sp>
          <p:nvSpPr>
            <p:cNvPr id="28" name="Rectangle 27"/>
            <p:cNvSpPr/>
            <p:nvPr/>
          </p:nvSpPr>
          <p:spPr>
            <a:xfrm>
              <a:off x="6879115" y="2050403"/>
              <a:ext cx="1248886" cy="327660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5700" y="2197916"/>
              <a:ext cx="844489" cy="2917957"/>
            </a:xfrm>
            <a:prstGeom prst="rect">
              <a:avLst/>
            </a:prstGeom>
          </p:spPr>
        </p:pic>
      </p:grpSp>
      <p:grpSp>
        <p:nvGrpSpPr>
          <p:cNvPr id="45" name="Group 44"/>
          <p:cNvGrpSpPr/>
          <p:nvPr/>
        </p:nvGrpSpPr>
        <p:grpSpPr>
          <a:xfrm>
            <a:off x="7162478" y="5419287"/>
            <a:ext cx="1451295" cy="494951"/>
            <a:chOff x="6778305" y="5419287"/>
            <a:chExt cx="1451295" cy="494951"/>
          </a:xfrm>
        </p:grpSpPr>
        <p:sp>
          <p:nvSpPr>
            <p:cNvPr id="46" name="Rectangle 45"/>
            <p:cNvSpPr/>
            <p:nvPr/>
          </p:nvSpPr>
          <p:spPr>
            <a:xfrm>
              <a:off x="6879114" y="5419287"/>
              <a:ext cx="1248887" cy="49495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6778305" y="5522844"/>
              <a:ext cx="1451295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GB" b="1" dirty="0"/>
                <a:t>adult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263288" y="2050403"/>
            <a:ext cx="1248886" cy="3276606"/>
            <a:chOff x="7263288" y="2050403"/>
            <a:chExt cx="1248886" cy="3276606"/>
          </a:xfrm>
        </p:grpSpPr>
        <p:sp>
          <p:nvSpPr>
            <p:cNvPr id="49" name="Rectangle 48"/>
            <p:cNvSpPr/>
            <p:nvPr/>
          </p:nvSpPr>
          <p:spPr>
            <a:xfrm>
              <a:off x="7263288" y="2050403"/>
              <a:ext cx="1248886" cy="327660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4159" y="2197916"/>
              <a:ext cx="845288" cy="29002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Baby</a:t>
            </a:r>
          </a:p>
        </p:txBody>
      </p:sp>
      <p:sp>
        <p:nvSpPr>
          <p:cNvPr id="3" name="Rectangle 2"/>
          <p:cNvSpPr/>
          <p:nvPr/>
        </p:nvSpPr>
        <p:spPr>
          <a:xfrm>
            <a:off x="755651" y="4763575"/>
            <a:ext cx="7632700" cy="4951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can a baby do?</a:t>
            </a:r>
          </a:p>
        </p:txBody>
      </p:sp>
      <p:sp>
        <p:nvSpPr>
          <p:cNvPr id="4" name="Rectangle 3"/>
          <p:cNvSpPr/>
          <p:nvPr/>
        </p:nvSpPr>
        <p:spPr>
          <a:xfrm>
            <a:off x="755651" y="5421120"/>
            <a:ext cx="7632700" cy="49510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does a baby need help to do?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86" y="1616836"/>
            <a:ext cx="1999501" cy="2984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26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Toddler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8786" y="1934287"/>
            <a:ext cx="3847172" cy="10491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 toddler is beginning to learn to walk. What other things are toddlers learning to do?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8785" y="3305980"/>
            <a:ext cx="3847173" cy="104910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Toddlers start to do more for themselves without their mum or dad helping.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882" y="1724331"/>
            <a:ext cx="2265017" cy="42124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958" y="5068136"/>
            <a:ext cx="868599" cy="86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01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Child</a:t>
            </a:r>
          </a:p>
        </p:txBody>
      </p:sp>
      <p:sp>
        <p:nvSpPr>
          <p:cNvPr id="3" name="Rectangle 2"/>
          <p:cNvSpPr/>
          <p:nvPr/>
        </p:nvSpPr>
        <p:spPr>
          <a:xfrm>
            <a:off x="4181583" y="1934287"/>
            <a:ext cx="3847172" cy="104910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All children in the UK have to go to school. What age do children start school?</a:t>
            </a:r>
          </a:p>
        </p:txBody>
      </p:sp>
      <p:sp>
        <p:nvSpPr>
          <p:cNvPr id="4" name="Rectangle 3"/>
          <p:cNvSpPr/>
          <p:nvPr/>
        </p:nvSpPr>
        <p:spPr>
          <a:xfrm>
            <a:off x="4181582" y="3244996"/>
            <a:ext cx="3847173" cy="772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As children get older, what do they get better at doing?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791" y="1551397"/>
            <a:ext cx="1382530" cy="415930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181582" y="4278706"/>
            <a:ext cx="3847173" cy="772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Think about the things you can do that you couldn’t do in nursery.</a:t>
            </a:r>
          </a:p>
        </p:txBody>
      </p:sp>
    </p:spTree>
    <p:extLst>
      <p:ext uri="{BB962C8B-B14F-4D97-AF65-F5344CB8AC3E}">
        <p14:creationId xmlns:p14="http://schemas.microsoft.com/office/powerpoint/2010/main" val="24278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Teenager</a:t>
            </a:r>
          </a:p>
        </p:txBody>
      </p:sp>
      <p:sp>
        <p:nvSpPr>
          <p:cNvPr id="3" name="Rectangle 2"/>
          <p:cNvSpPr/>
          <p:nvPr/>
        </p:nvSpPr>
        <p:spPr>
          <a:xfrm>
            <a:off x="1357598" y="2072786"/>
            <a:ext cx="3847172" cy="772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 teenager is anyone aged 13 to 19 years.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357597" y="3106497"/>
            <a:ext cx="3847173" cy="104910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How does your body start to change when you become a teenager?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57597" y="4417207"/>
            <a:ext cx="3847173" cy="772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age can teenagers leave school?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7087" y="1337028"/>
            <a:ext cx="1569628" cy="4588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05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Adult</a:t>
            </a:r>
          </a:p>
        </p:txBody>
      </p:sp>
      <p:sp>
        <p:nvSpPr>
          <p:cNvPr id="3" name="Rectangle 2"/>
          <p:cNvSpPr/>
          <p:nvPr/>
        </p:nvSpPr>
        <p:spPr>
          <a:xfrm>
            <a:off x="4181583" y="1934287"/>
            <a:ext cx="3847172" cy="104910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When a person becomes an adult they usually start work. Why do adults need to have a job?</a:t>
            </a:r>
          </a:p>
        </p:txBody>
      </p:sp>
      <p:sp>
        <p:nvSpPr>
          <p:cNvPr id="4" name="Rectangle 3"/>
          <p:cNvSpPr/>
          <p:nvPr/>
        </p:nvSpPr>
        <p:spPr>
          <a:xfrm>
            <a:off x="4181582" y="3244996"/>
            <a:ext cx="3847173" cy="772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jobs do the adults in your family do?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81582" y="4278706"/>
            <a:ext cx="3847173" cy="77210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job might you like to do when you grow up?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025" y="1308576"/>
            <a:ext cx="2602464" cy="478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Elderly</a:t>
            </a:r>
          </a:p>
        </p:txBody>
      </p:sp>
      <p:sp>
        <p:nvSpPr>
          <p:cNvPr id="3" name="Rectangle 2"/>
          <p:cNvSpPr/>
          <p:nvPr/>
        </p:nvSpPr>
        <p:spPr>
          <a:xfrm>
            <a:off x="1311383" y="1795788"/>
            <a:ext cx="3847172" cy="132610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When people get older they eventually stop working. Why do elderly people need to stop working?</a:t>
            </a:r>
          </a:p>
        </p:txBody>
      </p:sp>
      <p:sp>
        <p:nvSpPr>
          <p:cNvPr id="4" name="Rectangle 3"/>
          <p:cNvSpPr/>
          <p:nvPr/>
        </p:nvSpPr>
        <p:spPr>
          <a:xfrm>
            <a:off x="1311382" y="3419080"/>
            <a:ext cx="3847173" cy="772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What could some elderly people do with their free time?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11382" y="4452790"/>
            <a:ext cx="3847173" cy="772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08000" tIns="108000" rIns="108000" bIns="108000" rtlCol="0" anchor="ctr">
            <a:sp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How could you help an elderly person?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9159" y="1358900"/>
            <a:ext cx="1459323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211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34442D15-F5BB-4F73-9606-C8812E688AB8}" vid="{28CC8FB8-836C-49DA-A823-EC8BE3E520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131</TotalTime>
  <Words>227</Words>
  <Application>Microsoft Office PowerPoint</Application>
  <PresentationFormat>On-screen Show (4:3)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Twinkl</vt:lpstr>
      <vt:lpstr>Office Theme</vt:lpstr>
      <vt:lpstr>PowerPoint Presentation</vt:lpstr>
      <vt:lpstr>Growing Up</vt:lpstr>
      <vt:lpstr>Baby</vt:lpstr>
      <vt:lpstr>Toddler</vt:lpstr>
      <vt:lpstr>Child</vt:lpstr>
      <vt:lpstr>Teenager</vt:lpstr>
      <vt:lpstr>Adult</vt:lpstr>
      <vt:lpstr>Elderly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Guidance</dc:title>
  <dc:creator>Federica Zanusso</dc:creator>
  <cp:lastModifiedBy>rachels</cp:lastModifiedBy>
  <cp:revision>10</cp:revision>
  <dcterms:created xsi:type="dcterms:W3CDTF">2019-10-11T02:27:06Z</dcterms:created>
  <dcterms:modified xsi:type="dcterms:W3CDTF">2020-11-03T14:30:41Z</dcterms:modified>
</cp:coreProperties>
</file>