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AEFFE5-76CC-4EE7-A971-B84E25CC55BF}"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102388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EFFE5-76CC-4EE7-A971-B84E25CC55BF}"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379720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EFFE5-76CC-4EE7-A971-B84E25CC55BF}"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412038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EFFE5-76CC-4EE7-A971-B84E25CC55BF}"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139693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AEFFE5-76CC-4EE7-A971-B84E25CC55BF}"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26374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AEFFE5-76CC-4EE7-A971-B84E25CC55BF}" type="datetimeFigureOut">
              <a:rPr lang="en-GB" smtClean="0"/>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361747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AEFFE5-76CC-4EE7-A971-B84E25CC55BF}" type="datetimeFigureOut">
              <a:rPr lang="en-GB" smtClean="0"/>
              <a:t>08/06/2021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208956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AEFFE5-76CC-4EE7-A971-B84E25CC55BF}" type="datetimeFigureOut">
              <a:rPr lang="en-GB" smtClean="0"/>
              <a:t>08/06/2021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260304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EFFE5-76CC-4EE7-A971-B84E25CC55BF}" type="datetimeFigureOut">
              <a:rPr lang="en-GB" smtClean="0"/>
              <a:t>08/06/2021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308801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AEFFE5-76CC-4EE7-A971-B84E25CC55BF}" type="datetimeFigureOut">
              <a:rPr lang="en-GB" smtClean="0"/>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154078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AEFFE5-76CC-4EE7-A971-B84E25CC55BF}" type="datetimeFigureOut">
              <a:rPr lang="en-GB" smtClean="0"/>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66CE3-A9C3-4EC5-B6A8-0652BC485BC7}" type="slidenum">
              <a:rPr lang="en-GB" smtClean="0"/>
              <a:t>‹#›</a:t>
            </a:fld>
            <a:endParaRPr lang="en-GB"/>
          </a:p>
        </p:txBody>
      </p:sp>
    </p:spTree>
    <p:extLst>
      <p:ext uri="{BB962C8B-B14F-4D97-AF65-F5344CB8AC3E}">
        <p14:creationId xmlns:p14="http://schemas.microsoft.com/office/powerpoint/2010/main" val="295939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EFFE5-76CC-4EE7-A971-B84E25CC55BF}" type="datetimeFigureOut">
              <a:rPr lang="en-GB" smtClean="0"/>
              <a:t>08/06/2021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66CE3-A9C3-4EC5-B6A8-0652BC485BC7}" type="slidenum">
              <a:rPr lang="en-GB" smtClean="0"/>
              <a:t>‹#›</a:t>
            </a:fld>
            <a:endParaRPr lang="en-GB"/>
          </a:p>
        </p:txBody>
      </p:sp>
    </p:spTree>
    <p:extLst>
      <p:ext uri="{BB962C8B-B14F-4D97-AF65-F5344CB8AC3E}">
        <p14:creationId xmlns:p14="http://schemas.microsoft.com/office/powerpoint/2010/main" val="203009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u="sng" dirty="0" smtClean="0"/>
              <a:t/>
            </a:r>
            <a:br>
              <a:rPr lang="en-GB" b="1" u="sng" dirty="0" smtClean="0"/>
            </a:br>
            <a:r>
              <a:rPr lang="en-GB" b="1" u="sng" dirty="0" smtClean="0"/>
              <a:t>Mental Health Assembly </a:t>
            </a:r>
            <a:endParaRPr lang="en-GB" b="1" u="sng" dirty="0"/>
          </a:p>
        </p:txBody>
      </p:sp>
    </p:spTree>
    <p:extLst>
      <p:ext uri="{BB962C8B-B14F-4D97-AF65-F5344CB8AC3E}">
        <p14:creationId xmlns:p14="http://schemas.microsoft.com/office/powerpoint/2010/main" val="114847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Welcome back! </a:t>
            </a:r>
            <a:endParaRPr lang="en-GB" b="1" dirty="0"/>
          </a:p>
        </p:txBody>
      </p:sp>
      <p:sp>
        <p:nvSpPr>
          <p:cNvPr id="3" name="Content Placeholder 2"/>
          <p:cNvSpPr>
            <a:spLocks noGrp="1"/>
          </p:cNvSpPr>
          <p:nvPr>
            <p:ph idx="1"/>
          </p:nvPr>
        </p:nvSpPr>
        <p:spPr>
          <a:xfrm>
            <a:off x="838200" y="1825625"/>
            <a:ext cx="6529251" cy="4351338"/>
          </a:xfrm>
        </p:spPr>
        <p:txBody>
          <a:bodyPr>
            <a:normAutofit fontScale="70000" lnSpcReduction="20000"/>
          </a:bodyPr>
          <a:lstStyle/>
          <a:p>
            <a:pPr marL="0" indent="0">
              <a:buNone/>
            </a:pPr>
            <a:r>
              <a:rPr lang="en-GB" dirty="0" smtClean="0"/>
              <a:t>Hello everyone! </a:t>
            </a:r>
          </a:p>
          <a:p>
            <a:pPr marL="0" indent="0">
              <a:buNone/>
            </a:pPr>
            <a:endParaRPr lang="en-GB" dirty="0" smtClean="0"/>
          </a:p>
          <a:p>
            <a:pPr marL="0" indent="0">
              <a:buNone/>
            </a:pPr>
            <a:r>
              <a:rPr lang="en-GB" dirty="0" smtClean="0"/>
              <a:t>Welcome back to the final term of the academic year.</a:t>
            </a:r>
          </a:p>
          <a:p>
            <a:pPr marL="0" indent="0">
              <a:buNone/>
            </a:pPr>
            <a:endParaRPr lang="en-GB" dirty="0" smtClean="0"/>
          </a:p>
          <a:p>
            <a:pPr marL="0" indent="0">
              <a:buNone/>
            </a:pPr>
            <a:r>
              <a:rPr lang="en-GB" dirty="0" smtClean="0"/>
              <a:t>From everyone at Blakehill, we hope that you had an enjoyable and relaxing two-week break!</a:t>
            </a:r>
            <a:endParaRPr lang="en-GB" dirty="0"/>
          </a:p>
          <a:p>
            <a:pPr marL="0" indent="0">
              <a:buNone/>
            </a:pPr>
            <a:endParaRPr lang="en-GB" dirty="0"/>
          </a:p>
          <a:p>
            <a:pPr marL="0" indent="0">
              <a:buNone/>
            </a:pPr>
            <a:r>
              <a:rPr lang="en-GB" dirty="0" smtClean="0"/>
              <a:t>This summer term is filled with lots of fun things like sports day; playing rounders in the sunshine; spending lunchtimes on the field; as well as a Year 6 leavers’ assembly to look forward to! </a:t>
            </a:r>
          </a:p>
          <a:p>
            <a:pPr marL="0" indent="0">
              <a:buNone/>
            </a:pPr>
            <a:endParaRPr lang="en-GB" dirty="0"/>
          </a:p>
          <a:p>
            <a:pPr marL="0" indent="0">
              <a:buNone/>
            </a:pPr>
            <a:r>
              <a:rPr lang="en-GB" dirty="0" smtClean="0"/>
              <a:t>Today, we are going to talk all about how we work together at Blakehill. </a:t>
            </a:r>
            <a:endParaRPr lang="en-GB" dirty="0"/>
          </a:p>
        </p:txBody>
      </p:sp>
      <p:pic>
        <p:nvPicPr>
          <p:cNvPr id="1026" name="Picture 2" descr="Sunshine, Dopamine, and Sprinting | SimpliF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537" y="1996418"/>
            <a:ext cx="4355373" cy="400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504" y="306840"/>
            <a:ext cx="7527909" cy="4378372"/>
          </a:xfrm>
          <a:prstGeom prst="rect">
            <a:avLst/>
          </a:prstGeom>
        </p:spPr>
      </p:pic>
      <p:sp>
        <p:nvSpPr>
          <p:cNvPr id="5" name="TextBox 4"/>
          <p:cNvSpPr txBox="1"/>
          <p:nvPr/>
        </p:nvSpPr>
        <p:spPr>
          <a:xfrm>
            <a:off x="539931" y="4963886"/>
            <a:ext cx="10911840" cy="923330"/>
          </a:xfrm>
          <a:prstGeom prst="rect">
            <a:avLst/>
          </a:prstGeom>
          <a:noFill/>
        </p:spPr>
        <p:txBody>
          <a:bodyPr wrap="square" rtlCol="0">
            <a:spAutoFit/>
          </a:bodyPr>
          <a:lstStyle/>
          <a:p>
            <a:r>
              <a:rPr lang="en-GB" dirty="0" smtClean="0"/>
              <a:t>Q. What type of puzzle is this?</a:t>
            </a:r>
          </a:p>
          <a:p>
            <a:pPr marL="342900" indent="-342900">
              <a:buAutoNum type="alphaUcPeriod"/>
            </a:pPr>
            <a:r>
              <a:rPr lang="en-GB" dirty="0" smtClean="0"/>
              <a:t>That’s right, it is a jigsaw! During the holidays, I completed a 1,000 piece jigsaw!</a:t>
            </a:r>
          </a:p>
          <a:p>
            <a:endParaRPr lang="en-GB" dirty="0"/>
          </a:p>
        </p:txBody>
      </p:sp>
      <p:sp>
        <p:nvSpPr>
          <p:cNvPr id="6" name="TextBox 5"/>
          <p:cNvSpPr txBox="1"/>
          <p:nvPr/>
        </p:nvSpPr>
        <p:spPr>
          <a:xfrm>
            <a:off x="539931" y="5704225"/>
            <a:ext cx="10911840" cy="923330"/>
          </a:xfrm>
          <a:prstGeom prst="rect">
            <a:avLst/>
          </a:prstGeom>
          <a:noFill/>
        </p:spPr>
        <p:txBody>
          <a:bodyPr wrap="square" rtlCol="0">
            <a:spAutoFit/>
          </a:bodyPr>
          <a:lstStyle/>
          <a:p>
            <a:r>
              <a:rPr lang="en-GB" dirty="0" smtClean="0"/>
              <a:t>Q. How do jigsaw puzzles work?</a:t>
            </a:r>
          </a:p>
          <a:p>
            <a:r>
              <a:rPr lang="en-GB" dirty="0" smtClean="0"/>
              <a:t>A. It’s all about finding pieces that fit together to create something amazing.  </a:t>
            </a:r>
          </a:p>
          <a:p>
            <a:endParaRPr lang="en-GB" dirty="0"/>
          </a:p>
        </p:txBody>
      </p:sp>
    </p:spTree>
    <p:extLst>
      <p:ext uri="{BB962C8B-B14F-4D97-AF65-F5344CB8AC3E}">
        <p14:creationId xmlns:p14="http://schemas.microsoft.com/office/powerpoint/2010/main" val="35204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797" y="179705"/>
            <a:ext cx="10515600" cy="4351338"/>
          </a:xfrm>
        </p:spPr>
        <p:txBody>
          <a:bodyPr>
            <a:normAutofit lnSpcReduction="10000"/>
          </a:bodyPr>
          <a:lstStyle/>
          <a:p>
            <a:pPr marL="0" indent="0">
              <a:buNone/>
            </a:pPr>
            <a:r>
              <a:rPr lang="en-GB" dirty="0" smtClean="0"/>
              <a:t>As I was completing my jigsaw over the holidays, I soon realised that our school (that’s all of you as well as all of the staff) and the community of which we are a part of (that’s your parents, guardians and carers) is much like a jigsaw puzzle. </a:t>
            </a:r>
          </a:p>
          <a:p>
            <a:pPr marL="0" indent="0">
              <a:buNone/>
            </a:pPr>
            <a:endParaRPr lang="en-GB" dirty="0" smtClean="0"/>
          </a:p>
          <a:p>
            <a:pPr marL="0" indent="0">
              <a:buNone/>
            </a:pPr>
            <a:r>
              <a:rPr lang="en-GB" dirty="0" smtClean="0"/>
              <a:t>Q. Can any of you think why I might believe our school is like a jigsaw puzzle?</a:t>
            </a:r>
            <a:br>
              <a:rPr lang="en-GB" dirty="0" smtClean="0"/>
            </a:br>
            <a:endParaRPr lang="en-GB" dirty="0" smtClean="0"/>
          </a:p>
          <a:p>
            <a:pPr marL="0" indent="0">
              <a:buNone/>
            </a:pPr>
            <a:r>
              <a:rPr lang="en-GB" dirty="0" smtClean="0"/>
              <a:t>A. That’s right, we all ‘fit together’. We support and help each other and together we can achieve great things. Remember our school motto is: ‘Together we can’. </a:t>
            </a:r>
            <a:endParaRPr lang="en-GB" dirty="0"/>
          </a:p>
        </p:txBody>
      </p:sp>
      <p:pic>
        <p:nvPicPr>
          <p:cNvPr id="2050" name="Picture 2" descr="Blakehill Primary (@blakehillschool)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084" y="4381591"/>
            <a:ext cx="2189026" cy="218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7" y="1692229"/>
            <a:ext cx="6663267" cy="4351338"/>
          </a:xfrm>
        </p:spPr>
        <p:txBody>
          <a:bodyPr/>
          <a:lstStyle/>
          <a:p>
            <a:pPr marL="0" indent="0">
              <a:buNone/>
            </a:pPr>
            <a:r>
              <a:rPr lang="en-GB" dirty="0" smtClean="0"/>
              <a:t>Q. What do you notice about each piece of jigsaw puzzle? </a:t>
            </a:r>
            <a:br>
              <a:rPr lang="en-GB" dirty="0" smtClean="0"/>
            </a:br>
            <a:endParaRPr lang="en-GB" dirty="0" smtClean="0"/>
          </a:p>
          <a:p>
            <a:pPr marL="0" indent="0">
              <a:buNone/>
            </a:pPr>
            <a:r>
              <a:rPr lang="en-GB" dirty="0" smtClean="0"/>
              <a:t>A. Each piece is colourful, interesting, challenging and unique with its cut-out bits and bobbles, and different parts of a picture on it. Each jigsaw piece has its place in the picture and without it that picture would not be complete. </a:t>
            </a:r>
            <a:endParaRPr lang="en-GB" dirty="0"/>
          </a:p>
        </p:txBody>
      </p:sp>
      <p:pic>
        <p:nvPicPr>
          <p:cNvPr id="3074" name="Picture 2" descr="19 Printable Puzzle Piece Templates ᐅ TemplateL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0481" y="1692229"/>
            <a:ext cx="3812267" cy="28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6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dirty="0" smtClean="0"/>
              <a:t>Each piece of the jigsaw puzzle is like a different person in the school. Each person in our school is unique and wonderful, you might have a different hair colour, or different favourite hobbies, or different roles in the school. But just like the jigsaw, we all fit together in our school community to make it whole. </a:t>
            </a:r>
          </a:p>
          <a:p>
            <a:pPr marL="0" indent="0">
              <a:buNone/>
            </a:pPr>
            <a:endParaRPr lang="en-GB" dirty="0"/>
          </a:p>
          <a:p>
            <a:pPr marL="0" indent="0">
              <a:buNone/>
            </a:pPr>
            <a:r>
              <a:rPr lang="en-GB" dirty="0" smtClean="0"/>
              <a:t>Q. Can you name someone in the school community and their unique role? For example, Mrs. Blackmore, our School Caretaker, makes sure that everything in school is clean and tidy and that everything works the way it should.  </a:t>
            </a:r>
          </a:p>
          <a:p>
            <a:pPr marL="0" indent="0">
              <a:buNone/>
            </a:pPr>
            <a:r>
              <a:rPr lang="en-GB" i="1" dirty="0" smtClean="0"/>
              <a:t>Your teacher can add each idea to the jigsaw pieces provided.</a:t>
            </a:r>
            <a:endParaRPr lang="en-GB" i="1" dirty="0"/>
          </a:p>
        </p:txBody>
      </p:sp>
    </p:spTree>
    <p:extLst>
      <p:ext uri="{BB962C8B-B14F-4D97-AF65-F5344CB8AC3E}">
        <p14:creationId xmlns:p14="http://schemas.microsoft.com/office/powerpoint/2010/main" val="81835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final thought…</a:t>
            </a:r>
            <a:endParaRPr lang="en-GB" b="1" dirty="0"/>
          </a:p>
        </p:txBody>
      </p:sp>
      <p:sp>
        <p:nvSpPr>
          <p:cNvPr id="3" name="Content Placeholder 2"/>
          <p:cNvSpPr>
            <a:spLocks noGrp="1"/>
          </p:cNvSpPr>
          <p:nvPr>
            <p:ph idx="1"/>
          </p:nvPr>
        </p:nvSpPr>
        <p:spPr/>
        <p:txBody>
          <a:bodyPr/>
          <a:lstStyle/>
          <a:p>
            <a:pPr marL="0" indent="0">
              <a:buNone/>
            </a:pPr>
            <a:r>
              <a:rPr lang="en-GB" dirty="0" smtClean="0"/>
              <a:t>Remember: each and every one of you is unique and wonderful. </a:t>
            </a:r>
          </a:p>
          <a:p>
            <a:pPr marL="0" indent="0">
              <a:buNone/>
            </a:pPr>
            <a:endParaRPr lang="en-GB" dirty="0" smtClean="0"/>
          </a:p>
          <a:p>
            <a:pPr marL="0" indent="0">
              <a:buNone/>
            </a:pPr>
            <a:r>
              <a:rPr lang="en-GB" dirty="0" smtClean="0"/>
              <a:t>Each of you bring something special to our school community with your personality and talents and without them, our school would be missing an important piece.</a:t>
            </a:r>
          </a:p>
          <a:p>
            <a:pPr marL="0" indent="0">
              <a:buNone/>
            </a:pPr>
            <a:endParaRPr lang="en-GB" dirty="0"/>
          </a:p>
          <a:p>
            <a:pPr marL="0" indent="0">
              <a:buNone/>
            </a:pPr>
            <a:r>
              <a:rPr lang="en-GB" i="1" dirty="0" smtClean="0"/>
              <a:t>See activity pack.  </a:t>
            </a:r>
            <a:endParaRPr lang="en-GB" i="1" dirty="0"/>
          </a:p>
        </p:txBody>
      </p:sp>
    </p:spTree>
    <p:extLst>
      <p:ext uri="{BB962C8B-B14F-4D97-AF65-F5344CB8AC3E}">
        <p14:creationId xmlns:p14="http://schemas.microsoft.com/office/powerpoint/2010/main" val="7971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398</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Mental Health Assembly </vt:lpstr>
      <vt:lpstr>Welcome back! </vt:lpstr>
      <vt:lpstr>PowerPoint Presentation</vt:lpstr>
      <vt:lpstr>PowerPoint Presentation</vt:lpstr>
      <vt:lpstr>PowerPoint Presentation</vt:lpstr>
      <vt:lpstr>PowerPoint Presentation</vt:lpstr>
      <vt:lpstr>A final thought…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Assembly</dc:title>
  <dc:creator>Teacher</dc:creator>
  <cp:lastModifiedBy>rachels</cp:lastModifiedBy>
  <cp:revision>7</cp:revision>
  <dcterms:created xsi:type="dcterms:W3CDTF">2021-06-06T18:09:58Z</dcterms:created>
  <dcterms:modified xsi:type="dcterms:W3CDTF">2021-06-08T10:15:18Z</dcterms:modified>
</cp:coreProperties>
</file>